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5" r:id="rId4"/>
    <p:sldId id="266" r:id="rId5"/>
    <p:sldId id="267" r:id="rId6"/>
    <p:sldId id="268" r:id="rId7"/>
    <p:sldId id="272" r:id="rId8"/>
    <p:sldId id="282" r:id="rId9"/>
    <p:sldId id="283" r:id="rId10"/>
    <p:sldId id="284" r:id="rId11"/>
    <p:sldId id="271" r:id="rId12"/>
    <p:sldId id="274" r:id="rId13"/>
    <p:sldId id="285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AF9C4C-1028-4FF6-9D8D-50E53CD2A42C}" v="62" dt="2020-04-02T01:19:14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0" autoAdjust="0"/>
    <p:restoredTop sz="94660"/>
  </p:normalViewPr>
  <p:slideViewPr>
    <p:cSldViewPr snapToGrid="0">
      <p:cViewPr varScale="1">
        <p:scale>
          <a:sx n="44" d="100"/>
          <a:sy n="44" d="100"/>
        </p:scale>
        <p:origin x="70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36968-FB7E-4579-94D7-E50BD4540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93170-89DB-47BF-BDC5-7FCB5A8F0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28D60-674C-462E-9ECE-DD35452D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5E7C-6AC6-4AB6-9E35-8D12193A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5EAF-AA0A-461F-85D5-51AD43BA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48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F5C1-722D-4442-BA2D-1434EC8F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3785F-4059-4D0D-AB38-EFBDF6BBA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DD428-75F1-457C-927F-0AE329B9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B626A-3C16-495D-B066-46F0662C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6BAB7-A5D4-4EF4-9A2C-C9E3EBBF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81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5B677-F9E4-4CFD-BAE2-351155EB1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0D239-1715-4517-B623-69B7C0CEC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7E24-C402-4D5A-8901-6B78E497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DA3FD-5CC4-4DCA-9C37-1DF488AF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F80E-19B0-4F6B-A289-267B491B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69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6A41-7631-4979-92EA-D8300F58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B79C-7D60-4556-821D-B2A571C41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494CA-F10D-48DD-ACBD-5B5B9239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5C4C6-B215-47CC-96F9-713A3D73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E3F48-B7D6-4850-90B9-F01986A8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11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546E-8A70-4349-A4A7-098CE588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50A6C-F5DE-40A1-B121-A8F3C4E10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39BF3-0862-499C-B0DB-51D7CDB2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FF4B4-D11A-41D9-9BA0-B091B5A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AE237-B98B-4E26-AD35-A799E1C0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31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21F1-A74C-41FA-8384-D474977D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491D-3B44-4782-AD4B-F1C708BE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A8553-4C12-4C86-92C1-E155D93EE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190A2-E83C-49B5-B42F-1F176CD7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1F85A-2297-4CC3-B232-90910C0A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C1935-F843-4081-B73D-262591C2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86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5B31-3B62-4F15-BACF-B956B80D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99E6A-D902-4B10-9196-73D13D5EA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02ABF-830F-4647-9DA0-83915047D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DC7C5-6F29-4182-8294-1D04F9BD9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CD734-9F5A-4A3B-BDD5-B6E7EC844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48EFE-3C20-4AAF-90D2-79507723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19491-90F2-4E14-B89F-BA48469A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175F7-6806-4329-A33D-5E5F6BD2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5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463E-A34D-4F51-89E6-145EDEEA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CF359-015C-4444-8361-CEE3BD73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9B2C5-034D-4319-832F-7E40E318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41709-C6B1-4D76-A2DB-968BC738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65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C7402-FA73-4815-8818-80F6658A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9A53B-7A4C-40A5-AA96-12CAD574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61521-DAAE-4C27-9B8F-BC940451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108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14FF-2E37-40CF-8F9A-2DE8672D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6DF4C-F1A5-414B-AF32-422D618C6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CAB2E-DE8A-4DB9-9361-7F5E1211D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88BBE-7F7C-4DAE-BD7C-11D917C5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CBAF5-58EB-45F7-93BB-7096C7F7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8FE01-BF94-4A56-8519-AFC626A9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7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FFA4-20B3-4CCA-8C5B-22C1FA09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4CAD6-C2E9-40A4-A064-00B2C209F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2374D-067C-447B-9E4C-89F3B2CD9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942AD-7062-4957-AE1F-E24B6BE0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90686-3010-423B-817B-59BE502B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F37DA-E9E6-418D-8258-88A36A0D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32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5F7D4-DE7C-4F16-BA51-88B04042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DF7D7-A3BA-47EA-ADC0-B23929F8C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49C68-8456-4127-927E-A94F8CC1E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7C2E2-BF2F-4C3B-BDA6-B88A6C66DCA7}" type="datetimeFigureOut">
              <a:rPr lang="en-CA" smtClean="0"/>
              <a:t>2020-04-13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7AD23-5CD9-4830-995B-55C693E5D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A94DB-C2CA-4820-AB19-41ED187AD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3A379-B1CF-402B-9376-4823E0EEAC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04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lB-9f2X6pQ&amp;feature=youtu.b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NibinSoby/WaterSensor/blob/master/Watersensor.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eatroninc.com/product/water-rain-senso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ototron.info/raspberry-pi-analog-water-sensor-tutorial/" TargetMode="External"/><Relationship Id="rId5" Type="http://schemas.openxmlformats.org/officeDocument/2006/relationships/hyperlink" Target="https://www.raspberrypi.org/products/raspberry-pi-3-model-b/" TargetMode="External"/><Relationship Id="rId4" Type="http://schemas.openxmlformats.org/officeDocument/2006/relationships/hyperlink" Target="https://www.raspberrypi.org/forums/viewtopic.php?t=17716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D5747-18F3-484B-8D23-05EBB9826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355" y="3444284"/>
            <a:ext cx="7144463" cy="2833707"/>
          </a:xfrm>
        </p:spPr>
        <p:txBody>
          <a:bodyPr anchor="ctr">
            <a:normAutofit/>
          </a:bodyPr>
          <a:lstStyle/>
          <a:p>
            <a:r>
              <a:rPr lang="en-CA" u="sng" dirty="0"/>
              <a:t>INTERFACING WATER SENSOR AND </a:t>
            </a:r>
            <a:br>
              <a:rPr lang="en-CA" u="sng" dirty="0"/>
            </a:br>
            <a:r>
              <a:rPr lang="en-CA" u="sng" dirty="0"/>
              <a:t>RASPBERRY 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AF425-F31E-42B2-BAA8-9671F5389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GROUP 3</a:t>
            </a:r>
          </a:p>
          <a:p>
            <a:pPr algn="l"/>
            <a:r>
              <a:rPr lang="en-CA" dirty="0"/>
              <a:t>NIBIN SOBY</a:t>
            </a:r>
          </a:p>
          <a:p>
            <a:pPr algn="l"/>
            <a:r>
              <a:rPr lang="en-CA" dirty="0"/>
              <a:t>C0741660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45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7" y="168965"/>
            <a:ext cx="10837173" cy="652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6892" y="414180"/>
            <a:ext cx="7114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2800" dirty="0"/>
              <a:t>Code</a:t>
            </a:r>
          </a:p>
          <a:p>
            <a:pPr fontAlgn="base"/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CFEC5E-151B-4F91-B80F-038CC6ABCCC4}"/>
              </a:ext>
            </a:extLst>
          </p:cNvPr>
          <p:cNvSpPr txBox="1"/>
          <p:nvPr/>
        </p:nvSpPr>
        <p:spPr>
          <a:xfrm>
            <a:off x="505101" y="1046922"/>
            <a:ext cx="10017125" cy="511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FE225-8993-4B54-8CEB-067A789C0B17}"/>
              </a:ext>
            </a:extLst>
          </p:cNvPr>
          <p:cNvSpPr txBox="1"/>
          <p:nvPr/>
        </p:nvSpPr>
        <p:spPr>
          <a:xfrm>
            <a:off x="1033670" y="1046923"/>
            <a:ext cx="9806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</a:t>
            </a:r>
          </a:p>
          <a:p>
            <a:r>
              <a:rPr lang="en-CA" dirty="0"/>
              <a:t>  if(</a:t>
            </a:r>
            <a:r>
              <a:rPr lang="en-CA" dirty="0" err="1"/>
              <a:t>digitalRead</a:t>
            </a:r>
            <a:r>
              <a:rPr lang="en-CA" dirty="0"/>
              <a:t>(</a:t>
            </a:r>
            <a:r>
              <a:rPr lang="en-CA" dirty="0" err="1"/>
              <a:t>EmergencyStop</a:t>
            </a:r>
            <a:r>
              <a:rPr lang="en-CA" dirty="0"/>
              <a:t>))</a:t>
            </a:r>
          </a:p>
          <a:p>
            <a:r>
              <a:rPr lang="en-CA" dirty="0"/>
              <a:t>  {</a:t>
            </a:r>
          </a:p>
          <a:p>
            <a:r>
              <a:rPr lang="en-CA" dirty="0"/>
              <a:t>     break;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      </a:t>
            </a:r>
          </a:p>
          <a:p>
            <a:r>
              <a:rPr lang="en-CA" dirty="0"/>
              <a:t>   }// end of while loop</a:t>
            </a:r>
          </a:p>
          <a:p>
            <a:r>
              <a:rPr lang="en-CA" dirty="0"/>
              <a:t>}</a:t>
            </a:r>
          </a:p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93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40" y="443027"/>
            <a:ext cx="9989830" cy="596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2A64B0A-EC9E-4648-BFA0-E0EE43C8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502" y="955410"/>
            <a:ext cx="3675653" cy="493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Steps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3F1353-32E5-462D-96B7-1D2063FAE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29" y="963877"/>
            <a:ext cx="6367039" cy="493024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Hardware connection are made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Connection to raspberry pi is established and Raspbian </a:t>
            </a:r>
            <a:r>
              <a:rPr lang="en-US" sz="2400" dirty="0" err="1"/>
              <a:t>os</a:t>
            </a:r>
            <a:r>
              <a:rPr lang="en-US" sz="2400" dirty="0"/>
              <a:t> is launched using </a:t>
            </a:r>
            <a:r>
              <a:rPr lang="en-US" sz="2400" dirty="0">
                <a:highlight>
                  <a:srgbClr val="FFFF00"/>
                </a:highlight>
              </a:rPr>
              <a:t>VNC viewer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Code has been written in </a:t>
            </a:r>
            <a:r>
              <a:rPr lang="en-US" sz="2400" dirty="0" err="1">
                <a:highlight>
                  <a:srgbClr val="FFFF00"/>
                </a:highlight>
              </a:rPr>
              <a:t>Geany</a:t>
            </a:r>
            <a:r>
              <a:rPr lang="en-US" sz="2400" dirty="0"/>
              <a:t> in </a:t>
            </a:r>
            <a:r>
              <a:rPr lang="en-US" sz="2400" dirty="0" err="1"/>
              <a:t>Raspbian,and</a:t>
            </a:r>
            <a:r>
              <a:rPr lang="en-US" sz="2400" dirty="0"/>
              <a:t> saved the code as </a:t>
            </a:r>
            <a:r>
              <a:rPr lang="en-US" sz="2400" dirty="0" err="1">
                <a:highlight>
                  <a:srgbClr val="FFFF00"/>
                </a:highlight>
              </a:rPr>
              <a:t>watersensor.c</a:t>
            </a:r>
            <a:endParaRPr lang="en-US" sz="2400" dirty="0"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Then Code has been compiled and executed in terminal</a:t>
            </a:r>
          </a:p>
          <a:p>
            <a:pPr marL="0" indent="0" algn="ctr">
              <a:buNone/>
            </a:pPr>
            <a:r>
              <a:rPr lang="en-US" sz="2400" dirty="0"/>
              <a:t> </a:t>
            </a:r>
            <a:r>
              <a:rPr lang="en-US" sz="2400" b="1" u="sng" dirty="0"/>
              <a:t>COMPILING CODE</a:t>
            </a:r>
          </a:p>
          <a:p>
            <a:pPr marL="0" indent="0" algn="ctr">
              <a:buNone/>
            </a:pPr>
            <a:r>
              <a:rPr lang="en-US" sz="2400" dirty="0" err="1"/>
              <a:t>pi@raspberrypi</a:t>
            </a:r>
            <a:r>
              <a:rPr lang="en-US" sz="2400" dirty="0"/>
              <a:t>:~ $ g++-9.1 -std=</a:t>
            </a:r>
            <a:r>
              <a:rPr lang="en-US" sz="2400" dirty="0" err="1"/>
              <a:t>c++</a:t>
            </a:r>
            <a:r>
              <a:rPr lang="en-US" sz="2400" dirty="0"/>
              <a:t>17 -Wall -pedantic -</a:t>
            </a:r>
            <a:r>
              <a:rPr lang="en-US" sz="2400" dirty="0" err="1"/>
              <a:t>lwiringPi</a:t>
            </a:r>
            <a:r>
              <a:rPr lang="en-US" sz="2400" dirty="0"/>
              <a:t> </a:t>
            </a:r>
            <a:r>
              <a:rPr lang="en-US" sz="2400" dirty="0" err="1"/>
              <a:t>watersensor.c</a:t>
            </a:r>
            <a:r>
              <a:rPr lang="en-US" sz="2400" dirty="0"/>
              <a:t> -o </a:t>
            </a:r>
            <a:r>
              <a:rPr lang="en-US" sz="2400" dirty="0" err="1"/>
              <a:t>watersensor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b="1" u="sng" dirty="0"/>
              <a:t>EXECUTING CODE</a:t>
            </a:r>
          </a:p>
          <a:p>
            <a:pPr marL="0" indent="0" algn="ctr">
              <a:buNone/>
            </a:pPr>
            <a:r>
              <a:rPr lang="en-US" sz="2400" dirty="0" err="1"/>
              <a:t>pi@raspberrypi</a:t>
            </a:r>
            <a:r>
              <a:rPr lang="en-US" sz="2400" dirty="0"/>
              <a:t>:~ </a:t>
            </a:r>
            <a:r>
              <a:rPr lang="en-US" sz="2400" dirty="0" err="1"/>
              <a:t>sudo</a:t>
            </a:r>
            <a:r>
              <a:rPr lang="en-US" sz="2400" dirty="0"/>
              <a:t> $ ./ </a:t>
            </a:r>
            <a:r>
              <a:rPr lang="en-US" sz="2400" dirty="0" err="1"/>
              <a:t>watersensor</a:t>
            </a: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167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958850"/>
            <a:ext cx="10279063" cy="49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3200" y="1279346"/>
            <a:ext cx="80518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code has been compiled and executed successfully in terminal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LED and Buzzer made indications when water sensor detect the wet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Thus the </a:t>
            </a:r>
            <a:r>
              <a:rPr lang="en-IN" sz="2800" u="sng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Interfacing between the water sensor and Raspberry pi has been made </a:t>
            </a:r>
            <a:r>
              <a:rPr lang="en-IN" sz="2800" u="sng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Sucessfully</a:t>
            </a:r>
            <a:r>
              <a:rPr lang="en-IN" sz="2800" u="sng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1315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958850"/>
            <a:ext cx="10279063" cy="49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12957" y="1438371"/>
            <a:ext cx="80518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Times New Roman" pitchFamily="18" charset="0"/>
                <a:cs typeface="Times New Roman" pitchFamily="18" charset="0"/>
              </a:rPr>
              <a:t>Video Link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CA" sz="2800" dirty="0">
                <a:hlinkClick r:id="rId3"/>
              </a:rPr>
              <a:t>https://www.youtube.com/watch?v=plB-9f2X6pQ&amp;feature=youtu.be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u="sng" dirty="0"/>
              <a:t>GitHub link </a:t>
            </a:r>
            <a:r>
              <a:rPr lang="en-US" sz="3200" dirty="0"/>
              <a:t>:</a:t>
            </a:r>
          </a:p>
          <a:p>
            <a:r>
              <a:rPr lang="en-CA" sz="3200" dirty="0">
                <a:hlinkClick r:id="rId4"/>
              </a:rPr>
              <a:t>https://github.com/NibinSoby/WaterSensor/blob/master/Watersensor.c</a:t>
            </a:r>
            <a:endParaRPr lang="en-US" sz="3200" dirty="0"/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79028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958850"/>
            <a:ext cx="10279063" cy="49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74800" y="1485900"/>
            <a:ext cx="8775700" cy="582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CA" sz="24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CA" sz="2400" dirty="0">
                <a:hlinkClick r:id="rId3"/>
              </a:rPr>
              <a:t>https://www.creatroninc.com/product/water-rain-sensor/</a:t>
            </a:r>
            <a:endParaRPr lang="en-CA" sz="24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CA" sz="2400" dirty="0">
                <a:hlinkClick r:id="rId4"/>
              </a:rPr>
              <a:t>https://www.raspberrypi.org/forums/viewtopic.php?t=177161</a:t>
            </a:r>
            <a:endParaRPr lang="en-CA" sz="2400" dirty="0"/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CA" sz="2400" dirty="0">
                <a:hlinkClick r:id="rId5"/>
              </a:rPr>
              <a:t>https://www.raspberrypi.org/products/raspberry-pi-3-model-b/</a:t>
            </a:r>
            <a:endParaRPr lang="en-CA" sz="24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CA" sz="2400" dirty="0">
                <a:hlinkClick r:id="rId6"/>
              </a:rPr>
              <a:t>https://www.rototron.info/raspberry-pi-analog-water-sensor-tutorial/</a:t>
            </a:r>
            <a:endParaRPr lang="en-CA" sz="24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CA" sz="24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CA" sz="24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CA" sz="24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CA" sz="24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CA" sz="24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CA" sz="24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CA" sz="24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6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958850"/>
            <a:ext cx="10279063" cy="49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A164CF-D2AB-497D-AD37-A0FA1FB5F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538" y="1765299"/>
            <a:ext cx="5283200" cy="3962401"/>
          </a:xfrm>
        </p:spPr>
        <p:txBody>
          <a:bodyPr anchor="ctr">
            <a:normAutofit/>
          </a:bodyPr>
          <a:lstStyle/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7406" y="731837"/>
            <a:ext cx="10515600" cy="1325563"/>
          </a:xfrm>
        </p:spPr>
        <p:txBody>
          <a:bodyPr/>
          <a:lstStyle/>
          <a:p>
            <a:r>
              <a:rPr lang="en-US" u="sng" dirty="0"/>
              <a:t>WATER SENSOR</a:t>
            </a:r>
            <a:endParaRPr lang="en-IN" u="sng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715000" y="2508766"/>
            <a:ext cx="0" cy="2456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95929" y="2250049"/>
            <a:ext cx="4711700" cy="3285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prstClr val="black"/>
                </a:solidFill>
              </a:rPr>
              <a:t>This sensor which helps to sense the wet substance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</a:rPr>
              <a:t>This water sensor have </a:t>
            </a:r>
            <a:r>
              <a:rPr lang="en-IN" sz="2400">
                <a:solidFill>
                  <a:prstClr val="black"/>
                </a:solidFill>
              </a:rPr>
              <a:t>a series </a:t>
            </a:r>
            <a:r>
              <a:rPr lang="en-IN" sz="2400" dirty="0">
                <a:solidFill>
                  <a:prstClr val="black"/>
                </a:solidFill>
              </a:rPr>
              <a:t>of exposed traces connected to ground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</a:rPr>
              <a:t>When water is present the ground traces will connect with the sensing traces.</a:t>
            </a:r>
            <a:endParaRPr lang="en-CA" sz="2400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41941AA-A7AB-4236-9434-D4F732238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46" y="2486768"/>
            <a:ext cx="3222321" cy="2811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15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B5B1DA-3DD7-454D-ABB9-A09B923B8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415" y="1653212"/>
            <a:ext cx="8076898" cy="3845887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u="sng" dirty="0">
                <a:solidFill>
                  <a:prstClr val="black"/>
                </a:solidFill>
              </a:rPr>
              <a:t>SPECIFICATIONS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</a:pPr>
            <a:r>
              <a:rPr lang="en-I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Operating Voltage: 3.3 to 5V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</a:pPr>
            <a:r>
              <a:rPr lang="en-I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Output: Analog &amp; Digital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</a:pPr>
            <a:r>
              <a:rPr lang="en-I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Dimensions: 3.2cm x 1.4cm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</a:pPr>
            <a:r>
              <a:rPr lang="en-IN" dirty="0">
                <a:solidFill>
                  <a:prstClr val="black"/>
                </a:solidFill>
              </a:rPr>
              <a:t>There is an on-board LM393 </a:t>
            </a:r>
            <a:r>
              <a:rPr lang="en-IN" dirty="0" err="1">
                <a:solidFill>
                  <a:prstClr val="black"/>
                </a:solidFill>
              </a:rPr>
              <a:t>comparator,which</a:t>
            </a:r>
            <a:r>
              <a:rPr lang="en-IN" dirty="0">
                <a:solidFill>
                  <a:prstClr val="black"/>
                </a:solidFill>
              </a:rPr>
              <a:t> helps to get both  </a:t>
            </a:r>
            <a:r>
              <a:rPr lang="en-IN" dirty="0" err="1">
                <a:solidFill>
                  <a:prstClr val="black"/>
                </a:solidFill>
              </a:rPr>
              <a:t>analog</a:t>
            </a:r>
            <a:r>
              <a:rPr lang="en-IN" dirty="0">
                <a:solidFill>
                  <a:prstClr val="black"/>
                </a:solidFill>
              </a:rPr>
              <a:t>   or digital  signal</a:t>
            </a:r>
            <a:endParaRPr lang="en-IN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CA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3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64B0A-EC9E-4648-BFA0-E0EE43C8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USE IN OUR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PROJECT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1353-32E5-462D-96B7-1D2063FAE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1" y="963877"/>
            <a:ext cx="47521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Moisture sensor is used  to detect the water content in the garbage thus helps to differentiate between wet and dry waste</a:t>
            </a:r>
          </a:p>
          <a:p>
            <a:pPr marL="342900" indent="-34290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sensor will output a HIGH signal when there is water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47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2539" y="960109"/>
            <a:ext cx="8666921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INTERFACING –OBJECTIVE</a:t>
            </a:r>
          </a:p>
          <a:p>
            <a:endParaRPr lang="en-US" b="1" dirty="0"/>
          </a:p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</a:t>
            </a:r>
            <a:r>
              <a:rPr lang="en-US" sz="3200" u="sng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Raspberry 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Water Sensor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Buzzer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LED</a:t>
            </a:r>
          </a:p>
          <a:p>
            <a:r>
              <a:rPr lang="en-US" sz="3200" dirty="0"/>
              <a:t>Here I am trying to establish the communication between Water sensor and Raspberry Pi, and the interfacing can be indicated by a LED and a Buzzer.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2697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300" y="506896"/>
            <a:ext cx="775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/>
              <a:t>CONNECTION</a:t>
            </a:r>
            <a:endParaRPr lang="en-IN" sz="3200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C11051-589E-4726-A41A-7EE967B566AF}"/>
              </a:ext>
            </a:extLst>
          </p:cNvPr>
          <p:cNvSpPr txBox="1"/>
          <p:nvPr/>
        </p:nvSpPr>
        <p:spPr>
          <a:xfrm>
            <a:off x="622300" y="1285461"/>
            <a:ext cx="11450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/>
              <a:t>Water Sensor And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VCC Connected to  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Ground Connected to 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Vout is connected to GPIO 24</a:t>
            </a:r>
          </a:p>
          <a:p>
            <a:endParaRPr lang="en-CA"/>
          </a:p>
          <a:p>
            <a:r>
              <a:rPr lang="en-CA" u="sng"/>
              <a:t>LED  and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Pin 1 connected to 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Pin 2 connected to GPIO 16</a:t>
            </a:r>
          </a:p>
          <a:p>
            <a:endParaRPr lang="en-CA" u="sng"/>
          </a:p>
          <a:p>
            <a:r>
              <a:rPr lang="en-CA" u="sng"/>
              <a:t>Buzzer and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Pin 1 connected to ground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Pin 2 Connected to GPIO 12</a:t>
            </a:r>
          </a:p>
          <a:p>
            <a:endParaRPr lang="en-CA"/>
          </a:p>
          <a:p>
            <a:endParaRPr lang="en-CA" dirty="0"/>
          </a:p>
        </p:txBody>
      </p:sp>
      <p:pic>
        <p:nvPicPr>
          <p:cNvPr id="11" name="Picture 10" descr="A picture containing table, cage&#10;&#10;Description automatically generated">
            <a:extLst>
              <a:ext uri="{FF2B5EF4-FFF2-40B4-BE49-F238E27FC236}">
                <a16:creationId xmlns:a16="http://schemas.microsoft.com/office/drawing/2014/main" id="{189D7D21-E767-41EF-9A54-6DD7AF3D9A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5" t="1815" r="18743" b="-614"/>
          <a:stretch/>
        </p:blipFill>
        <p:spPr>
          <a:xfrm rot="5400000">
            <a:off x="5755609" y="160161"/>
            <a:ext cx="4693150" cy="622091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529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7" y="168965"/>
            <a:ext cx="10837173" cy="652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6892" y="414180"/>
            <a:ext cx="7114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2800" dirty="0"/>
              <a:t>Code</a:t>
            </a:r>
          </a:p>
          <a:p>
            <a:pPr fontAlgn="base"/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CFEC5E-151B-4F91-B80F-038CC6ABCCC4}"/>
              </a:ext>
            </a:extLst>
          </p:cNvPr>
          <p:cNvSpPr txBox="1"/>
          <p:nvPr/>
        </p:nvSpPr>
        <p:spPr>
          <a:xfrm>
            <a:off x="477836" y="891233"/>
            <a:ext cx="100171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r>
              <a:rPr lang="en-CA" dirty="0"/>
              <a:t>#include &lt;</a:t>
            </a:r>
            <a:r>
              <a:rPr lang="en-CA" dirty="0" err="1"/>
              <a:t>wiringPi.h</a:t>
            </a:r>
            <a:r>
              <a:rPr lang="en-CA" dirty="0"/>
              <a:t>&gt; // to access </a:t>
            </a:r>
            <a:r>
              <a:rPr lang="en-CA" dirty="0" err="1"/>
              <a:t>gpio</a:t>
            </a:r>
            <a:r>
              <a:rPr lang="en-CA" dirty="0"/>
              <a:t> pins</a:t>
            </a:r>
          </a:p>
          <a:p>
            <a:r>
              <a:rPr lang="en-CA" dirty="0"/>
              <a:t>#include &lt;wiringPiI2C.h&gt; // to access </a:t>
            </a:r>
            <a:r>
              <a:rPr lang="en-CA" dirty="0" err="1"/>
              <a:t>gpio</a:t>
            </a:r>
            <a:r>
              <a:rPr lang="en-CA" dirty="0"/>
              <a:t> pins</a:t>
            </a:r>
          </a:p>
          <a:p>
            <a:r>
              <a:rPr lang="en-CA" dirty="0"/>
              <a:t>#include &lt;</a:t>
            </a:r>
            <a:r>
              <a:rPr lang="en-CA" dirty="0" err="1"/>
              <a:t>fstream</a:t>
            </a:r>
            <a:r>
              <a:rPr lang="en-CA" dirty="0"/>
              <a:t>&gt;  // to store updated file</a:t>
            </a:r>
          </a:p>
          <a:p>
            <a:r>
              <a:rPr lang="en-CA" dirty="0"/>
              <a:t>#include &lt;iostream&gt; // basic input output</a:t>
            </a:r>
          </a:p>
          <a:p>
            <a:r>
              <a:rPr lang="en-CA" dirty="0"/>
              <a:t>#include &lt;thread&gt;</a:t>
            </a:r>
          </a:p>
          <a:p>
            <a:r>
              <a:rPr lang="en-CA" dirty="0"/>
              <a:t>#include &lt;chrono&gt;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const int led = 16; // pin number of led</a:t>
            </a:r>
          </a:p>
          <a:p>
            <a:r>
              <a:rPr lang="en-CA" dirty="0"/>
              <a:t>const int </a:t>
            </a:r>
            <a:r>
              <a:rPr lang="en-CA" dirty="0" err="1"/>
              <a:t>WaterSensor</a:t>
            </a:r>
            <a:r>
              <a:rPr lang="en-CA" dirty="0"/>
              <a:t> = 24; // pin number of water sensor</a:t>
            </a:r>
          </a:p>
          <a:p>
            <a:r>
              <a:rPr lang="en-CA" dirty="0"/>
              <a:t>const int buzzer = 12;</a:t>
            </a:r>
          </a:p>
          <a:p>
            <a:r>
              <a:rPr lang="en-CA" dirty="0"/>
              <a:t>uint8_t </a:t>
            </a:r>
            <a:r>
              <a:rPr lang="en-CA" dirty="0" err="1"/>
              <a:t>LastStatus</a:t>
            </a:r>
            <a:r>
              <a:rPr lang="en-CA" dirty="0"/>
              <a:t> = 1;</a:t>
            </a:r>
          </a:p>
          <a:p>
            <a:r>
              <a:rPr lang="en-CA" dirty="0"/>
              <a:t>uint8_t </a:t>
            </a:r>
            <a:r>
              <a:rPr lang="en-CA" dirty="0" err="1"/>
              <a:t>EmergencyStop</a:t>
            </a:r>
            <a:r>
              <a:rPr lang="en-CA" dirty="0"/>
              <a:t>= 21; // to stop in case of error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149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7" y="168965"/>
            <a:ext cx="10837173" cy="652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6892" y="414180"/>
            <a:ext cx="7114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2800" dirty="0"/>
              <a:t>Code</a:t>
            </a:r>
          </a:p>
          <a:p>
            <a:pPr fontAlgn="base"/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CFEC5E-151B-4F91-B80F-038CC6ABCCC4}"/>
              </a:ext>
            </a:extLst>
          </p:cNvPr>
          <p:cNvSpPr txBox="1"/>
          <p:nvPr/>
        </p:nvSpPr>
        <p:spPr>
          <a:xfrm>
            <a:off x="505101" y="1046922"/>
            <a:ext cx="10017125" cy="511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FE225-8993-4B54-8CEB-067A789C0B17}"/>
              </a:ext>
            </a:extLst>
          </p:cNvPr>
          <p:cNvSpPr txBox="1"/>
          <p:nvPr/>
        </p:nvSpPr>
        <p:spPr>
          <a:xfrm>
            <a:off x="823153" y="1046922"/>
            <a:ext cx="1001712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int main(void)</a:t>
            </a:r>
          </a:p>
          <a:p>
            <a:r>
              <a:rPr lang="en-CA" dirty="0"/>
              <a:t>{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</a:t>
            </a:r>
            <a:r>
              <a:rPr lang="en-CA" dirty="0" err="1"/>
              <a:t>wiringPiSetupGpio</a:t>
            </a:r>
            <a:r>
              <a:rPr lang="en-CA" dirty="0"/>
              <a:t>();</a:t>
            </a:r>
          </a:p>
          <a:p>
            <a:r>
              <a:rPr lang="en-CA" dirty="0"/>
              <a:t>  </a:t>
            </a:r>
            <a:r>
              <a:rPr lang="en-CA" dirty="0" err="1"/>
              <a:t>pinMode</a:t>
            </a:r>
            <a:r>
              <a:rPr lang="en-CA" dirty="0"/>
              <a:t>(led, OUTPUT);</a:t>
            </a:r>
          </a:p>
          <a:p>
            <a:r>
              <a:rPr lang="en-CA" dirty="0"/>
              <a:t>  </a:t>
            </a:r>
            <a:r>
              <a:rPr lang="en-CA" dirty="0" err="1"/>
              <a:t>pinMode</a:t>
            </a:r>
            <a:r>
              <a:rPr lang="en-CA" dirty="0"/>
              <a:t>(buzzer, OUTPUT);  </a:t>
            </a:r>
          </a:p>
          <a:p>
            <a:r>
              <a:rPr lang="en-CA" dirty="0"/>
              <a:t>  </a:t>
            </a:r>
            <a:r>
              <a:rPr lang="en-CA" dirty="0" err="1"/>
              <a:t>pullUpDnControl</a:t>
            </a:r>
            <a:r>
              <a:rPr lang="en-CA" dirty="0"/>
              <a:t>(</a:t>
            </a:r>
            <a:r>
              <a:rPr lang="en-CA" dirty="0" err="1"/>
              <a:t>proximity,PUD_DOWN</a:t>
            </a:r>
            <a:r>
              <a:rPr lang="en-CA" dirty="0"/>
              <a:t>);       //</a:t>
            </a:r>
            <a:r>
              <a:rPr lang="en-CA" dirty="0" err="1"/>
              <a:t>pullupdown</a:t>
            </a:r>
            <a:r>
              <a:rPr lang="en-CA" dirty="0"/>
              <a:t> control for IR  Sensor</a:t>
            </a:r>
          </a:p>
          <a:p>
            <a:r>
              <a:rPr lang="en-CA" dirty="0"/>
              <a:t>  </a:t>
            </a:r>
            <a:r>
              <a:rPr lang="en-CA" dirty="0" err="1"/>
              <a:t>pullUpDnControl</a:t>
            </a:r>
            <a:r>
              <a:rPr lang="en-CA" dirty="0"/>
              <a:t>(</a:t>
            </a:r>
            <a:r>
              <a:rPr lang="en-CA" dirty="0" err="1"/>
              <a:t>EmergencyStop,PUD_DOWN</a:t>
            </a:r>
            <a:r>
              <a:rPr lang="en-CA" dirty="0"/>
              <a:t>); //</a:t>
            </a:r>
            <a:r>
              <a:rPr lang="en-CA" dirty="0" err="1"/>
              <a:t>Pullupdown</a:t>
            </a:r>
            <a:r>
              <a:rPr lang="en-CA" dirty="0"/>
              <a:t> control if there is an emergency stop is    needed</a:t>
            </a:r>
          </a:p>
          <a:p>
            <a:r>
              <a:rPr lang="en-CA" dirty="0"/>
              <a:t>   </a:t>
            </a:r>
          </a:p>
          <a:p>
            <a:r>
              <a:rPr lang="en-CA" dirty="0"/>
              <a:t>       for(int </a:t>
            </a:r>
            <a:r>
              <a:rPr lang="en-CA" dirty="0" err="1"/>
              <a:t>i</a:t>
            </a:r>
            <a:r>
              <a:rPr lang="en-CA" dirty="0"/>
              <a:t>=0; </a:t>
            </a:r>
            <a:r>
              <a:rPr lang="en-CA" dirty="0" err="1"/>
              <a:t>i</a:t>
            </a:r>
            <a:r>
              <a:rPr lang="en-CA" dirty="0"/>
              <a:t>&lt;2; </a:t>
            </a:r>
            <a:r>
              <a:rPr lang="en-CA" dirty="0" err="1"/>
              <a:t>i</a:t>
            </a:r>
            <a:r>
              <a:rPr lang="en-CA" dirty="0"/>
              <a:t>++)</a:t>
            </a:r>
          </a:p>
          <a:p>
            <a:r>
              <a:rPr lang="en-CA" dirty="0"/>
              <a:t>    {</a:t>
            </a:r>
          </a:p>
          <a:p>
            <a:r>
              <a:rPr lang="en-CA" dirty="0"/>
              <a:t>      </a:t>
            </a:r>
            <a:r>
              <a:rPr lang="en-CA" dirty="0" err="1"/>
              <a:t>digitalWrite</a:t>
            </a:r>
            <a:r>
              <a:rPr lang="en-CA" dirty="0"/>
              <a:t>(buzzer, HIGH);</a:t>
            </a:r>
          </a:p>
          <a:p>
            <a:r>
              <a:rPr lang="en-CA" dirty="0"/>
              <a:t>      </a:t>
            </a:r>
            <a:r>
              <a:rPr lang="en-CA" dirty="0" err="1"/>
              <a:t>digitalWrite</a:t>
            </a:r>
            <a:r>
              <a:rPr lang="en-CA" dirty="0"/>
              <a:t>(led, HIGH);</a:t>
            </a:r>
          </a:p>
          <a:p>
            <a:r>
              <a:rPr lang="en-CA" dirty="0"/>
              <a:t>      delay(100);</a:t>
            </a:r>
          </a:p>
          <a:p>
            <a:r>
              <a:rPr lang="en-CA" dirty="0"/>
              <a:t>      </a:t>
            </a:r>
            <a:r>
              <a:rPr lang="en-CA" dirty="0" err="1"/>
              <a:t>digitalWrite</a:t>
            </a:r>
            <a:r>
              <a:rPr lang="en-CA" dirty="0"/>
              <a:t>(led, LOW);</a:t>
            </a:r>
          </a:p>
          <a:p>
            <a:r>
              <a:rPr lang="en-CA" dirty="0"/>
              <a:t>      </a:t>
            </a:r>
            <a:r>
              <a:rPr lang="en-CA" dirty="0" err="1"/>
              <a:t>digitalWrite</a:t>
            </a:r>
            <a:r>
              <a:rPr lang="en-CA" dirty="0"/>
              <a:t>(buzzer, LOW);</a:t>
            </a:r>
          </a:p>
          <a:p>
            <a:r>
              <a:rPr lang="en-CA" dirty="0"/>
              <a:t>      delay(100);</a:t>
            </a:r>
          </a:p>
          <a:p>
            <a:r>
              <a:rPr lang="en-CA" dirty="0"/>
              <a:t>    } </a:t>
            </a:r>
          </a:p>
          <a:p>
            <a:r>
              <a:rPr lang="en-CA" dirty="0"/>
              <a:t>   </a:t>
            </a:r>
          </a:p>
          <a:p>
            <a:r>
              <a:rPr lang="en-CA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9572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7" y="168965"/>
            <a:ext cx="10837173" cy="652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2062" y="117669"/>
            <a:ext cx="7114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2800" dirty="0"/>
              <a:t>Code</a:t>
            </a:r>
          </a:p>
          <a:p>
            <a:pPr fontAlgn="base"/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CFEC5E-151B-4F91-B80F-038CC6ABCCC4}"/>
              </a:ext>
            </a:extLst>
          </p:cNvPr>
          <p:cNvSpPr txBox="1"/>
          <p:nvPr/>
        </p:nvSpPr>
        <p:spPr>
          <a:xfrm>
            <a:off x="505101" y="1046922"/>
            <a:ext cx="10017125" cy="511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FE225-8993-4B54-8CEB-067A789C0B17}"/>
              </a:ext>
            </a:extLst>
          </p:cNvPr>
          <p:cNvSpPr txBox="1"/>
          <p:nvPr/>
        </p:nvSpPr>
        <p:spPr>
          <a:xfrm>
            <a:off x="899562" y="594722"/>
            <a:ext cx="98066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(1)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if(</a:t>
            </a:r>
            <a:r>
              <a:rPr lang="en-US" dirty="0" err="1"/>
              <a:t>digitalRead</a:t>
            </a:r>
            <a:r>
              <a:rPr lang="en-US" dirty="0"/>
              <a:t>(</a:t>
            </a:r>
            <a:r>
              <a:rPr lang="en-US" dirty="0" err="1"/>
              <a:t>WaterSensor</a:t>
            </a:r>
            <a:r>
              <a:rPr lang="en-US" dirty="0"/>
              <a:t>) &amp;&amp; </a:t>
            </a:r>
            <a:r>
              <a:rPr lang="en-US" dirty="0" err="1"/>
              <a:t>LastStatus</a:t>
            </a:r>
            <a:r>
              <a:rPr lang="en-US" dirty="0"/>
              <a:t>==0) //&amp;&amp; this " AND " operator and reads the and value from </a:t>
            </a:r>
            <a:r>
              <a:rPr lang="en-US" dirty="0" err="1"/>
              <a:t>inpu</a:t>
            </a:r>
            <a:endParaRPr lang="en-US" dirty="0"/>
          </a:p>
          <a:p>
            <a:r>
              <a:rPr lang="en-US" dirty="0"/>
              <a:t>	{</a:t>
            </a:r>
          </a:p>
          <a:p>
            <a:r>
              <a:rPr lang="en-US" dirty="0"/>
              <a:t>      </a:t>
            </a:r>
            <a:r>
              <a:rPr lang="en-US" dirty="0" err="1"/>
              <a:t>digitalWrite</a:t>
            </a:r>
            <a:r>
              <a:rPr lang="en-US" dirty="0"/>
              <a:t>(led, LOW);</a:t>
            </a:r>
          </a:p>
          <a:p>
            <a:r>
              <a:rPr lang="en-US" dirty="0"/>
              <a:t>      </a:t>
            </a:r>
            <a:r>
              <a:rPr lang="en-US" dirty="0" err="1"/>
              <a:t>digitalWrite</a:t>
            </a:r>
            <a:r>
              <a:rPr lang="en-US" dirty="0"/>
              <a:t>(buzzer, LOW);</a:t>
            </a:r>
          </a:p>
          <a:p>
            <a:r>
              <a:rPr lang="en-US" dirty="0"/>
              <a:t>      </a:t>
            </a:r>
            <a:r>
              <a:rPr lang="en-US" dirty="0" err="1"/>
              <a:t>LastStatus</a:t>
            </a:r>
            <a:r>
              <a:rPr lang="en-US" dirty="0"/>
              <a:t> = 1;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 if(!</a:t>
            </a:r>
            <a:r>
              <a:rPr lang="en-US" dirty="0" err="1"/>
              <a:t>digitalRead</a:t>
            </a:r>
            <a:r>
              <a:rPr lang="en-US" dirty="0"/>
              <a:t>(</a:t>
            </a:r>
            <a:r>
              <a:rPr lang="en-US" dirty="0" err="1"/>
              <a:t>WaterSensor</a:t>
            </a:r>
            <a:r>
              <a:rPr lang="en-US" dirty="0"/>
              <a:t>) &amp;&amp; </a:t>
            </a:r>
            <a:r>
              <a:rPr lang="en-US" dirty="0" err="1"/>
              <a:t>LastStatus</a:t>
            </a:r>
            <a:r>
              <a:rPr lang="en-US" dirty="0"/>
              <a:t>==1) // </a:t>
            </a:r>
            <a:r>
              <a:rPr lang="en-US" dirty="0" err="1"/>
              <a:t>digitalRead</a:t>
            </a:r>
            <a:r>
              <a:rPr lang="en-US" dirty="0"/>
              <a:t>()= reads the value from input pin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    </a:t>
            </a:r>
            <a:r>
              <a:rPr lang="en-US" dirty="0" err="1"/>
              <a:t>digitalWrite</a:t>
            </a:r>
            <a:r>
              <a:rPr lang="en-US" dirty="0"/>
              <a:t>(led, HIGH);  // write led and buzzer value to high and low</a:t>
            </a:r>
          </a:p>
          <a:p>
            <a:r>
              <a:rPr lang="en-US" dirty="0"/>
              <a:t>      </a:t>
            </a:r>
            <a:r>
              <a:rPr lang="en-US" dirty="0" err="1"/>
              <a:t>digitalWrite</a:t>
            </a:r>
            <a:r>
              <a:rPr lang="en-US" dirty="0"/>
              <a:t>(buzzer, HIGH);</a:t>
            </a:r>
          </a:p>
          <a:p>
            <a:r>
              <a:rPr lang="en-US" dirty="0"/>
              <a:t>	</a:t>
            </a:r>
            <a:r>
              <a:rPr lang="en-US" dirty="0" err="1"/>
              <a:t>LastStatus</a:t>
            </a:r>
            <a:r>
              <a:rPr lang="en-US" dirty="0"/>
              <a:t> = 0;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347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710</Words>
  <Application>Microsoft Office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INTERFACING WATER SENSOR AND  RASPBERRY PI</vt:lpstr>
      <vt:lpstr>WATER SENSOR</vt:lpstr>
      <vt:lpstr>PowerPoint Presentation</vt:lpstr>
      <vt:lpstr>USE IN OUR 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 PROPOSALS</dc:title>
  <dc:creator>Windows User</dc:creator>
  <cp:lastModifiedBy>Vijaya prakash Vijay</cp:lastModifiedBy>
  <cp:revision>54</cp:revision>
  <dcterms:created xsi:type="dcterms:W3CDTF">2020-01-16T15:30:20Z</dcterms:created>
  <dcterms:modified xsi:type="dcterms:W3CDTF">2020-04-13T16:09:12Z</dcterms:modified>
</cp:coreProperties>
</file>