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93A11-1E85-49D4-9954-9014719974C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BAFB7-D0DF-43DA-A4CE-B2DDF29B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5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A4A7-A92B-4C8C-A340-8EE9D3B0DE4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0428-70EF-4984-9E8F-331CA16D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Unused Land Renting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943600" y="4876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5643"/>
            <a:ext cx="8229600" cy="3895077"/>
          </a:xfrm>
        </p:spPr>
      </p:pic>
    </p:spTree>
    <p:extLst>
      <p:ext uri="{BB962C8B-B14F-4D97-AF65-F5344CB8AC3E}">
        <p14:creationId xmlns:p14="http://schemas.microsoft.com/office/powerpoint/2010/main" val="8132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a typeface="Calibri"/>
              <a:cs typeface="Times New Roman"/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37" y="1752600"/>
            <a:ext cx="5943600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5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a typeface="Calibri"/>
              <a:cs typeface="Times New Roman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271588"/>
            <a:ext cx="5940425" cy="501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7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0" y="1600200"/>
            <a:ext cx="534177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7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Design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50" y="1600200"/>
            <a:ext cx="41798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9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3895077"/>
          </a:xfrm>
        </p:spPr>
      </p:pic>
    </p:spTree>
    <p:extLst>
      <p:ext uri="{BB962C8B-B14F-4D97-AF65-F5344CB8AC3E}">
        <p14:creationId xmlns:p14="http://schemas.microsoft.com/office/powerpoint/2010/main" val="34246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5643"/>
            <a:ext cx="8229600" cy="3895077"/>
          </a:xfrm>
        </p:spPr>
      </p:pic>
    </p:spTree>
    <p:extLst>
      <p:ext uri="{BB962C8B-B14F-4D97-AF65-F5344CB8AC3E}">
        <p14:creationId xmlns:p14="http://schemas.microsoft.com/office/powerpoint/2010/main" val="32235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5643"/>
            <a:ext cx="8229600" cy="3895077"/>
          </a:xfrm>
        </p:spPr>
      </p:pic>
    </p:spTree>
    <p:extLst>
      <p:ext uri="{BB962C8B-B14F-4D97-AF65-F5344CB8AC3E}">
        <p14:creationId xmlns:p14="http://schemas.microsoft.com/office/powerpoint/2010/main" val="15328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5643"/>
            <a:ext cx="8229600" cy="3895077"/>
          </a:xfrm>
        </p:spPr>
      </p:pic>
    </p:spTree>
    <p:extLst>
      <p:ext uri="{BB962C8B-B14F-4D97-AF65-F5344CB8AC3E}">
        <p14:creationId xmlns:p14="http://schemas.microsoft.com/office/powerpoint/2010/main" val="40506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Unused Land Renting System</vt:lpstr>
      <vt:lpstr>Class Diagram</vt:lpstr>
      <vt:lpstr>Activity Diagram</vt:lpstr>
      <vt:lpstr>Database Schema</vt:lpstr>
      <vt:lpstr>Mockup Design</vt:lpstr>
      <vt:lpstr>First Page</vt:lpstr>
      <vt:lpstr>Second Page</vt:lpstr>
      <vt:lpstr>Third Page</vt:lpstr>
      <vt:lpstr>Fourth Page</vt:lpstr>
      <vt:lpstr>Last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Unused Land Renting System</dc:title>
  <dc:creator>Asus</dc:creator>
  <cp:lastModifiedBy>Asus</cp:lastModifiedBy>
  <cp:revision>4</cp:revision>
  <dcterms:created xsi:type="dcterms:W3CDTF">2021-03-03T05:45:58Z</dcterms:created>
  <dcterms:modified xsi:type="dcterms:W3CDTF">2021-03-03T06:18:48Z</dcterms:modified>
</cp:coreProperties>
</file>