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wmf" ContentType="image/x-wmf"/>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3"/>
    <p:sldMasterId id="2147483684" r:id="rId4"/>
  </p:sldMasterIdLst>
  <p:notesMasterIdLst>
    <p:notesMasterId r:id="rId45"/>
  </p:notesMasterIdLst>
  <p:sldIdLst>
    <p:sldId id="256" r:id="rId5"/>
    <p:sldId id="301" r:id="rId6"/>
    <p:sldId id="315" r:id="rId7"/>
    <p:sldId id="313" r:id="rId8"/>
    <p:sldId id="302" r:id="rId9"/>
    <p:sldId id="303" r:id="rId10"/>
    <p:sldId id="314" r:id="rId11"/>
    <p:sldId id="326" r:id="rId12"/>
    <p:sldId id="304" r:id="rId13"/>
    <p:sldId id="305" r:id="rId14"/>
    <p:sldId id="316" r:id="rId15"/>
    <p:sldId id="306" r:id="rId16"/>
    <p:sldId id="318" r:id="rId17"/>
    <p:sldId id="307" r:id="rId18"/>
    <p:sldId id="308" r:id="rId19"/>
    <p:sldId id="309" r:id="rId20"/>
    <p:sldId id="310" r:id="rId21"/>
    <p:sldId id="322" r:id="rId22"/>
    <p:sldId id="336" r:id="rId23"/>
    <p:sldId id="337" r:id="rId24"/>
    <p:sldId id="338" r:id="rId25"/>
    <p:sldId id="324" r:id="rId26"/>
    <p:sldId id="311" r:id="rId27"/>
    <p:sldId id="327" r:id="rId28"/>
    <p:sldId id="328" r:id="rId29"/>
    <p:sldId id="312" r:id="rId30"/>
    <p:sldId id="329" r:id="rId31"/>
    <p:sldId id="330" r:id="rId32"/>
    <p:sldId id="340" r:id="rId33"/>
    <p:sldId id="297" r:id="rId34"/>
    <p:sldId id="298" r:id="rId35"/>
    <p:sldId id="299" r:id="rId36"/>
    <p:sldId id="275" r:id="rId37"/>
    <p:sldId id="286" r:id="rId38"/>
    <p:sldId id="277" r:id="rId39"/>
    <p:sldId id="278" r:id="rId40"/>
    <p:sldId id="333" r:id="rId41"/>
    <p:sldId id="280" r:id="rId42"/>
    <p:sldId id="332" r:id="rId43"/>
    <p:sldId id="335" r:id="rId44"/>
    <p:sldId id="279" r:id="rId46"/>
    <p:sldId id="281" r:id="rId47"/>
    <p:sldId id="282" r:id="rId48"/>
    <p:sldId id="351" r:id="rId49"/>
    <p:sldId id="349" r:id="rId50"/>
    <p:sldId id="350" r:id="rId51"/>
    <p:sldId id="341" r:id="rId52"/>
    <p:sldId id="283" r:id="rId53"/>
    <p:sldId id="284" r:id="rId54"/>
    <p:sldId id="285" r:id="rId55"/>
    <p:sldId id="348" r:id="rId56"/>
    <p:sldId id="339" r:id="rId57"/>
    <p:sldId id="345" r:id="rId58"/>
    <p:sldId id="346" r:id="rId59"/>
    <p:sldId id="347" r:id="rId60"/>
    <p:sldId id="343" r:id="rId61"/>
  </p:sldIdLst>
  <p:sldSz cx="9144000" cy="6858000" type="screen4x3"/>
  <p:notesSz cx="6858000" cy="9144000"/>
  <p:defaultTextStyle>
    <a:defPPr>
      <a:defRPr lang="ru-RU"/>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99" d="100"/>
          <a:sy n="99" d="100"/>
        </p:scale>
        <p:origin x="-1254" y="-96"/>
      </p:cViewPr>
      <p:guideLst>
        <p:guide orient="horz" pos="2174"/>
        <p:guide pos="284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notesMaster" Target="notesMasters/notesMaster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2.vml.rels><?xml version="1.0" encoding="UTF-8" standalone="yes"?>
<Relationships xmlns="http://schemas.openxmlformats.org/package/2006/relationships"><Relationship Id="rId5" Type="http://schemas.openxmlformats.org/officeDocument/2006/relationships/image" Target="../media/image60.wmf"/><Relationship Id="rId4" Type="http://schemas.openxmlformats.org/officeDocument/2006/relationships/image" Target="../media/image59.wmf"/><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1.wmf"/></Relationships>
</file>

<file path=ppt/drawings/_rels/vmlDrawing14.vml.rels><?xml version="1.0" encoding="UTF-8" standalone="yes"?>
<Relationships xmlns="http://schemas.openxmlformats.org/package/2006/relationships"><Relationship Id="rId5" Type="http://schemas.openxmlformats.org/officeDocument/2006/relationships/image" Target="../media/image68.wmf"/><Relationship Id="rId4" Type="http://schemas.openxmlformats.org/officeDocument/2006/relationships/image" Target="../media/image67.wmf"/><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84.wmf"/><Relationship Id="rId8" Type="http://schemas.openxmlformats.org/officeDocument/2006/relationships/image" Target="../media/image83.wmf"/><Relationship Id="rId7" Type="http://schemas.openxmlformats.org/officeDocument/2006/relationships/image" Target="../media/image82.w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19.vml.rels><?xml version="1.0" encoding="UTF-8" standalone="yes"?>
<Relationships xmlns="http://schemas.openxmlformats.org/package/2006/relationships"><Relationship Id="rId4" Type="http://schemas.openxmlformats.org/officeDocument/2006/relationships/image" Target="../media/image90.wmf"/><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94.wmf"/><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21.vml.rels><?xml version="1.0" encoding="UTF-8" standalone="yes"?>
<Relationships xmlns="http://schemas.openxmlformats.org/package/2006/relationships"><Relationship Id="rId4" Type="http://schemas.openxmlformats.org/officeDocument/2006/relationships/image" Target="../media/image99.wmf"/><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24.vml.rels><?xml version="1.0" encoding="UTF-8" standalone="yes"?>
<Relationships xmlns="http://schemas.openxmlformats.org/package/2006/relationships"><Relationship Id="rId4" Type="http://schemas.openxmlformats.org/officeDocument/2006/relationships/image" Target="../media/image107.wmf"/><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25.vml.rels><?xml version="1.0" encoding="UTF-8" standalone="yes"?>
<Relationships xmlns="http://schemas.openxmlformats.org/package/2006/relationships"><Relationship Id="rId4" Type="http://schemas.openxmlformats.org/officeDocument/2006/relationships/image" Target="../media/image111.wmf"/><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11.wmf"/><Relationship Id="rId7" Type="http://schemas.openxmlformats.org/officeDocument/2006/relationships/image" Target="../media/image110.wmf"/><Relationship Id="rId6" Type="http://schemas.openxmlformats.org/officeDocument/2006/relationships/image" Target="../media/image109.wmf"/><Relationship Id="rId5" Type="http://schemas.openxmlformats.org/officeDocument/2006/relationships/image" Target="../media/image114.wmf"/><Relationship Id="rId4" Type="http://schemas.openxmlformats.org/officeDocument/2006/relationships/image" Target="../media/image105.wmf"/><Relationship Id="rId3" Type="http://schemas.openxmlformats.org/officeDocument/2006/relationships/image" Target="../media/image113.wmf"/><Relationship Id="rId2" Type="http://schemas.openxmlformats.org/officeDocument/2006/relationships/image" Target="../media/image92.wmf"/><Relationship Id="rId1" Type="http://schemas.openxmlformats.org/officeDocument/2006/relationships/image" Target="../media/image112.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17.emf"/><Relationship Id="rId1" Type="http://schemas.openxmlformats.org/officeDocument/2006/relationships/image" Target="../media/image116.emf"/></Relationships>
</file>

<file path=ppt/drawings/_rels/vmlDrawing28.vml.rels><?xml version="1.0" encoding="UTF-8" standalone="yes"?>
<Relationships xmlns="http://schemas.openxmlformats.org/package/2006/relationships"><Relationship Id="rId4" Type="http://schemas.openxmlformats.org/officeDocument/2006/relationships/image" Target="../media/image121.emf"/><Relationship Id="rId3" Type="http://schemas.openxmlformats.org/officeDocument/2006/relationships/image" Target="../media/image120.emf"/><Relationship Id="rId2" Type="http://schemas.openxmlformats.org/officeDocument/2006/relationships/image" Target="../media/image119.emf"/><Relationship Id="rId1" Type="http://schemas.openxmlformats.org/officeDocument/2006/relationships/image" Target="../media/image118.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23.emf"/><Relationship Id="rId1" Type="http://schemas.openxmlformats.org/officeDocument/2006/relationships/image" Target="../media/image12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4" Type="http://schemas.openxmlformats.org/officeDocument/2006/relationships/image" Target="../media/image127.wmf"/><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s>
</file>

<file path=ppt/drawings/_rels/vmlDrawing31.vml.rels><?xml version="1.0" encoding="UTF-8" standalone="yes"?>
<Relationships xmlns="http://schemas.openxmlformats.org/package/2006/relationships"><Relationship Id="rId4" Type="http://schemas.openxmlformats.org/officeDocument/2006/relationships/image" Target="../media/image131.wmf"/><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11.wmf"/><Relationship Id="rId7" Type="http://schemas.openxmlformats.org/officeDocument/2006/relationships/image" Target="../media/image110.wmf"/><Relationship Id="rId6" Type="http://schemas.openxmlformats.org/officeDocument/2006/relationships/image" Target="../media/image109.wmf"/><Relationship Id="rId5" Type="http://schemas.openxmlformats.org/officeDocument/2006/relationships/image" Target="../media/image114.wmf"/><Relationship Id="rId4" Type="http://schemas.openxmlformats.org/officeDocument/2006/relationships/image" Target="../media/image135.wmf"/><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image" Target="../media/image138.wmf"/><Relationship Id="rId1" Type="http://schemas.openxmlformats.org/officeDocument/2006/relationships/image" Target="../media/image137.w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25.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5" Type="http://schemas.openxmlformats.org/officeDocument/2006/relationships/image" Target="../media/image38.wmf"/><Relationship Id="rId4" Type="http://schemas.openxmlformats.org/officeDocument/2006/relationships/image" Target="../media/image37.wmf"/><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D652B2-8C6E-419B-8E93-813F678ADC08}" type="datetimeFigureOut">
              <a:rPr lang="ru-RU" smtClean="0"/>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C6DC3D-C717-495C-B489-C044A339A551}" type="slidenum">
              <a:rPr lang="ru-RU" smtClean="0"/>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Образ слайда 1"/>
          <p:cNvSpPr>
            <a:spLocks noGrp="1" noRot="1" noChangeAspect="1" noTextEdit="1"/>
          </p:cNvSpPr>
          <p:nvPr>
            <p:ph type="sldImg"/>
          </p:nvPr>
        </p:nvSpPr>
        <p:spPr>
          <a:ln>
            <a:solidFill>
              <a:srgbClr val="000000">
                <a:alpha val="100000"/>
              </a:srgbClr>
            </a:solidFill>
            <a:miter lim="800000"/>
          </a:ln>
        </p:spPr>
      </p:sp>
      <p:sp>
        <p:nvSpPr>
          <p:cNvPr id="35843" name="Заметки 2"/>
          <p:cNvSpPr>
            <a:spLocks noGrp="1"/>
          </p:cNvSpPr>
          <p:nvPr>
            <p:ph type="body" idx="1"/>
          </p:nvPr>
        </p:nvSpPr>
        <p:spPr>
          <a:noFill/>
          <a:ln>
            <a:noFill/>
          </a:ln>
        </p:spPr>
        <p:txBody>
          <a:bodyPr wrap="square" lIns="91440" tIns="45720" rIns="91440" bIns="45720" anchor="t"/>
          <a:p>
            <a:pPr lvl="0" eaLnBrk="1" hangingPunct="1">
              <a:spcBef>
                <a:spcPct val="0"/>
              </a:spcBef>
            </a:pPr>
            <a:endParaRPr lang="ru-RU" altLang="ru-RU" dirty="0"/>
          </a:p>
        </p:txBody>
      </p:sp>
      <p:sp>
        <p:nvSpPr>
          <p:cNvPr id="35844" name="Номер слайда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ru-RU" altLang="ru-RU" sz="1200" dirty="0"/>
            </a:fld>
            <a:endParaRPr lang="ru-RU" altLang="ru-RU"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Титульный слайд">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0"/>
            <a:ext cx="9144000" cy="6858000"/>
            <a:chOff x="0" y="0"/>
            <a:chExt cx="5760" cy="4320"/>
          </a:xfrm>
        </p:grpSpPr>
        <p:sp>
          <p:nvSpPr>
            <p:cNvPr id="2056" name="Rectangle 3"/>
            <p:cNvSpPr/>
            <p:nvPr/>
          </p:nvSpPr>
          <p:spPr>
            <a:xfrm>
              <a:off x="0" y="0"/>
              <a:ext cx="2208" cy="4320"/>
            </a:xfrm>
            <a:prstGeom prst="rect">
              <a:avLst/>
            </a:prstGeom>
            <a:gradFill rotWithShape="0">
              <a:gsLst>
                <a:gs pos="0">
                  <a:schemeClr val="folHlink"/>
                </a:gs>
                <a:gs pos="100000">
                  <a:schemeClr val="bg1"/>
                </a:gs>
              </a:gsLst>
              <a:lin ang="0" scaled="1"/>
              <a:tileRect/>
            </a:gradFill>
            <a:ln w="9525">
              <a:noFill/>
            </a:ln>
          </p:spPr>
          <p:txBody>
            <a:bodyPr wrap="none" anchor="ctr"/>
            <a:p>
              <a:pPr lvl="0" algn="ctr" eaLnBrk="1" hangingPunct="1">
                <a:buNone/>
              </a:pPr>
              <a:endParaRPr sz="2400" dirty="0">
                <a:latin typeface="Times New Roman" panose="02020603050405020304" pitchFamily="18" charset="0"/>
              </a:endParaRPr>
            </a:p>
          </p:txBody>
        </p:sp>
        <p:sp>
          <p:nvSpPr>
            <p:cNvPr id="2057" name="Rectangle 4"/>
            <p:cNvSpPr/>
            <p:nvPr/>
          </p:nvSpPr>
          <p:spPr>
            <a:xfrm>
              <a:off x="1081" y="1065"/>
              <a:ext cx="4679" cy="1596"/>
            </a:xfrm>
            <a:prstGeom prst="rect">
              <a:avLst/>
            </a:prstGeom>
            <a:solidFill>
              <a:schemeClr val="bg2"/>
            </a:solidFill>
            <a:ln w="9525">
              <a:noFill/>
            </a:ln>
          </p:spPr>
          <p:txBody>
            <a:bodyPr/>
            <a:p>
              <a:pPr lvl="0" eaLnBrk="1" hangingPunct="1">
                <a:buNone/>
              </a:pPr>
              <a:endParaRPr sz="2400" dirty="0">
                <a:latin typeface="Times New Roman" panose="02020603050405020304" pitchFamily="18" charset="0"/>
              </a:endParaRPr>
            </a:p>
          </p:txBody>
        </p:sp>
        <p:grpSp>
          <p:nvGrpSpPr>
            <p:cNvPr id="2058" name="Group 5"/>
            <p:cNvGrpSpPr/>
            <p:nvPr/>
          </p:nvGrpSpPr>
          <p:grpSpPr>
            <a:xfrm>
              <a:off x="0" y="672"/>
              <a:ext cx="1806" cy="1989"/>
              <a:chOff x="0" y="672"/>
              <a:chExt cx="1806" cy="1989"/>
            </a:xfrm>
          </p:grpSpPr>
          <p:sp>
            <p:nvSpPr>
              <p:cNvPr id="2059" name="Rectangle 6"/>
              <p:cNvSpPr/>
              <p:nvPr userDrawn="1"/>
            </p:nvSpPr>
            <p:spPr>
              <a:xfrm>
                <a:off x="361" y="2257"/>
                <a:ext cx="363" cy="404"/>
              </a:xfrm>
              <a:prstGeom prst="rect">
                <a:avLst/>
              </a:prstGeom>
              <a:solidFill>
                <a:schemeClr val="accent2"/>
              </a:solidFill>
              <a:ln w="9525">
                <a:noFill/>
              </a:ln>
            </p:spPr>
            <p:txBody>
              <a:bodyPr/>
              <a:p>
                <a:pPr lvl="0" eaLnBrk="1" hangingPunct="1">
                  <a:buNone/>
                </a:pPr>
                <a:endParaRPr sz="2400" dirty="0">
                  <a:latin typeface="Times New Roman" panose="02020603050405020304" pitchFamily="18" charset="0"/>
                </a:endParaRPr>
              </a:p>
            </p:txBody>
          </p:sp>
          <p:sp>
            <p:nvSpPr>
              <p:cNvPr id="2060" name="Rectangle 7"/>
              <p:cNvSpPr/>
              <p:nvPr userDrawn="1"/>
            </p:nvSpPr>
            <p:spPr>
              <a:xfrm>
                <a:off x="1081" y="1065"/>
                <a:ext cx="362" cy="405"/>
              </a:xfrm>
              <a:prstGeom prst="rect">
                <a:avLst/>
              </a:prstGeom>
              <a:solidFill>
                <a:schemeClr val="folHlink"/>
              </a:solidFill>
              <a:ln w="9525">
                <a:noFill/>
              </a:ln>
            </p:spPr>
            <p:txBody>
              <a:bodyPr/>
              <a:p>
                <a:pPr lvl="0" eaLnBrk="1" hangingPunct="1">
                  <a:buNone/>
                </a:pPr>
                <a:endParaRPr sz="2400" dirty="0">
                  <a:latin typeface="Times New Roman" panose="02020603050405020304" pitchFamily="18" charset="0"/>
                </a:endParaRPr>
              </a:p>
            </p:txBody>
          </p:sp>
          <p:sp>
            <p:nvSpPr>
              <p:cNvPr id="2061" name="Rectangle 8"/>
              <p:cNvSpPr/>
              <p:nvPr userDrawn="1"/>
            </p:nvSpPr>
            <p:spPr>
              <a:xfrm>
                <a:off x="1437" y="672"/>
                <a:ext cx="369" cy="400"/>
              </a:xfrm>
              <a:prstGeom prst="rect">
                <a:avLst/>
              </a:prstGeom>
              <a:solidFill>
                <a:schemeClr val="folHlink"/>
              </a:solidFill>
              <a:ln w="9525">
                <a:noFill/>
              </a:ln>
            </p:spPr>
            <p:txBody>
              <a:bodyPr/>
              <a:p>
                <a:pPr lvl="0" eaLnBrk="1" hangingPunct="1">
                  <a:buNone/>
                </a:pPr>
                <a:endParaRPr sz="2400" dirty="0">
                  <a:latin typeface="Times New Roman" panose="02020603050405020304" pitchFamily="18" charset="0"/>
                </a:endParaRPr>
              </a:p>
            </p:txBody>
          </p:sp>
          <p:sp>
            <p:nvSpPr>
              <p:cNvPr id="2062" name="Rectangle 9"/>
              <p:cNvSpPr/>
              <p:nvPr userDrawn="1"/>
            </p:nvSpPr>
            <p:spPr>
              <a:xfrm>
                <a:off x="719" y="2257"/>
                <a:ext cx="368" cy="404"/>
              </a:xfrm>
              <a:prstGeom prst="rect">
                <a:avLst/>
              </a:prstGeom>
              <a:solidFill>
                <a:schemeClr val="bg2"/>
              </a:solidFill>
              <a:ln w="9525">
                <a:noFill/>
              </a:ln>
            </p:spPr>
            <p:txBody>
              <a:bodyPr/>
              <a:p>
                <a:pPr lvl="0" eaLnBrk="1" hangingPunct="1">
                  <a:buNone/>
                </a:pPr>
                <a:endParaRPr sz="2400" dirty="0">
                  <a:latin typeface="Times New Roman" panose="02020603050405020304" pitchFamily="18" charset="0"/>
                </a:endParaRPr>
              </a:p>
            </p:txBody>
          </p:sp>
          <p:sp>
            <p:nvSpPr>
              <p:cNvPr id="2063" name="Rectangle 10"/>
              <p:cNvSpPr/>
              <p:nvPr userDrawn="1"/>
            </p:nvSpPr>
            <p:spPr>
              <a:xfrm>
                <a:off x="1437" y="1065"/>
                <a:ext cx="369" cy="405"/>
              </a:xfrm>
              <a:prstGeom prst="rect">
                <a:avLst/>
              </a:prstGeom>
              <a:solidFill>
                <a:schemeClr val="accent2"/>
              </a:solidFill>
              <a:ln w="9525">
                <a:noFill/>
              </a:ln>
            </p:spPr>
            <p:txBody>
              <a:bodyPr/>
              <a:p>
                <a:pPr lvl="0" eaLnBrk="1" hangingPunct="1">
                  <a:buNone/>
                </a:pPr>
                <a:endParaRPr sz="2400" dirty="0">
                  <a:latin typeface="Times New Roman" panose="02020603050405020304" pitchFamily="18" charset="0"/>
                </a:endParaRPr>
              </a:p>
            </p:txBody>
          </p:sp>
          <p:sp>
            <p:nvSpPr>
              <p:cNvPr id="2064" name="Rectangle 11"/>
              <p:cNvSpPr/>
              <p:nvPr userDrawn="1"/>
            </p:nvSpPr>
            <p:spPr>
              <a:xfrm>
                <a:off x="719" y="1464"/>
                <a:ext cx="368" cy="399"/>
              </a:xfrm>
              <a:prstGeom prst="rect">
                <a:avLst/>
              </a:prstGeom>
              <a:solidFill>
                <a:schemeClr val="folHlink"/>
              </a:solidFill>
              <a:ln w="9525">
                <a:noFill/>
              </a:ln>
            </p:spPr>
            <p:txBody>
              <a:bodyPr/>
              <a:p>
                <a:pPr lvl="0" eaLnBrk="1" hangingPunct="1">
                  <a:buNone/>
                </a:pPr>
                <a:endParaRPr sz="2400" dirty="0">
                  <a:latin typeface="Times New Roman" panose="02020603050405020304" pitchFamily="18" charset="0"/>
                </a:endParaRPr>
              </a:p>
            </p:txBody>
          </p:sp>
          <p:sp>
            <p:nvSpPr>
              <p:cNvPr id="2065" name="Rectangle 12"/>
              <p:cNvSpPr/>
              <p:nvPr userDrawn="1"/>
            </p:nvSpPr>
            <p:spPr>
              <a:xfrm>
                <a:off x="0" y="1464"/>
                <a:ext cx="367" cy="399"/>
              </a:xfrm>
              <a:prstGeom prst="rect">
                <a:avLst/>
              </a:prstGeom>
              <a:solidFill>
                <a:schemeClr val="bg2"/>
              </a:solidFill>
              <a:ln w="9525">
                <a:noFill/>
              </a:ln>
            </p:spPr>
            <p:txBody>
              <a:bodyPr/>
              <a:p>
                <a:pPr lvl="0" eaLnBrk="1" hangingPunct="1">
                  <a:buNone/>
                </a:pPr>
                <a:endParaRPr sz="2400" dirty="0">
                  <a:latin typeface="Times New Roman" panose="02020603050405020304" pitchFamily="18" charset="0"/>
                </a:endParaRPr>
              </a:p>
            </p:txBody>
          </p:sp>
          <p:sp>
            <p:nvSpPr>
              <p:cNvPr id="2066" name="Rectangle 13"/>
              <p:cNvSpPr/>
              <p:nvPr userDrawn="1"/>
            </p:nvSpPr>
            <p:spPr>
              <a:xfrm>
                <a:off x="1081" y="1464"/>
                <a:ext cx="362" cy="399"/>
              </a:xfrm>
              <a:prstGeom prst="rect">
                <a:avLst/>
              </a:prstGeom>
              <a:solidFill>
                <a:schemeClr val="accent2"/>
              </a:solidFill>
              <a:ln w="9525">
                <a:noFill/>
              </a:ln>
            </p:spPr>
            <p:txBody>
              <a:bodyPr/>
              <a:p>
                <a:pPr lvl="0" eaLnBrk="1" hangingPunct="1">
                  <a:buNone/>
                </a:pPr>
                <a:endParaRPr sz="2400" dirty="0">
                  <a:latin typeface="Times New Roman" panose="02020603050405020304" pitchFamily="18" charset="0"/>
                </a:endParaRPr>
              </a:p>
            </p:txBody>
          </p:sp>
          <p:sp>
            <p:nvSpPr>
              <p:cNvPr id="2067" name="Rectangle 14"/>
              <p:cNvSpPr/>
              <p:nvPr userDrawn="1"/>
            </p:nvSpPr>
            <p:spPr>
              <a:xfrm>
                <a:off x="361" y="1857"/>
                <a:ext cx="363" cy="406"/>
              </a:xfrm>
              <a:prstGeom prst="rect">
                <a:avLst/>
              </a:prstGeom>
              <a:solidFill>
                <a:schemeClr val="folHlink"/>
              </a:solidFill>
              <a:ln w="9525">
                <a:noFill/>
              </a:ln>
            </p:spPr>
            <p:txBody>
              <a:bodyPr/>
              <a:p>
                <a:pPr lvl="0" eaLnBrk="1" hangingPunct="1">
                  <a:buNone/>
                </a:pPr>
                <a:endParaRPr sz="2400" dirty="0">
                  <a:latin typeface="Times New Roman" panose="02020603050405020304" pitchFamily="18" charset="0"/>
                </a:endParaRPr>
              </a:p>
            </p:txBody>
          </p:sp>
          <p:sp>
            <p:nvSpPr>
              <p:cNvPr id="2068" name="Rectangle 15"/>
              <p:cNvSpPr/>
              <p:nvPr userDrawn="1"/>
            </p:nvSpPr>
            <p:spPr>
              <a:xfrm>
                <a:off x="719" y="1857"/>
                <a:ext cx="368" cy="406"/>
              </a:xfrm>
              <a:prstGeom prst="rect">
                <a:avLst/>
              </a:prstGeom>
              <a:solidFill>
                <a:schemeClr val="accent2"/>
              </a:solidFill>
              <a:ln w="9525">
                <a:noFill/>
              </a:ln>
            </p:spPr>
            <p:txBody>
              <a:bodyPr/>
              <a:p>
                <a:pPr lvl="0" eaLnBrk="1" hangingPunct="1">
                  <a:buNone/>
                </a:pPr>
                <a:endParaRPr sz="2400" dirty="0">
                  <a:latin typeface="Times New Roman" panose="02020603050405020304" pitchFamily="18" charset="0"/>
                </a:endParaRPr>
              </a:p>
            </p:txBody>
          </p:sp>
        </p:grpSp>
      </p:grpSp>
      <p:sp>
        <p:nvSpPr>
          <p:cNvPr id="1435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ru-RU"/>
              <a:t>Образец заголовка</a:t>
            </a:r>
            <a:endParaRPr lang="ru-RU"/>
          </a:p>
        </p:txBody>
      </p:sp>
      <p:sp>
        <p:nvSpPr>
          <p:cNvPr id="14356"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r>
              <a:rPr lang="ru-RU"/>
              <a:t>Образец подзаголовка</a:t>
            </a:r>
            <a:endParaRPr lang="ru-RU"/>
          </a:p>
        </p:txBody>
      </p:sp>
      <p:sp>
        <p:nvSpPr>
          <p:cNvPr id="31" name="Rectangle 16"/>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2" name="Rectangle 17"/>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3" name="Rectangle 18"/>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ru-RU" dirty="0">
                <a:latin typeface="Arial Black" panose="020B0A04020102020204" pitchFamily="34" charset="0"/>
              </a:rPr>
            </a:fld>
            <a:endParaRPr lang="ru-RU" dirty="0">
              <a:latin typeface="Arial Black" panose="020B0A040201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Замещающий нижний колонтитул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Замещающий номер слайда 4"/>
          <p:cNvSpPr>
            <a:spLocks noGrp="1"/>
          </p:cNvSpPr>
          <p:nvPr>
            <p:ph type="sldNum" sz="quarter" idx="11"/>
          </p:nvPr>
        </p:nvSpPr>
        <p:spPr/>
        <p:txBody>
          <a:bodyPr/>
          <a:p>
            <a:pPr lvl="0" eaLnBrk="1" hangingPunct="1">
              <a:buNone/>
            </a:pPr>
            <a:fld id="{9A0DB2DC-4C9A-4742-B13C-FB6460FD3503}" type="slidenum">
              <a:rPr lang="ru-RU" dirty="0"/>
            </a:fld>
            <a:endParaRPr lang="ru-RU" dirty="0">
              <a:latin typeface="Arial" panose="020B0604020202020204" pitchFamily="34" charset="0"/>
            </a:endParaRPr>
          </a:p>
        </p:txBody>
      </p:sp>
      <p:sp>
        <p:nvSpPr>
          <p:cNvPr id="6" name="Замещающая дата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457200"/>
            <a:ext cx="2057400" cy="541020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457200"/>
            <a:ext cx="6019800" cy="5410200"/>
          </a:xfrm>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Замещающий нижний колонтитул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Замещающий номер слайда 4"/>
          <p:cNvSpPr>
            <a:spLocks noGrp="1"/>
          </p:cNvSpPr>
          <p:nvPr>
            <p:ph type="sldNum" sz="quarter" idx="11"/>
          </p:nvPr>
        </p:nvSpPr>
        <p:spPr/>
        <p:txBody>
          <a:bodyPr/>
          <a:p>
            <a:pPr lvl="0" eaLnBrk="1" hangingPunct="1">
              <a:buNone/>
            </a:pPr>
            <a:fld id="{9A0DB2DC-4C9A-4742-B13C-FB6460FD3503}" type="slidenum">
              <a:rPr lang="ru-RU" dirty="0"/>
            </a:fld>
            <a:endParaRPr lang="ru-RU" dirty="0">
              <a:latin typeface="Arial" panose="020B0604020202020204" pitchFamily="34" charset="0"/>
            </a:endParaRPr>
          </a:p>
        </p:txBody>
      </p:sp>
      <p:sp>
        <p:nvSpPr>
          <p:cNvPr id="6" name="Замещающая дата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Заголовок, текст и 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57200"/>
            <a:ext cx="8229600" cy="13716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457200" y="1981200"/>
            <a:ext cx="4038600" cy="3886200"/>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Содержимое 3"/>
          <p:cNvSpPr>
            <a:spLocks noGrp="1"/>
          </p:cNvSpPr>
          <p:nvPr>
            <p:ph sz="quarter" idx="2"/>
          </p:nvPr>
        </p:nvSpPr>
        <p:spPr>
          <a:xfrm>
            <a:off x="4648200" y="1981200"/>
            <a:ext cx="4038600" cy="1866900"/>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5" name="Содержимое 4"/>
          <p:cNvSpPr>
            <a:spLocks noGrp="1"/>
          </p:cNvSpPr>
          <p:nvPr>
            <p:ph sz="quarter" idx="3"/>
          </p:nvPr>
        </p:nvSpPr>
        <p:spPr>
          <a:xfrm>
            <a:off x="4648200" y="4000500"/>
            <a:ext cx="4038600" cy="1866900"/>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6" name="Замещающий нижний колонтитул 5"/>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Замещающий номер слайда 6"/>
          <p:cNvSpPr>
            <a:spLocks noGrp="1"/>
          </p:cNvSpPr>
          <p:nvPr>
            <p:ph type="sldNum" sz="quarter" idx="11"/>
          </p:nvPr>
        </p:nvSpPr>
        <p:spPr/>
        <p:txBody>
          <a:bodyPr/>
          <a:p>
            <a:pPr lvl="0" eaLnBrk="1" hangingPunct="1">
              <a:buNone/>
            </a:pPr>
            <a:fld id="{9A0DB2DC-4C9A-4742-B13C-FB6460FD3503}" type="slidenum">
              <a:rPr lang="ru-RU" dirty="0"/>
            </a:fld>
            <a:endParaRPr lang="ru-RU" dirty="0">
              <a:latin typeface="Arial" panose="020B0604020202020204" pitchFamily="34" charset="0"/>
            </a:endParaRPr>
          </a:p>
        </p:txBody>
      </p:sp>
      <p:sp>
        <p:nvSpPr>
          <p:cNvPr id="8" name="Замещающая дата 7"/>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Текст 2"/>
          <p:cNvSpPr>
            <a:spLocks noGrp="1"/>
          </p:cNvSpPr>
          <p:nvPr>
            <p:ph type="body" sz="half" idx="1"/>
          </p:nvPr>
        </p:nvSpPr>
        <p:spPr>
          <a:xfrm>
            <a:off x="628650" y="1825625"/>
            <a:ext cx="3886200" cy="4351338"/>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Объект 3"/>
          <p:cNvSpPr>
            <a:spLocks noGrp="1"/>
          </p:cNvSpPr>
          <p:nvPr>
            <p:ph sz="half" idx="2"/>
          </p:nvPr>
        </p:nvSpPr>
        <p:spPr>
          <a:xfrm>
            <a:off x="4629150" y="1825625"/>
            <a:ext cx="3886200" cy="4351338"/>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5" name="Дата 4"/>
          <p:cNvSpPr>
            <a:spLocks noGrp="1"/>
          </p:cNvSpPr>
          <p:nvPr>
            <p:ph type="dt" sz="half" idx="10"/>
          </p:nvPr>
        </p:nvSpPr>
        <p:spPr/>
        <p:txBody>
          <a:bodyPr/>
          <a:lstStyle/>
          <a:p>
            <a:pPr lvl="0" eaLnBrk="1" hangingPunct="1"/>
            <a:fld id="{BB962C8B-B14F-4D97-AF65-F5344CB8AC3E}" type="datetime1">
              <a:rPr lang="ru-RU">
                <a:latin typeface="Arial" panose="020B0604020202020204" pitchFamily="34" charset="0"/>
              </a:rPr>
            </a:fld>
            <a:endParaRPr lang="ru-RU">
              <a:latin typeface="Arial" panose="020B0604020202020204" pitchFamily="34" charset="0"/>
            </a:endParaRPr>
          </a:p>
        </p:txBody>
      </p:sp>
      <p:sp>
        <p:nvSpPr>
          <p:cNvPr id="6" name="Нижний колонтитул 5"/>
          <p:cNvSpPr>
            <a:spLocks noGrp="1"/>
          </p:cNvSpPr>
          <p:nvPr>
            <p:ph type="ftr" sz="quarter" idx="11"/>
          </p:nvPr>
        </p:nvSpPr>
        <p:spPr/>
        <p:txBody>
          <a:bodyPr/>
          <a:lstStyle/>
          <a:p>
            <a:pPr lvl="0" eaLnBrk="1" hangingPunct="1"/>
            <a:endParaRPr lang="ru-RU">
              <a:latin typeface="Arial" panose="020B0604020202020204" pitchFamily="34" charset="0"/>
            </a:endParaRPr>
          </a:p>
        </p:txBody>
      </p:sp>
      <p:sp>
        <p:nvSpPr>
          <p:cNvPr id="7" name="Номер слайда 6"/>
          <p:cNvSpPr>
            <a:spLocks noGrp="1"/>
          </p:cNvSpPr>
          <p:nvPr>
            <p:ph type="sldNum" sz="quarter" idx="12"/>
          </p:nvPr>
        </p:nvSpPr>
        <p:spPr/>
        <p:txBody>
          <a:bodyPr/>
          <a:lstStyle/>
          <a:p>
            <a:pPr lvl="0" eaLnBrk="1" hangingPunct="1"/>
            <a:fld id="{9A0DB2DC-4C9A-4742-B13C-FB6460FD3503}" type="slidenum">
              <a:rPr lang="ru-RU"/>
            </a:fld>
            <a:endParaRPr lang="ru-RU">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OverTx" preserve="1">
  <p:cSld name="Заголовок и два объекта над текст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4675" y="304800"/>
            <a:ext cx="8001000" cy="1216025"/>
          </a:xfrm>
        </p:spPr>
        <p:txBody>
          <a:bodyPr/>
          <a:lstStyle/>
          <a:p>
            <a:r>
              <a:rPr lang="ru-RU" smtClean="0"/>
              <a:t>Образец заголовка</a:t>
            </a:r>
            <a:endParaRPr lang="ru-RU"/>
          </a:p>
        </p:txBody>
      </p:sp>
      <p:sp>
        <p:nvSpPr>
          <p:cNvPr id="3" name="Содержимое 2"/>
          <p:cNvSpPr>
            <a:spLocks noGrp="1"/>
          </p:cNvSpPr>
          <p:nvPr>
            <p:ph sz="quarter" idx="1"/>
          </p:nvPr>
        </p:nvSpPr>
        <p:spPr>
          <a:xfrm>
            <a:off x="566738" y="1752600"/>
            <a:ext cx="3924300" cy="2309813"/>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Содержимое 3"/>
          <p:cNvSpPr>
            <a:spLocks noGrp="1"/>
          </p:cNvSpPr>
          <p:nvPr>
            <p:ph sz="quarter" idx="2"/>
          </p:nvPr>
        </p:nvSpPr>
        <p:spPr>
          <a:xfrm>
            <a:off x="4643438" y="1752600"/>
            <a:ext cx="3924300" cy="2309813"/>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5" name="Текст 4"/>
          <p:cNvSpPr>
            <a:spLocks noGrp="1"/>
          </p:cNvSpPr>
          <p:nvPr>
            <p:ph type="body" sz="half" idx="3"/>
          </p:nvPr>
        </p:nvSpPr>
        <p:spPr>
          <a:xfrm>
            <a:off x="566738" y="4214813"/>
            <a:ext cx="8001000" cy="2309812"/>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x" preserve="1">
  <p:cSld name="Заголовок, объект и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4675" y="304800"/>
            <a:ext cx="8001000" cy="1216025"/>
          </a:xfrm>
        </p:spPr>
        <p:txBody>
          <a:bodyPr/>
          <a:lstStyle/>
          <a:p>
            <a:r>
              <a:rPr lang="ru-RU" smtClean="0"/>
              <a:t>Образец заголовка</a:t>
            </a:r>
            <a:endParaRPr lang="ru-RU"/>
          </a:p>
        </p:txBody>
      </p:sp>
      <p:sp>
        <p:nvSpPr>
          <p:cNvPr id="3" name="Содержимое 2"/>
          <p:cNvSpPr>
            <a:spLocks noGrp="1"/>
          </p:cNvSpPr>
          <p:nvPr>
            <p:ph sz="half" idx="1"/>
          </p:nvPr>
        </p:nvSpPr>
        <p:spPr>
          <a:xfrm>
            <a:off x="566738" y="1752600"/>
            <a:ext cx="3924300" cy="4772025"/>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Текст 3"/>
          <p:cNvSpPr>
            <a:spLocks noGrp="1"/>
          </p:cNvSpPr>
          <p:nvPr>
            <p:ph type="body" sz="half" idx="2"/>
          </p:nvPr>
        </p:nvSpPr>
        <p:spPr>
          <a:xfrm>
            <a:off x="4643438" y="1752600"/>
            <a:ext cx="3924300" cy="4772025"/>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reserve="1">
  <p:cSld name="Объект">
    <p:spTree>
      <p:nvGrpSpPr>
        <p:cNvPr id="1" name=""/>
        <p:cNvGrpSpPr/>
        <p:nvPr/>
      </p:nvGrpSpPr>
      <p:grpSpPr>
        <a:xfrm>
          <a:off x="0" y="0"/>
          <a:ext cx="0" cy="0"/>
          <a:chOff x="0" y="0"/>
          <a:chExt cx="0" cy="0"/>
        </a:xfrm>
      </p:grpSpPr>
      <p:sp>
        <p:nvSpPr>
          <p:cNvPr id="2" name="Объект 1"/>
          <p:cNvSpPr>
            <a:spLocks noGrp="1"/>
          </p:cNvSpPr>
          <p:nvPr>
            <p:ph/>
          </p:nvPr>
        </p:nvSpPr>
        <p:spPr>
          <a:xfrm>
            <a:off x="457200" y="274638"/>
            <a:ext cx="8229600" cy="5851525"/>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3" name="Дата 2"/>
          <p:cNvSpPr>
            <a:spLocks noGrp="1"/>
          </p:cNvSpPr>
          <p:nvPr>
            <p:ph type="dt" sz="half" idx="10"/>
          </p:nvPr>
        </p:nvSpPr>
        <p:spPr/>
        <p:txBody>
          <a:bodyPr/>
          <a:lstStyle/>
          <a:p>
            <a:pPr lvl="0"/>
            <a:endParaRPr lang="ru-RU"/>
          </a:p>
        </p:txBody>
      </p:sp>
      <p:sp>
        <p:nvSpPr>
          <p:cNvPr id="4" name="Нижний колонтитул 3"/>
          <p:cNvSpPr>
            <a:spLocks noGrp="1"/>
          </p:cNvSpPr>
          <p:nvPr>
            <p:ph type="ftr" sz="quarter" idx="11"/>
          </p:nvPr>
        </p:nvSpPr>
        <p:spPr/>
        <p:txBody>
          <a:bodyPr/>
          <a:lstStyle/>
          <a:p>
            <a:pPr lvl="0"/>
            <a:endParaRPr lang="ru-RU"/>
          </a:p>
        </p:txBody>
      </p:sp>
      <p:sp>
        <p:nvSpPr>
          <p:cNvPr id="5" name="Номер слайда 4"/>
          <p:cNvSpPr>
            <a:spLocks noGrp="1"/>
          </p:cNvSpPr>
          <p:nvPr>
            <p:ph type="sldNum" sz="quarter" idx="12"/>
          </p:nvPr>
        </p:nvSpPr>
        <p:spPr/>
        <p:txBody>
          <a:bodyPr/>
          <a:lstStyle/>
          <a:p>
            <a:pPr lvl="0"/>
            <a:fld id="{9A0DB2DC-4C9A-4742-B13C-FB6460FD3503}" type="slidenum">
              <a:rPr lang="ru-RU"/>
            </a:fld>
            <a:endParaRPr lang="ru-RU"/>
          </a:p>
        </p:txBody>
      </p:sp>
    </p:spTree>
  </p:cSld>
  <p:clrMapOvr>
    <a:masterClrMapping/>
  </p:clrMapOvr>
  <p:transition>
    <p:pull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Заголовок и четыре объекта">
    <p:spTree>
      <p:nvGrpSpPr>
        <p:cNvPr id="1" name=""/>
        <p:cNvGrpSpPr/>
        <p:nvPr/>
      </p:nvGrpSpPr>
      <p:grpSpPr>
        <a:xfrm>
          <a:off x="0" y="0"/>
          <a:ext cx="0" cy="0"/>
          <a:chOff x="0" y="0"/>
          <a:chExt cx="0" cy="0"/>
        </a:xfrm>
      </p:grpSpPr>
      <p:sp>
        <p:nvSpPr>
          <p:cNvPr id="2" name="Заголовок 1"/>
          <p:cNvSpPr>
            <a:spLocks noGrp="1"/>
          </p:cNvSpPr>
          <p:nvPr>
            <p:ph type="title" sz="quarter"/>
          </p:nvPr>
        </p:nvSpPr>
        <p:spPr>
          <a:xfrm>
            <a:off x="457200" y="381000"/>
            <a:ext cx="8229600" cy="1371600"/>
          </a:xfrm>
        </p:spPr>
        <p:txBody>
          <a:bodyPr/>
          <a:lstStyle/>
          <a:p>
            <a:r>
              <a:rPr lang="ru-RU" smtClean="0"/>
              <a:t>Образец заголовка</a:t>
            </a:r>
            <a:endParaRPr lang="ru-RU"/>
          </a:p>
        </p:txBody>
      </p:sp>
      <p:sp>
        <p:nvSpPr>
          <p:cNvPr id="3" name="Объект 2"/>
          <p:cNvSpPr>
            <a:spLocks noGrp="1"/>
          </p:cNvSpPr>
          <p:nvPr>
            <p:ph sz="quarter" idx="1"/>
          </p:nvPr>
        </p:nvSpPr>
        <p:spPr>
          <a:xfrm>
            <a:off x="457200" y="1981200"/>
            <a:ext cx="4038600" cy="1981200"/>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Объект 3"/>
          <p:cNvSpPr>
            <a:spLocks noGrp="1"/>
          </p:cNvSpPr>
          <p:nvPr>
            <p:ph sz="quarter" idx="2"/>
          </p:nvPr>
        </p:nvSpPr>
        <p:spPr>
          <a:xfrm>
            <a:off x="4648200" y="1981200"/>
            <a:ext cx="4038600" cy="1981200"/>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5" name="Объект 4"/>
          <p:cNvSpPr>
            <a:spLocks noGrp="1"/>
          </p:cNvSpPr>
          <p:nvPr>
            <p:ph sz="quarter" idx="3"/>
          </p:nvPr>
        </p:nvSpPr>
        <p:spPr>
          <a:xfrm>
            <a:off x="457200" y="4114800"/>
            <a:ext cx="4038600" cy="1981200"/>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6" name="Объект 5"/>
          <p:cNvSpPr>
            <a:spLocks noGrp="1"/>
          </p:cNvSpPr>
          <p:nvPr>
            <p:ph sz="quarter" idx="4"/>
          </p:nvPr>
        </p:nvSpPr>
        <p:spPr>
          <a:xfrm>
            <a:off x="4648200" y="4114800"/>
            <a:ext cx="4038600" cy="1981200"/>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7" name="Замещающая дата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ru-RU"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8" name="Замещающий нижний колонтитул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9" name="Замещающий номер слайда 8"/>
          <p:cNvSpPr>
            <a:spLocks noGrp="1"/>
          </p:cNvSpPr>
          <p:nvPr>
            <p:ph type="sldNum" sz="quarter" idx="12"/>
          </p:nvPr>
        </p:nvSpPr>
        <p:spPr/>
        <p:txBody>
          <a:bodyPr/>
          <a:p>
            <a:pPr lvl="0" eaLnBrk="1" hangingPunct="1">
              <a:buNone/>
            </a:pPr>
            <a:fld id="{9A0DB2DC-4C9A-4742-B13C-FB6460FD3503}" type="slidenum">
              <a:rPr lang="ru-RU" dirty="0">
                <a:effectLst>
                  <a:outerShdw blurRad="38100" dist="38100" dir="2700000">
                    <a:srgbClr val="000000"/>
                  </a:outerShdw>
                </a:effectLst>
              </a:rPr>
            </a:fld>
            <a:endParaRPr lang="ru-RU" dirty="0">
              <a:effectLst>
                <a:outerShdw blurRad="38100" dist="38100" dir="2700000">
                  <a:srgbClr val="000000"/>
                </a:outerShdw>
              </a:effectLst>
              <a:latin typeface="Tahoma" panose="020B0604030504040204" pitchFamily="34" charset="0"/>
            </a:endParaRPr>
          </a:p>
        </p:txBody>
      </p:sp>
    </p:spTree>
  </p:cSld>
  <p:clrMapOvr>
    <a:masterClrMapping/>
  </p:clrMapOvr>
  <p:transition spd="slow">
    <p:checker/>
    <p:sndAc>
      <p:stSnd>
        <p:snd r:embed="rId2" name="laser.wav"/>
      </p:stSnd>
    </p:sndAc>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showMasterSp="0">
  <p:cSld name="Титульный слайд">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0"/>
            <a:ext cx="9144000" cy="6858000"/>
            <a:chOff x="0" y="0"/>
            <a:chExt cx="5760" cy="4320"/>
          </a:xfrm>
        </p:grpSpPr>
        <p:sp>
          <p:nvSpPr>
            <p:cNvPr id="2056" name="Rectangle 3"/>
            <p:cNvSpPr/>
            <p:nvPr/>
          </p:nvSpPr>
          <p:spPr>
            <a:xfrm>
              <a:off x="0" y="0"/>
              <a:ext cx="2208" cy="4320"/>
            </a:xfrm>
            <a:prstGeom prst="rect">
              <a:avLst/>
            </a:prstGeom>
            <a:gradFill rotWithShape="0">
              <a:gsLst>
                <a:gs pos="0">
                  <a:schemeClr val="folHlink"/>
                </a:gs>
                <a:gs pos="100000">
                  <a:schemeClr val="bg1"/>
                </a:gs>
              </a:gsLst>
              <a:lin ang="0" scaled="1"/>
              <a:tileRect/>
            </a:gradFill>
            <a:ln w="9525">
              <a:noFill/>
            </a:ln>
          </p:spPr>
          <p:txBody>
            <a:bodyPr wrap="none" anchor="ctr"/>
            <a:p>
              <a:pPr lvl="0" algn="ctr" eaLnBrk="1" hangingPunct="1">
                <a:buNone/>
              </a:pPr>
              <a:endParaRPr sz="2400" dirty="0">
                <a:latin typeface="Times New Roman" panose="02020603050405020304" pitchFamily="18" charset="0"/>
              </a:endParaRPr>
            </a:p>
          </p:txBody>
        </p:sp>
        <p:sp>
          <p:nvSpPr>
            <p:cNvPr id="2057" name="Rectangle 4"/>
            <p:cNvSpPr/>
            <p:nvPr/>
          </p:nvSpPr>
          <p:spPr>
            <a:xfrm>
              <a:off x="1081" y="1065"/>
              <a:ext cx="4679" cy="1596"/>
            </a:xfrm>
            <a:prstGeom prst="rect">
              <a:avLst/>
            </a:prstGeom>
            <a:solidFill>
              <a:schemeClr val="bg2"/>
            </a:solidFill>
            <a:ln w="9525">
              <a:noFill/>
            </a:ln>
          </p:spPr>
          <p:txBody>
            <a:bodyPr/>
            <a:p>
              <a:pPr lvl="0" eaLnBrk="1" hangingPunct="1">
                <a:buNone/>
              </a:pPr>
              <a:endParaRPr sz="2400" dirty="0">
                <a:latin typeface="Times New Roman" panose="02020603050405020304" pitchFamily="18" charset="0"/>
              </a:endParaRPr>
            </a:p>
          </p:txBody>
        </p:sp>
        <p:grpSp>
          <p:nvGrpSpPr>
            <p:cNvPr id="2058" name="Group 5"/>
            <p:cNvGrpSpPr/>
            <p:nvPr/>
          </p:nvGrpSpPr>
          <p:grpSpPr>
            <a:xfrm>
              <a:off x="0" y="672"/>
              <a:ext cx="1806" cy="1989"/>
              <a:chOff x="0" y="672"/>
              <a:chExt cx="1806" cy="1989"/>
            </a:xfrm>
          </p:grpSpPr>
          <p:sp>
            <p:nvSpPr>
              <p:cNvPr id="2059" name="Rectangle 6"/>
              <p:cNvSpPr/>
              <p:nvPr userDrawn="1"/>
            </p:nvSpPr>
            <p:spPr>
              <a:xfrm>
                <a:off x="361" y="2257"/>
                <a:ext cx="363" cy="404"/>
              </a:xfrm>
              <a:prstGeom prst="rect">
                <a:avLst/>
              </a:prstGeom>
              <a:solidFill>
                <a:schemeClr val="accent2"/>
              </a:solidFill>
              <a:ln w="9525">
                <a:noFill/>
              </a:ln>
            </p:spPr>
            <p:txBody>
              <a:bodyPr/>
              <a:p>
                <a:pPr lvl="0" eaLnBrk="1" hangingPunct="1">
                  <a:buNone/>
                </a:pPr>
                <a:endParaRPr sz="2400" dirty="0">
                  <a:latin typeface="Times New Roman" panose="02020603050405020304" pitchFamily="18" charset="0"/>
                </a:endParaRPr>
              </a:p>
            </p:txBody>
          </p:sp>
          <p:sp>
            <p:nvSpPr>
              <p:cNvPr id="2060" name="Rectangle 7"/>
              <p:cNvSpPr/>
              <p:nvPr userDrawn="1"/>
            </p:nvSpPr>
            <p:spPr>
              <a:xfrm>
                <a:off x="1081" y="1065"/>
                <a:ext cx="362" cy="405"/>
              </a:xfrm>
              <a:prstGeom prst="rect">
                <a:avLst/>
              </a:prstGeom>
              <a:solidFill>
                <a:schemeClr val="folHlink"/>
              </a:solidFill>
              <a:ln w="9525">
                <a:noFill/>
              </a:ln>
            </p:spPr>
            <p:txBody>
              <a:bodyPr/>
              <a:p>
                <a:pPr lvl="0" eaLnBrk="1" hangingPunct="1">
                  <a:buNone/>
                </a:pPr>
                <a:endParaRPr sz="2400" dirty="0">
                  <a:latin typeface="Times New Roman" panose="02020603050405020304" pitchFamily="18" charset="0"/>
                </a:endParaRPr>
              </a:p>
            </p:txBody>
          </p:sp>
          <p:sp>
            <p:nvSpPr>
              <p:cNvPr id="2061" name="Rectangle 8"/>
              <p:cNvSpPr/>
              <p:nvPr userDrawn="1"/>
            </p:nvSpPr>
            <p:spPr>
              <a:xfrm>
                <a:off x="1437" y="672"/>
                <a:ext cx="369" cy="400"/>
              </a:xfrm>
              <a:prstGeom prst="rect">
                <a:avLst/>
              </a:prstGeom>
              <a:solidFill>
                <a:schemeClr val="folHlink"/>
              </a:solidFill>
              <a:ln w="9525">
                <a:noFill/>
              </a:ln>
            </p:spPr>
            <p:txBody>
              <a:bodyPr/>
              <a:p>
                <a:pPr lvl="0" eaLnBrk="1" hangingPunct="1">
                  <a:buNone/>
                </a:pPr>
                <a:endParaRPr sz="2400" dirty="0">
                  <a:latin typeface="Times New Roman" panose="02020603050405020304" pitchFamily="18" charset="0"/>
                </a:endParaRPr>
              </a:p>
            </p:txBody>
          </p:sp>
          <p:sp>
            <p:nvSpPr>
              <p:cNvPr id="2062" name="Rectangle 9"/>
              <p:cNvSpPr/>
              <p:nvPr userDrawn="1"/>
            </p:nvSpPr>
            <p:spPr>
              <a:xfrm>
                <a:off x="719" y="2257"/>
                <a:ext cx="368" cy="404"/>
              </a:xfrm>
              <a:prstGeom prst="rect">
                <a:avLst/>
              </a:prstGeom>
              <a:solidFill>
                <a:schemeClr val="bg2"/>
              </a:solidFill>
              <a:ln w="9525">
                <a:noFill/>
              </a:ln>
            </p:spPr>
            <p:txBody>
              <a:bodyPr/>
              <a:p>
                <a:pPr lvl="0" eaLnBrk="1" hangingPunct="1">
                  <a:buNone/>
                </a:pPr>
                <a:endParaRPr sz="2400" dirty="0">
                  <a:latin typeface="Times New Roman" panose="02020603050405020304" pitchFamily="18" charset="0"/>
                </a:endParaRPr>
              </a:p>
            </p:txBody>
          </p:sp>
          <p:sp>
            <p:nvSpPr>
              <p:cNvPr id="2063" name="Rectangle 10"/>
              <p:cNvSpPr/>
              <p:nvPr userDrawn="1"/>
            </p:nvSpPr>
            <p:spPr>
              <a:xfrm>
                <a:off x="1437" y="1065"/>
                <a:ext cx="369" cy="405"/>
              </a:xfrm>
              <a:prstGeom prst="rect">
                <a:avLst/>
              </a:prstGeom>
              <a:solidFill>
                <a:schemeClr val="accent2"/>
              </a:solidFill>
              <a:ln w="9525">
                <a:noFill/>
              </a:ln>
            </p:spPr>
            <p:txBody>
              <a:bodyPr/>
              <a:p>
                <a:pPr lvl="0" eaLnBrk="1" hangingPunct="1">
                  <a:buNone/>
                </a:pPr>
                <a:endParaRPr sz="2400" dirty="0">
                  <a:latin typeface="Times New Roman" panose="02020603050405020304" pitchFamily="18" charset="0"/>
                </a:endParaRPr>
              </a:p>
            </p:txBody>
          </p:sp>
          <p:sp>
            <p:nvSpPr>
              <p:cNvPr id="2064" name="Rectangle 11"/>
              <p:cNvSpPr/>
              <p:nvPr userDrawn="1"/>
            </p:nvSpPr>
            <p:spPr>
              <a:xfrm>
                <a:off x="719" y="1464"/>
                <a:ext cx="368" cy="399"/>
              </a:xfrm>
              <a:prstGeom prst="rect">
                <a:avLst/>
              </a:prstGeom>
              <a:solidFill>
                <a:schemeClr val="folHlink"/>
              </a:solidFill>
              <a:ln w="9525">
                <a:noFill/>
              </a:ln>
            </p:spPr>
            <p:txBody>
              <a:bodyPr/>
              <a:p>
                <a:pPr lvl="0" eaLnBrk="1" hangingPunct="1">
                  <a:buNone/>
                </a:pPr>
                <a:endParaRPr sz="2400" dirty="0">
                  <a:latin typeface="Times New Roman" panose="02020603050405020304" pitchFamily="18" charset="0"/>
                </a:endParaRPr>
              </a:p>
            </p:txBody>
          </p:sp>
          <p:sp>
            <p:nvSpPr>
              <p:cNvPr id="2065" name="Rectangle 12"/>
              <p:cNvSpPr/>
              <p:nvPr userDrawn="1"/>
            </p:nvSpPr>
            <p:spPr>
              <a:xfrm>
                <a:off x="0" y="1464"/>
                <a:ext cx="367" cy="399"/>
              </a:xfrm>
              <a:prstGeom prst="rect">
                <a:avLst/>
              </a:prstGeom>
              <a:solidFill>
                <a:schemeClr val="bg2"/>
              </a:solidFill>
              <a:ln w="9525">
                <a:noFill/>
              </a:ln>
            </p:spPr>
            <p:txBody>
              <a:bodyPr/>
              <a:p>
                <a:pPr lvl="0" eaLnBrk="1" hangingPunct="1">
                  <a:buNone/>
                </a:pPr>
                <a:endParaRPr sz="2400" dirty="0">
                  <a:latin typeface="Times New Roman" panose="02020603050405020304" pitchFamily="18" charset="0"/>
                </a:endParaRPr>
              </a:p>
            </p:txBody>
          </p:sp>
          <p:sp>
            <p:nvSpPr>
              <p:cNvPr id="2066" name="Rectangle 13"/>
              <p:cNvSpPr/>
              <p:nvPr userDrawn="1"/>
            </p:nvSpPr>
            <p:spPr>
              <a:xfrm>
                <a:off x="1081" y="1464"/>
                <a:ext cx="362" cy="399"/>
              </a:xfrm>
              <a:prstGeom prst="rect">
                <a:avLst/>
              </a:prstGeom>
              <a:solidFill>
                <a:schemeClr val="accent2"/>
              </a:solidFill>
              <a:ln w="9525">
                <a:noFill/>
              </a:ln>
            </p:spPr>
            <p:txBody>
              <a:bodyPr/>
              <a:p>
                <a:pPr lvl="0" eaLnBrk="1" hangingPunct="1">
                  <a:buNone/>
                </a:pPr>
                <a:endParaRPr sz="2400" dirty="0">
                  <a:latin typeface="Times New Roman" panose="02020603050405020304" pitchFamily="18" charset="0"/>
                </a:endParaRPr>
              </a:p>
            </p:txBody>
          </p:sp>
          <p:sp>
            <p:nvSpPr>
              <p:cNvPr id="2067" name="Rectangle 14"/>
              <p:cNvSpPr/>
              <p:nvPr userDrawn="1"/>
            </p:nvSpPr>
            <p:spPr>
              <a:xfrm>
                <a:off x="361" y="1857"/>
                <a:ext cx="363" cy="406"/>
              </a:xfrm>
              <a:prstGeom prst="rect">
                <a:avLst/>
              </a:prstGeom>
              <a:solidFill>
                <a:schemeClr val="folHlink"/>
              </a:solidFill>
              <a:ln w="9525">
                <a:noFill/>
              </a:ln>
            </p:spPr>
            <p:txBody>
              <a:bodyPr/>
              <a:p>
                <a:pPr lvl="0" eaLnBrk="1" hangingPunct="1">
                  <a:buNone/>
                </a:pPr>
                <a:endParaRPr sz="2400" dirty="0">
                  <a:latin typeface="Times New Roman" panose="02020603050405020304" pitchFamily="18" charset="0"/>
                </a:endParaRPr>
              </a:p>
            </p:txBody>
          </p:sp>
          <p:sp>
            <p:nvSpPr>
              <p:cNvPr id="2068" name="Rectangle 15"/>
              <p:cNvSpPr/>
              <p:nvPr userDrawn="1"/>
            </p:nvSpPr>
            <p:spPr>
              <a:xfrm>
                <a:off x="719" y="1857"/>
                <a:ext cx="368" cy="406"/>
              </a:xfrm>
              <a:prstGeom prst="rect">
                <a:avLst/>
              </a:prstGeom>
              <a:solidFill>
                <a:schemeClr val="accent2"/>
              </a:solidFill>
              <a:ln w="9525">
                <a:noFill/>
              </a:ln>
            </p:spPr>
            <p:txBody>
              <a:bodyPr/>
              <a:p>
                <a:pPr lvl="0" eaLnBrk="1" hangingPunct="1">
                  <a:buNone/>
                </a:pPr>
                <a:endParaRPr sz="2400" dirty="0">
                  <a:latin typeface="Times New Roman" panose="02020603050405020304" pitchFamily="18" charset="0"/>
                </a:endParaRPr>
              </a:p>
            </p:txBody>
          </p:sp>
        </p:grpSp>
      </p:grpSp>
      <p:sp>
        <p:nvSpPr>
          <p:cNvPr id="1435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ru-RU"/>
              <a:t>Образец заголовка</a:t>
            </a:r>
            <a:endParaRPr lang="ru-RU"/>
          </a:p>
        </p:txBody>
      </p:sp>
      <p:sp>
        <p:nvSpPr>
          <p:cNvPr id="14356"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r>
              <a:rPr lang="ru-RU"/>
              <a:t>Образец подзаголовка</a:t>
            </a:r>
            <a:endParaRPr lang="ru-RU"/>
          </a:p>
        </p:txBody>
      </p:sp>
      <p:sp>
        <p:nvSpPr>
          <p:cNvPr id="31" name="Rectangle 16"/>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2" name="Rectangle 17"/>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3" name="Rectangle 18"/>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ru-RU" dirty="0">
                <a:latin typeface="Arial Black" panose="020B0A04020102020204" pitchFamily="34" charset="0"/>
              </a:rPr>
            </a:fld>
            <a:endParaRPr lang="ru-RU" dirty="0">
              <a:latin typeface="Arial Black" panose="020B0A040201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Замещающий нижний колонтитул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Замещающий номер слайда 4"/>
          <p:cNvSpPr>
            <a:spLocks noGrp="1"/>
          </p:cNvSpPr>
          <p:nvPr>
            <p:ph type="sldNum" sz="quarter" idx="11"/>
          </p:nvPr>
        </p:nvSpPr>
        <p:spPr/>
        <p:txBody>
          <a:bodyPr/>
          <a:p>
            <a:pPr lvl="0" eaLnBrk="1" hangingPunct="1">
              <a:buNone/>
            </a:pPr>
            <a:fld id="{9A0DB2DC-4C9A-4742-B13C-FB6460FD3503}" type="slidenum">
              <a:rPr lang="ru-RU" dirty="0"/>
            </a:fld>
            <a:endParaRPr lang="ru-RU" dirty="0">
              <a:latin typeface="Arial" panose="020B0604020202020204" pitchFamily="34" charset="0"/>
            </a:endParaRPr>
          </a:p>
        </p:txBody>
      </p:sp>
      <p:sp>
        <p:nvSpPr>
          <p:cNvPr id="6" name="Замещающая дата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Замещающий нижний колонтитул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Замещающий номер слайда 4"/>
          <p:cNvSpPr>
            <a:spLocks noGrp="1"/>
          </p:cNvSpPr>
          <p:nvPr>
            <p:ph type="sldNum" sz="quarter" idx="11"/>
          </p:nvPr>
        </p:nvSpPr>
        <p:spPr/>
        <p:txBody>
          <a:bodyPr/>
          <a:p>
            <a:pPr lvl="0" eaLnBrk="1" hangingPunct="1">
              <a:buNone/>
            </a:pPr>
            <a:fld id="{9A0DB2DC-4C9A-4742-B13C-FB6460FD3503}" type="slidenum">
              <a:rPr lang="ru-RU" dirty="0"/>
            </a:fld>
            <a:endParaRPr lang="ru-RU" dirty="0">
              <a:latin typeface="Arial" panose="020B0604020202020204" pitchFamily="34" charset="0"/>
            </a:endParaRPr>
          </a:p>
        </p:txBody>
      </p:sp>
      <p:sp>
        <p:nvSpPr>
          <p:cNvPr id="6" name="Замещающая дата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endParaRPr lang="ru-RU" smtClean="0"/>
          </a:p>
        </p:txBody>
      </p:sp>
      <p:sp>
        <p:nvSpPr>
          <p:cNvPr id="4" name="Замещающий нижний колонтитул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Замещающий номер слайда 4"/>
          <p:cNvSpPr>
            <a:spLocks noGrp="1"/>
          </p:cNvSpPr>
          <p:nvPr>
            <p:ph type="sldNum" sz="quarter" idx="11"/>
          </p:nvPr>
        </p:nvSpPr>
        <p:spPr/>
        <p:txBody>
          <a:bodyPr/>
          <a:p>
            <a:pPr lvl="0" eaLnBrk="1" hangingPunct="1">
              <a:buNone/>
            </a:pPr>
            <a:fld id="{9A0DB2DC-4C9A-4742-B13C-FB6460FD3503}" type="slidenum">
              <a:rPr lang="ru-RU" dirty="0"/>
            </a:fld>
            <a:endParaRPr lang="ru-RU" dirty="0">
              <a:latin typeface="Arial" panose="020B0604020202020204" pitchFamily="34" charset="0"/>
            </a:endParaRPr>
          </a:p>
        </p:txBody>
      </p:sp>
      <p:sp>
        <p:nvSpPr>
          <p:cNvPr id="6" name="Замещающая дата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Содержимое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5" name="Замещающий нижний колонтитул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Замещающий номер слайда 5"/>
          <p:cNvSpPr>
            <a:spLocks noGrp="1"/>
          </p:cNvSpPr>
          <p:nvPr>
            <p:ph type="sldNum" sz="quarter" idx="11"/>
          </p:nvPr>
        </p:nvSpPr>
        <p:spPr/>
        <p:txBody>
          <a:bodyPr/>
          <a:p>
            <a:pPr lvl="0" eaLnBrk="1" hangingPunct="1">
              <a:buNone/>
            </a:pPr>
            <a:fld id="{9A0DB2DC-4C9A-4742-B13C-FB6460FD3503}" type="slidenum">
              <a:rPr lang="ru-RU" dirty="0"/>
            </a:fld>
            <a:endParaRPr lang="ru-RU" dirty="0">
              <a:latin typeface="Arial" panose="020B0604020202020204" pitchFamily="34" charset="0"/>
            </a:endParaRPr>
          </a:p>
        </p:txBody>
      </p:sp>
      <p:sp>
        <p:nvSpPr>
          <p:cNvPr id="7" name="Замещающая дата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7" name="Замещающий нижний колонтитул 6"/>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Замещающий номер слайда 7"/>
          <p:cNvSpPr>
            <a:spLocks noGrp="1"/>
          </p:cNvSpPr>
          <p:nvPr>
            <p:ph type="sldNum" sz="quarter" idx="11"/>
          </p:nvPr>
        </p:nvSpPr>
        <p:spPr/>
        <p:txBody>
          <a:bodyPr/>
          <a:p>
            <a:pPr lvl="0" eaLnBrk="1" hangingPunct="1">
              <a:buNone/>
            </a:pPr>
            <a:fld id="{9A0DB2DC-4C9A-4742-B13C-FB6460FD3503}" type="slidenum">
              <a:rPr lang="ru-RU" dirty="0"/>
            </a:fld>
            <a:endParaRPr lang="ru-RU" dirty="0">
              <a:latin typeface="Arial" panose="020B0604020202020204" pitchFamily="34" charset="0"/>
            </a:endParaRPr>
          </a:p>
        </p:txBody>
      </p:sp>
      <p:sp>
        <p:nvSpPr>
          <p:cNvPr id="9" name="Замещающая дата 8"/>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Замещающий нижний колонтитул 2"/>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Замещающий номер слайда 3"/>
          <p:cNvSpPr>
            <a:spLocks noGrp="1"/>
          </p:cNvSpPr>
          <p:nvPr>
            <p:ph type="sldNum" sz="quarter" idx="11"/>
          </p:nvPr>
        </p:nvSpPr>
        <p:spPr/>
        <p:txBody>
          <a:bodyPr/>
          <a:p>
            <a:pPr lvl="0" eaLnBrk="1" hangingPunct="1">
              <a:buNone/>
            </a:pPr>
            <a:fld id="{9A0DB2DC-4C9A-4742-B13C-FB6460FD3503}" type="slidenum">
              <a:rPr lang="ru-RU" dirty="0"/>
            </a:fld>
            <a:endParaRPr lang="ru-RU" dirty="0">
              <a:latin typeface="Arial" panose="020B0604020202020204" pitchFamily="34" charset="0"/>
            </a:endParaRPr>
          </a:p>
        </p:txBody>
      </p:sp>
      <p:sp>
        <p:nvSpPr>
          <p:cNvPr id="5" name="Замещающая дата 4"/>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Замещающий нижний колонтитул 1"/>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Замещающий номер слайда 2"/>
          <p:cNvSpPr>
            <a:spLocks noGrp="1"/>
          </p:cNvSpPr>
          <p:nvPr>
            <p:ph type="sldNum" sz="quarter" idx="11"/>
          </p:nvPr>
        </p:nvSpPr>
        <p:spPr/>
        <p:txBody>
          <a:bodyPr/>
          <a:p>
            <a:pPr lvl="0" eaLnBrk="1" hangingPunct="1">
              <a:buNone/>
            </a:pPr>
            <a:fld id="{9A0DB2DC-4C9A-4742-B13C-FB6460FD3503}" type="slidenum">
              <a:rPr lang="ru-RU" dirty="0"/>
            </a:fld>
            <a:endParaRPr lang="ru-RU" dirty="0">
              <a:latin typeface="Arial" panose="020B0604020202020204" pitchFamily="34" charset="0"/>
            </a:endParaRPr>
          </a:p>
        </p:txBody>
      </p:sp>
      <p:sp>
        <p:nvSpPr>
          <p:cNvPr id="4" name="Замещающая дата 3"/>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5" name="Замещающий нижний колонтитул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Замещающий номер слайда 5"/>
          <p:cNvSpPr>
            <a:spLocks noGrp="1"/>
          </p:cNvSpPr>
          <p:nvPr>
            <p:ph type="sldNum" sz="quarter" idx="11"/>
          </p:nvPr>
        </p:nvSpPr>
        <p:spPr/>
        <p:txBody>
          <a:bodyPr/>
          <a:p>
            <a:pPr lvl="0" eaLnBrk="1" hangingPunct="1">
              <a:buNone/>
            </a:pPr>
            <a:fld id="{9A0DB2DC-4C9A-4742-B13C-FB6460FD3503}" type="slidenum">
              <a:rPr lang="ru-RU" dirty="0"/>
            </a:fld>
            <a:endParaRPr lang="ru-RU" dirty="0">
              <a:latin typeface="Arial" panose="020B0604020202020204" pitchFamily="34" charset="0"/>
            </a:endParaRPr>
          </a:p>
        </p:txBody>
      </p:sp>
      <p:sp>
        <p:nvSpPr>
          <p:cNvPr id="7" name="Замещающая дата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ru-RU"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5" name="Замещающий нижний колонтитул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Замещающий номер слайда 5"/>
          <p:cNvSpPr>
            <a:spLocks noGrp="1"/>
          </p:cNvSpPr>
          <p:nvPr>
            <p:ph type="sldNum" sz="quarter" idx="11"/>
          </p:nvPr>
        </p:nvSpPr>
        <p:spPr/>
        <p:txBody>
          <a:bodyPr/>
          <a:p>
            <a:pPr lvl="0" eaLnBrk="1" hangingPunct="1">
              <a:buNone/>
            </a:pPr>
            <a:fld id="{9A0DB2DC-4C9A-4742-B13C-FB6460FD3503}" type="slidenum">
              <a:rPr lang="ru-RU" dirty="0"/>
            </a:fld>
            <a:endParaRPr lang="ru-RU" dirty="0">
              <a:latin typeface="Arial" panose="020B0604020202020204" pitchFamily="34" charset="0"/>
            </a:endParaRPr>
          </a:p>
        </p:txBody>
      </p:sp>
      <p:sp>
        <p:nvSpPr>
          <p:cNvPr id="7" name="Замещающая дата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Замещающий нижний колонтитул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Замещающий номер слайда 4"/>
          <p:cNvSpPr>
            <a:spLocks noGrp="1"/>
          </p:cNvSpPr>
          <p:nvPr>
            <p:ph type="sldNum" sz="quarter" idx="11"/>
          </p:nvPr>
        </p:nvSpPr>
        <p:spPr/>
        <p:txBody>
          <a:bodyPr/>
          <a:p>
            <a:pPr lvl="0" eaLnBrk="1" hangingPunct="1">
              <a:buNone/>
            </a:pPr>
            <a:fld id="{9A0DB2DC-4C9A-4742-B13C-FB6460FD3503}" type="slidenum">
              <a:rPr lang="ru-RU" dirty="0"/>
            </a:fld>
            <a:endParaRPr lang="ru-RU" dirty="0">
              <a:latin typeface="Arial" panose="020B0604020202020204" pitchFamily="34" charset="0"/>
            </a:endParaRPr>
          </a:p>
        </p:txBody>
      </p:sp>
      <p:sp>
        <p:nvSpPr>
          <p:cNvPr id="6" name="Замещающая дата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457200"/>
            <a:ext cx="2057400" cy="541020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457200"/>
            <a:ext cx="6019800" cy="5410200"/>
          </a:xfrm>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Замещающий нижний колонтитул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Замещающий номер слайда 4"/>
          <p:cNvSpPr>
            <a:spLocks noGrp="1"/>
          </p:cNvSpPr>
          <p:nvPr>
            <p:ph type="sldNum" sz="quarter" idx="11"/>
          </p:nvPr>
        </p:nvSpPr>
        <p:spPr/>
        <p:txBody>
          <a:bodyPr/>
          <a:p>
            <a:pPr lvl="0" eaLnBrk="1" hangingPunct="1">
              <a:buNone/>
            </a:pPr>
            <a:fld id="{9A0DB2DC-4C9A-4742-B13C-FB6460FD3503}" type="slidenum">
              <a:rPr lang="ru-RU" dirty="0"/>
            </a:fld>
            <a:endParaRPr lang="ru-RU" dirty="0">
              <a:latin typeface="Arial" panose="020B0604020202020204" pitchFamily="34" charset="0"/>
            </a:endParaRPr>
          </a:p>
        </p:txBody>
      </p:sp>
      <p:sp>
        <p:nvSpPr>
          <p:cNvPr id="6" name="Замещающая дата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TwoObj" preserve="1">
  <p:cSld name="Заголовок, текст и 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57200"/>
            <a:ext cx="8229600" cy="13716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457200" y="1981200"/>
            <a:ext cx="4038600" cy="3886200"/>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Содержимое 3"/>
          <p:cNvSpPr>
            <a:spLocks noGrp="1"/>
          </p:cNvSpPr>
          <p:nvPr>
            <p:ph sz="quarter" idx="2"/>
          </p:nvPr>
        </p:nvSpPr>
        <p:spPr>
          <a:xfrm>
            <a:off x="4648200" y="1981200"/>
            <a:ext cx="4038600" cy="1866900"/>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5" name="Содержимое 4"/>
          <p:cNvSpPr>
            <a:spLocks noGrp="1"/>
          </p:cNvSpPr>
          <p:nvPr>
            <p:ph sz="quarter" idx="3"/>
          </p:nvPr>
        </p:nvSpPr>
        <p:spPr>
          <a:xfrm>
            <a:off x="4648200" y="4000500"/>
            <a:ext cx="4038600" cy="1866900"/>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6" name="Замещающий нижний колонтитул 5"/>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Замещающий номер слайда 6"/>
          <p:cNvSpPr>
            <a:spLocks noGrp="1"/>
          </p:cNvSpPr>
          <p:nvPr>
            <p:ph type="sldNum" sz="quarter" idx="11"/>
          </p:nvPr>
        </p:nvSpPr>
        <p:spPr/>
        <p:txBody>
          <a:bodyPr/>
          <a:p>
            <a:pPr lvl="0" eaLnBrk="1" hangingPunct="1">
              <a:buNone/>
            </a:pPr>
            <a:fld id="{9A0DB2DC-4C9A-4742-B13C-FB6460FD3503}" type="slidenum">
              <a:rPr lang="ru-RU" dirty="0"/>
            </a:fld>
            <a:endParaRPr lang="ru-RU" dirty="0">
              <a:latin typeface="Arial" panose="020B0604020202020204" pitchFamily="34" charset="0"/>
            </a:endParaRPr>
          </a:p>
        </p:txBody>
      </p:sp>
      <p:sp>
        <p:nvSpPr>
          <p:cNvPr id="8" name="Замещающая дата 7"/>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endParaRPr lang="ru-RU" smtClean="0"/>
          </a:p>
        </p:txBody>
      </p:sp>
      <p:sp>
        <p:nvSpPr>
          <p:cNvPr id="4" name="Замещающий нижний колонтитул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Замещающий номер слайда 4"/>
          <p:cNvSpPr>
            <a:spLocks noGrp="1"/>
          </p:cNvSpPr>
          <p:nvPr>
            <p:ph type="sldNum" sz="quarter" idx="11"/>
          </p:nvPr>
        </p:nvSpPr>
        <p:spPr/>
        <p:txBody>
          <a:bodyPr/>
          <a:p>
            <a:pPr lvl="0" eaLnBrk="1" hangingPunct="1">
              <a:buNone/>
            </a:pPr>
            <a:fld id="{9A0DB2DC-4C9A-4742-B13C-FB6460FD3503}" type="slidenum">
              <a:rPr lang="ru-RU" dirty="0"/>
            </a:fld>
            <a:endParaRPr lang="ru-RU" dirty="0">
              <a:latin typeface="Arial" panose="020B0604020202020204" pitchFamily="34" charset="0"/>
            </a:endParaRPr>
          </a:p>
        </p:txBody>
      </p:sp>
      <p:sp>
        <p:nvSpPr>
          <p:cNvPr id="6" name="Замещающая дата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reserve="1">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Текст 2"/>
          <p:cNvSpPr>
            <a:spLocks noGrp="1"/>
          </p:cNvSpPr>
          <p:nvPr>
            <p:ph type="body" sz="half" idx="1"/>
          </p:nvPr>
        </p:nvSpPr>
        <p:spPr>
          <a:xfrm>
            <a:off x="628650" y="1825625"/>
            <a:ext cx="3886200" cy="4351338"/>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Объект 3"/>
          <p:cNvSpPr>
            <a:spLocks noGrp="1"/>
          </p:cNvSpPr>
          <p:nvPr>
            <p:ph sz="half" idx="2"/>
          </p:nvPr>
        </p:nvSpPr>
        <p:spPr>
          <a:xfrm>
            <a:off x="4629150" y="1825625"/>
            <a:ext cx="3886200" cy="4351338"/>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5" name="Дата 4"/>
          <p:cNvSpPr>
            <a:spLocks noGrp="1"/>
          </p:cNvSpPr>
          <p:nvPr>
            <p:ph type="dt" sz="half" idx="10"/>
          </p:nvPr>
        </p:nvSpPr>
        <p:spPr/>
        <p:txBody>
          <a:bodyPr/>
          <a:lstStyle/>
          <a:p>
            <a:pPr lvl="0" eaLnBrk="1" hangingPunct="1"/>
            <a:fld id="{BB962C8B-B14F-4D97-AF65-F5344CB8AC3E}" type="datetime1">
              <a:rPr lang="ru-RU">
                <a:latin typeface="Arial" panose="020B0604020202020204" pitchFamily="34" charset="0"/>
              </a:rPr>
            </a:fld>
            <a:endParaRPr lang="ru-RU">
              <a:latin typeface="Arial" panose="020B0604020202020204" pitchFamily="34" charset="0"/>
            </a:endParaRPr>
          </a:p>
        </p:txBody>
      </p:sp>
      <p:sp>
        <p:nvSpPr>
          <p:cNvPr id="6" name="Нижний колонтитул 5"/>
          <p:cNvSpPr>
            <a:spLocks noGrp="1"/>
          </p:cNvSpPr>
          <p:nvPr>
            <p:ph type="ftr" sz="quarter" idx="11"/>
          </p:nvPr>
        </p:nvSpPr>
        <p:spPr/>
        <p:txBody>
          <a:bodyPr/>
          <a:lstStyle/>
          <a:p>
            <a:pPr lvl="0" eaLnBrk="1" hangingPunct="1"/>
            <a:endParaRPr lang="ru-RU">
              <a:latin typeface="Arial" panose="020B0604020202020204" pitchFamily="34" charset="0"/>
            </a:endParaRPr>
          </a:p>
        </p:txBody>
      </p:sp>
      <p:sp>
        <p:nvSpPr>
          <p:cNvPr id="7" name="Номер слайда 6"/>
          <p:cNvSpPr>
            <a:spLocks noGrp="1"/>
          </p:cNvSpPr>
          <p:nvPr>
            <p:ph type="sldNum" sz="quarter" idx="12"/>
          </p:nvPr>
        </p:nvSpPr>
        <p:spPr/>
        <p:txBody>
          <a:bodyPr/>
          <a:lstStyle/>
          <a:p>
            <a:pPr lvl="0" eaLnBrk="1" hangingPunct="1"/>
            <a:fld id="{9A0DB2DC-4C9A-4742-B13C-FB6460FD3503}" type="slidenum">
              <a:rPr lang="ru-RU"/>
            </a:fld>
            <a:endParaRPr lang="ru-RU">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OverTx" preserve="1">
  <p:cSld name="Заголовок и два объекта над текст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4675" y="304800"/>
            <a:ext cx="8001000" cy="1216025"/>
          </a:xfrm>
        </p:spPr>
        <p:txBody>
          <a:bodyPr/>
          <a:lstStyle/>
          <a:p>
            <a:r>
              <a:rPr lang="ru-RU" smtClean="0"/>
              <a:t>Образец заголовка</a:t>
            </a:r>
            <a:endParaRPr lang="ru-RU"/>
          </a:p>
        </p:txBody>
      </p:sp>
      <p:sp>
        <p:nvSpPr>
          <p:cNvPr id="3" name="Содержимое 2"/>
          <p:cNvSpPr>
            <a:spLocks noGrp="1"/>
          </p:cNvSpPr>
          <p:nvPr>
            <p:ph sz="quarter" idx="1"/>
          </p:nvPr>
        </p:nvSpPr>
        <p:spPr>
          <a:xfrm>
            <a:off x="566738" y="1752600"/>
            <a:ext cx="3924300" cy="2309813"/>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Содержимое 3"/>
          <p:cNvSpPr>
            <a:spLocks noGrp="1"/>
          </p:cNvSpPr>
          <p:nvPr>
            <p:ph sz="quarter" idx="2"/>
          </p:nvPr>
        </p:nvSpPr>
        <p:spPr>
          <a:xfrm>
            <a:off x="4643438" y="1752600"/>
            <a:ext cx="3924300" cy="2309813"/>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5" name="Текст 4"/>
          <p:cNvSpPr>
            <a:spLocks noGrp="1"/>
          </p:cNvSpPr>
          <p:nvPr>
            <p:ph type="body" sz="half" idx="3"/>
          </p:nvPr>
        </p:nvSpPr>
        <p:spPr>
          <a:xfrm>
            <a:off x="566738" y="4214813"/>
            <a:ext cx="8001000" cy="2309812"/>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x" preserve="1">
  <p:cSld name="Заголовок, объект и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4675" y="304800"/>
            <a:ext cx="8001000" cy="1216025"/>
          </a:xfrm>
        </p:spPr>
        <p:txBody>
          <a:bodyPr/>
          <a:lstStyle/>
          <a:p>
            <a:r>
              <a:rPr lang="ru-RU" smtClean="0"/>
              <a:t>Образец заголовка</a:t>
            </a:r>
            <a:endParaRPr lang="ru-RU"/>
          </a:p>
        </p:txBody>
      </p:sp>
      <p:sp>
        <p:nvSpPr>
          <p:cNvPr id="3" name="Содержимое 2"/>
          <p:cNvSpPr>
            <a:spLocks noGrp="1"/>
          </p:cNvSpPr>
          <p:nvPr>
            <p:ph sz="half" idx="1"/>
          </p:nvPr>
        </p:nvSpPr>
        <p:spPr>
          <a:xfrm>
            <a:off x="566738" y="1752600"/>
            <a:ext cx="3924300" cy="4772025"/>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Текст 3"/>
          <p:cNvSpPr>
            <a:spLocks noGrp="1"/>
          </p:cNvSpPr>
          <p:nvPr>
            <p:ph type="body" sz="half" idx="2"/>
          </p:nvPr>
        </p:nvSpPr>
        <p:spPr>
          <a:xfrm>
            <a:off x="4643438" y="1752600"/>
            <a:ext cx="3924300" cy="4772025"/>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Only" preserve="1">
  <p:cSld name="Объект">
    <p:spTree>
      <p:nvGrpSpPr>
        <p:cNvPr id="1" name=""/>
        <p:cNvGrpSpPr/>
        <p:nvPr/>
      </p:nvGrpSpPr>
      <p:grpSpPr>
        <a:xfrm>
          <a:off x="0" y="0"/>
          <a:ext cx="0" cy="0"/>
          <a:chOff x="0" y="0"/>
          <a:chExt cx="0" cy="0"/>
        </a:xfrm>
      </p:grpSpPr>
      <p:sp>
        <p:nvSpPr>
          <p:cNvPr id="2" name="Объект 1"/>
          <p:cNvSpPr>
            <a:spLocks noGrp="1"/>
          </p:cNvSpPr>
          <p:nvPr>
            <p:ph/>
          </p:nvPr>
        </p:nvSpPr>
        <p:spPr>
          <a:xfrm>
            <a:off x="457200" y="274638"/>
            <a:ext cx="8229600" cy="5851525"/>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3" name="Дата 2"/>
          <p:cNvSpPr>
            <a:spLocks noGrp="1"/>
          </p:cNvSpPr>
          <p:nvPr>
            <p:ph type="dt" sz="half" idx="10"/>
          </p:nvPr>
        </p:nvSpPr>
        <p:spPr/>
        <p:txBody>
          <a:bodyPr/>
          <a:lstStyle/>
          <a:p>
            <a:pPr lvl="0"/>
            <a:endParaRPr lang="ru-RU"/>
          </a:p>
        </p:txBody>
      </p:sp>
      <p:sp>
        <p:nvSpPr>
          <p:cNvPr id="4" name="Нижний колонтитул 3"/>
          <p:cNvSpPr>
            <a:spLocks noGrp="1"/>
          </p:cNvSpPr>
          <p:nvPr>
            <p:ph type="ftr" sz="quarter" idx="11"/>
          </p:nvPr>
        </p:nvSpPr>
        <p:spPr/>
        <p:txBody>
          <a:bodyPr/>
          <a:lstStyle/>
          <a:p>
            <a:pPr lvl="0"/>
            <a:endParaRPr lang="ru-RU"/>
          </a:p>
        </p:txBody>
      </p:sp>
      <p:sp>
        <p:nvSpPr>
          <p:cNvPr id="5" name="Номер слайда 4"/>
          <p:cNvSpPr>
            <a:spLocks noGrp="1"/>
          </p:cNvSpPr>
          <p:nvPr>
            <p:ph type="sldNum" sz="quarter" idx="12"/>
          </p:nvPr>
        </p:nvSpPr>
        <p:spPr/>
        <p:txBody>
          <a:bodyPr/>
          <a:lstStyle/>
          <a:p>
            <a:pPr lvl="0"/>
            <a:fld id="{9A0DB2DC-4C9A-4742-B13C-FB6460FD3503}" type="slidenum">
              <a:rPr lang="ru-RU"/>
            </a:fld>
            <a:endParaRPr lang="ru-RU"/>
          </a:p>
        </p:txBody>
      </p:sp>
    </p:spTree>
  </p:cSld>
  <p:clrMapOvr>
    <a:masterClrMapping/>
  </p:clrMapOvr>
  <p:transition>
    <p:pull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AndObj" preserve="1">
  <p:cSld name="Заголовок, 2 маленьких объекта и 1 большой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4675" y="304800"/>
            <a:ext cx="8001000" cy="1216025"/>
          </a:xfrm>
        </p:spPr>
        <p:txBody>
          <a:bodyPr/>
          <a:lstStyle/>
          <a:p>
            <a:r>
              <a:rPr lang="ru-RU" smtClean="0"/>
              <a:t>Образец заголовка</a:t>
            </a:r>
            <a:endParaRPr lang="ru-RU"/>
          </a:p>
        </p:txBody>
      </p:sp>
      <p:sp>
        <p:nvSpPr>
          <p:cNvPr id="3" name="Содержимое 2"/>
          <p:cNvSpPr>
            <a:spLocks noGrp="1"/>
          </p:cNvSpPr>
          <p:nvPr>
            <p:ph sz="quarter" idx="1"/>
          </p:nvPr>
        </p:nvSpPr>
        <p:spPr>
          <a:xfrm>
            <a:off x="566738" y="1752600"/>
            <a:ext cx="3924300" cy="2309813"/>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Содержимое 3"/>
          <p:cNvSpPr>
            <a:spLocks noGrp="1"/>
          </p:cNvSpPr>
          <p:nvPr>
            <p:ph sz="quarter" idx="2"/>
          </p:nvPr>
        </p:nvSpPr>
        <p:spPr>
          <a:xfrm>
            <a:off x="566738" y="4214813"/>
            <a:ext cx="3924300" cy="2309812"/>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5" name="Содержимое 4"/>
          <p:cNvSpPr>
            <a:spLocks noGrp="1"/>
          </p:cNvSpPr>
          <p:nvPr>
            <p:ph sz="half" idx="3"/>
          </p:nvPr>
        </p:nvSpPr>
        <p:spPr>
          <a:xfrm>
            <a:off x="4643438" y="1752600"/>
            <a:ext cx="3924300" cy="4772025"/>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showMasterSp="0">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7E1A5136-7AD9-4AD2-B239-29930CCBA0B6}" type="datetimeFigureOut">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19CA916-1B4D-4BDA-B12F-C76D1C1822E4}" type="slidenum">
              <a:rPr lang="ru-RU" smtClean="0"/>
            </a:fld>
            <a:endParaRPr lang="ru-RU"/>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E1A5136-7AD9-4AD2-B239-29930CCBA0B6}" type="datetimeFigureOut">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19CA916-1B4D-4BDA-B12F-C76D1C1822E4}" type="slidenum">
              <a:rPr lang="ru-RU" smtClean="0"/>
            </a:fld>
            <a:endParaRPr lang="ru-RU"/>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endParaRPr lang="ru-RU" smtClean="0"/>
          </a:p>
        </p:txBody>
      </p:sp>
      <p:sp>
        <p:nvSpPr>
          <p:cNvPr id="7" name="Date Placeholder 6"/>
          <p:cNvSpPr>
            <a:spLocks noGrp="1"/>
          </p:cNvSpPr>
          <p:nvPr>
            <p:ph type="dt" sz="half" idx="10"/>
          </p:nvPr>
        </p:nvSpPr>
        <p:spPr/>
        <p:txBody>
          <a:bodyPr/>
          <a:lstStyle/>
          <a:p>
            <a:fld id="{7E1A5136-7AD9-4AD2-B239-29930CCBA0B6}" type="datetimeFigureOut">
              <a:rPr lang="ru-RU" smtClean="0"/>
            </a:fld>
            <a:endParaRPr lang="ru-RU"/>
          </a:p>
        </p:txBody>
      </p:sp>
      <p:sp>
        <p:nvSpPr>
          <p:cNvPr id="8" name="Slide Number Placeholder 7"/>
          <p:cNvSpPr>
            <a:spLocks noGrp="1"/>
          </p:cNvSpPr>
          <p:nvPr>
            <p:ph type="sldNum" sz="quarter" idx="11"/>
          </p:nvPr>
        </p:nvSpPr>
        <p:spPr/>
        <p:txBody>
          <a:bodyPr/>
          <a:lstStyle/>
          <a:p>
            <a:fld id="{A19CA916-1B4D-4BDA-B12F-C76D1C1822E4}" type="slidenum">
              <a:rPr lang="ru-RU" smtClean="0"/>
            </a:fld>
            <a:endParaRPr lang="ru-RU"/>
          </a:p>
        </p:txBody>
      </p:sp>
      <p:sp>
        <p:nvSpPr>
          <p:cNvPr id="9" name="Footer Placeholder 8"/>
          <p:cNvSpPr>
            <a:spLocks noGrp="1"/>
          </p:cNvSpPr>
          <p:nvPr>
            <p:ph type="ftr" sz="quarter" idx="12"/>
          </p:nvPr>
        </p:nvSpPr>
        <p:spPr/>
        <p:txBody>
          <a:bodyPr/>
          <a:lstStyle/>
          <a:p>
            <a:endParaRPr lang="ru-RU"/>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7E1A5136-7AD9-4AD2-B239-29930CCBA0B6}" type="datetimeFigureOut">
              <a:rPr lang="ru-RU" smtClean="0"/>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19CA916-1B4D-4BDA-B12F-C76D1C1822E4}" type="slidenum">
              <a:rPr lang="ru-RU" smtClean="0"/>
            </a:fld>
            <a:endParaRPr lang="ru-RU"/>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anose="020B0604020202020204" pitchFamily="34" charset="0"/>
              <a:buNone/>
            </a:pPr>
            <a:r>
              <a:rPr lang="ru-RU" smtClean="0"/>
              <a:t>Образец текста</a:t>
            </a:r>
            <a:endParaRPr lang="ru-RU" smtClean="0"/>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7E1A5136-7AD9-4AD2-B239-29930CCBA0B6}" type="datetimeFigureOut">
              <a:rPr lang="ru-RU" smtClean="0"/>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19CA916-1B4D-4BDA-B12F-C76D1C1822E4}" type="slidenum">
              <a:rPr lang="ru-RU" smtClean="0"/>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Содержимое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5" name="Замещающий нижний колонтитул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Замещающий номер слайда 5"/>
          <p:cNvSpPr>
            <a:spLocks noGrp="1"/>
          </p:cNvSpPr>
          <p:nvPr>
            <p:ph type="sldNum" sz="quarter" idx="11"/>
          </p:nvPr>
        </p:nvSpPr>
        <p:spPr/>
        <p:txBody>
          <a:bodyPr/>
          <a:p>
            <a:pPr lvl="0" eaLnBrk="1" hangingPunct="1">
              <a:buNone/>
            </a:pPr>
            <a:fld id="{9A0DB2DC-4C9A-4742-B13C-FB6460FD3503}" type="slidenum">
              <a:rPr lang="ru-RU" dirty="0"/>
            </a:fld>
            <a:endParaRPr lang="ru-RU" dirty="0">
              <a:latin typeface="Arial" panose="020B0604020202020204" pitchFamily="34" charset="0"/>
            </a:endParaRPr>
          </a:p>
        </p:txBody>
      </p:sp>
      <p:sp>
        <p:nvSpPr>
          <p:cNvPr id="7" name="Замещающая дата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7E1A5136-7AD9-4AD2-B239-29930CCBA0B6}" type="datetimeFigureOut">
              <a:rPr lang="ru-RU" smtClean="0"/>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A19CA916-1B4D-4BDA-B12F-C76D1C1822E4}" type="slidenum">
              <a:rPr lang="ru-RU" smtClean="0"/>
            </a:fld>
            <a:endParaRPr lang="ru-RU"/>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1A5136-7AD9-4AD2-B239-29930CCBA0B6}" type="datetimeFigureOut">
              <a:rPr lang="ru-RU" smtClean="0"/>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A19CA916-1B4D-4BDA-B12F-C76D1C1822E4}" type="slidenum">
              <a:rPr lang="ru-RU" smtClean="0"/>
            </a:fld>
            <a:endParaRPr lang="ru-RU"/>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5" name="Date Placeholder 4"/>
          <p:cNvSpPr>
            <a:spLocks noGrp="1"/>
          </p:cNvSpPr>
          <p:nvPr>
            <p:ph type="dt" sz="half" idx="10"/>
          </p:nvPr>
        </p:nvSpPr>
        <p:spPr/>
        <p:txBody>
          <a:bodyPr/>
          <a:lstStyle/>
          <a:p>
            <a:fld id="{7E1A5136-7AD9-4AD2-B239-29930CCBA0B6}" type="datetimeFigureOut">
              <a:rPr lang="ru-RU" smtClean="0"/>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19CA916-1B4D-4BDA-B12F-C76D1C1822E4}" type="slidenum">
              <a:rPr lang="ru-RU" smtClean="0"/>
            </a:fld>
            <a:endParaRPr lang="ru-RU"/>
          </a:p>
        </p:txBody>
      </p:sp>
      <p:sp>
        <p:nvSpPr>
          <p:cNvPr id="8" name="Title 7"/>
          <p:cNvSpPr>
            <a:spLocks noGrp="1"/>
          </p:cNvSpPr>
          <p:nvPr>
            <p:ph type="title"/>
          </p:nvPr>
        </p:nvSpPr>
        <p:spPr/>
        <p:txBody>
          <a:bodyPr/>
          <a:lstStyle/>
          <a:p>
            <a:r>
              <a:rPr lang="ru-RU" smtClean="0"/>
              <a:t>Образец заголовка</a:t>
            </a:r>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showMasterSp="0">
  <p:cSld name="Рисунок с подписью">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5" name="Date Placeholder 4"/>
          <p:cNvSpPr>
            <a:spLocks noGrp="1"/>
          </p:cNvSpPr>
          <p:nvPr>
            <p:ph type="dt" sz="half" idx="10"/>
          </p:nvPr>
        </p:nvSpPr>
        <p:spPr/>
        <p:txBody>
          <a:bodyPr/>
          <a:lstStyle/>
          <a:p>
            <a:fld id="{7E1A5136-7AD9-4AD2-B239-29930CCBA0B6}" type="datetimeFigureOut">
              <a:rPr lang="ru-RU" smtClean="0"/>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19CA916-1B4D-4BDA-B12F-C76D1C1822E4}" type="slidenum">
              <a:rPr lang="ru-RU" smtClean="0"/>
            </a:fld>
            <a:endParaRPr lang="ru-RU"/>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ru-RU" smtClean="0"/>
              <a:t>Образец заголовка</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a:p>
        </p:txBody>
      </p:sp>
      <p:sp>
        <p:nvSpPr>
          <p:cNvPr id="4" name="Date Placeholder 3"/>
          <p:cNvSpPr>
            <a:spLocks noGrp="1"/>
          </p:cNvSpPr>
          <p:nvPr>
            <p:ph type="dt" sz="half" idx="10"/>
          </p:nvPr>
        </p:nvSpPr>
        <p:spPr/>
        <p:txBody>
          <a:bodyPr/>
          <a:lstStyle/>
          <a:p>
            <a:fld id="{7E1A5136-7AD9-4AD2-B239-29930CCBA0B6}" type="datetimeFigureOut">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19CA916-1B4D-4BDA-B12F-C76D1C1822E4}" type="slidenum">
              <a:rPr lang="ru-RU" smtClean="0"/>
            </a:fld>
            <a:endParaRPr lang="ru-RU"/>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a:p>
        </p:txBody>
      </p:sp>
      <p:sp>
        <p:nvSpPr>
          <p:cNvPr id="4" name="Date Placeholder 3"/>
          <p:cNvSpPr>
            <a:spLocks noGrp="1"/>
          </p:cNvSpPr>
          <p:nvPr>
            <p:ph type="dt" sz="half" idx="10"/>
          </p:nvPr>
        </p:nvSpPr>
        <p:spPr/>
        <p:txBody>
          <a:bodyPr/>
          <a:lstStyle/>
          <a:p>
            <a:fld id="{7E1A5136-7AD9-4AD2-B239-29930CCBA0B6}" type="datetimeFigureOut">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19CA916-1B4D-4BDA-B12F-C76D1C1822E4}" type="slidenum">
              <a:rPr lang="ru-RU" smtClean="0"/>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7" name="Замещающий нижний колонтитул 6"/>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Замещающий номер слайда 7"/>
          <p:cNvSpPr>
            <a:spLocks noGrp="1"/>
          </p:cNvSpPr>
          <p:nvPr>
            <p:ph type="sldNum" sz="quarter" idx="11"/>
          </p:nvPr>
        </p:nvSpPr>
        <p:spPr/>
        <p:txBody>
          <a:bodyPr/>
          <a:p>
            <a:pPr lvl="0" eaLnBrk="1" hangingPunct="1">
              <a:buNone/>
            </a:pPr>
            <a:fld id="{9A0DB2DC-4C9A-4742-B13C-FB6460FD3503}" type="slidenum">
              <a:rPr lang="ru-RU" dirty="0"/>
            </a:fld>
            <a:endParaRPr lang="ru-RU" dirty="0">
              <a:latin typeface="Arial" panose="020B0604020202020204" pitchFamily="34" charset="0"/>
            </a:endParaRPr>
          </a:p>
        </p:txBody>
      </p:sp>
      <p:sp>
        <p:nvSpPr>
          <p:cNvPr id="9" name="Замещающая дата 8"/>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Замещающий нижний колонтитул 2"/>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Замещающий номер слайда 3"/>
          <p:cNvSpPr>
            <a:spLocks noGrp="1"/>
          </p:cNvSpPr>
          <p:nvPr>
            <p:ph type="sldNum" sz="quarter" idx="11"/>
          </p:nvPr>
        </p:nvSpPr>
        <p:spPr/>
        <p:txBody>
          <a:bodyPr/>
          <a:p>
            <a:pPr lvl="0" eaLnBrk="1" hangingPunct="1">
              <a:buNone/>
            </a:pPr>
            <a:fld id="{9A0DB2DC-4C9A-4742-B13C-FB6460FD3503}" type="slidenum">
              <a:rPr lang="ru-RU" dirty="0"/>
            </a:fld>
            <a:endParaRPr lang="ru-RU" dirty="0">
              <a:latin typeface="Arial" panose="020B0604020202020204" pitchFamily="34" charset="0"/>
            </a:endParaRPr>
          </a:p>
        </p:txBody>
      </p:sp>
      <p:sp>
        <p:nvSpPr>
          <p:cNvPr id="5" name="Замещающая дата 4"/>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Замещающий нижний колонтитул 1"/>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Замещающий номер слайда 2"/>
          <p:cNvSpPr>
            <a:spLocks noGrp="1"/>
          </p:cNvSpPr>
          <p:nvPr>
            <p:ph type="sldNum" sz="quarter" idx="11"/>
          </p:nvPr>
        </p:nvSpPr>
        <p:spPr/>
        <p:txBody>
          <a:bodyPr/>
          <a:p>
            <a:pPr lvl="0" eaLnBrk="1" hangingPunct="1">
              <a:buNone/>
            </a:pPr>
            <a:fld id="{9A0DB2DC-4C9A-4742-B13C-FB6460FD3503}" type="slidenum">
              <a:rPr lang="ru-RU" dirty="0"/>
            </a:fld>
            <a:endParaRPr lang="ru-RU" dirty="0">
              <a:latin typeface="Arial" panose="020B0604020202020204" pitchFamily="34" charset="0"/>
            </a:endParaRPr>
          </a:p>
        </p:txBody>
      </p:sp>
      <p:sp>
        <p:nvSpPr>
          <p:cNvPr id="4" name="Замещающая дата 3"/>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5" name="Замещающий нижний колонтитул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Замещающий номер слайда 5"/>
          <p:cNvSpPr>
            <a:spLocks noGrp="1"/>
          </p:cNvSpPr>
          <p:nvPr>
            <p:ph type="sldNum" sz="quarter" idx="11"/>
          </p:nvPr>
        </p:nvSpPr>
        <p:spPr/>
        <p:txBody>
          <a:bodyPr/>
          <a:p>
            <a:pPr lvl="0" eaLnBrk="1" hangingPunct="1">
              <a:buNone/>
            </a:pPr>
            <a:fld id="{9A0DB2DC-4C9A-4742-B13C-FB6460FD3503}" type="slidenum">
              <a:rPr lang="ru-RU" dirty="0"/>
            </a:fld>
            <a:endParaRPr lang="ru-RU" dirty="0">
              <a:latin typeface="Arial" panose="020B0604020202020204" pitchFamily="34" charset="0"/>
            </a:endParaRPr>
          </a:p>
        </p:txBody>
      </p:sp>
      <p:sp>
        <p:nvSpPr>
          <p:cNvPr id="7" name="Замещающая дата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ru-RU"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5" name="Замещающий нижний колонтитул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Замещающий номер слайда 5"/>
          <p:cNvSpPr>
            <a:spLocks noGrp="1"/>
          </p:cNvSpPr>
          <p:nvPr>
            <p:ph type="sldNum" sz="quarter" idx="11"/>
          </p:nvPr>
        </p:nvSpPr>
        <p:spPr/>
        <p:txBody>
          <a:bodyPr/>
          <a:p>
            <a:pPr lvl="0" eaLnBrk="1" hangingPunct="1">
              <a:buNone/>
            </a:pPr>
            <a:fld id="{9A0DB2DC-4C9A-4742-B13C-FB6460FD3503}" type="slidenum">
              <a:rPr lang="ru-RU" dirty="0"/>
            </a:fld>
            <a:endParaRPr lang="ru-RU" dirty="0">
              <a:latin typeface="Arial" panose="020B0604020202020204" pitchFamily="34" charset="0"/>
            </a:endParaRPr>
          </a:p>
        </p:txBody>
      </p:sp>
      <p:sp>
        <p:nvSpPr>
          <p:cNvPr id="7" name="Замещающая дата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8" Type="http://schemas.openxmlformats.org/officeDocument/2006/relationships/theme" Target="../theme/theme2.xml"/><Relationship Id="rId17" Type="http://schemas.openxmlformats.org/officeDocument/2006/relationships/slideLayout" Target="../slideLayouts/slideLayout34.xml"/><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2" Type="http://schemas.openxmlformats.org/officeDocument/2006/relationships/theme" Target="../theme/theme3.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314"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3315"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Black" panose="020B0A04020102020204" pitchFamily="34" charset="0"/>
              </a:defRPr>
            </a:lvl1pPr>
          </a:lstStyle>
          <a:p>
            <a:pPr lvl="0" eaLnBrk="1" hangingPunct="1">
              <a:buNone/>
            </a:pPr>
            <a:fld id="{9A0DB2DC-4C9A-4742-B13C-FB6460FD3503}" type="slidenum">
              <a:rPr lang="ru-RU" dirty="0"/>
            </a:fld>
            <a:endParaRPr lang="ru-RU" dirty="0">
              <a:latin typeface="Arial" panose="020B0604020202020204" pitchFamily="34" charset="0"/>
            </a:endParaRPr>
          </a:p>
        </p:txBody>
      </p:sp>
      <p:grpSp>
        <p:nvGrpSpPr>
          <p:cNvPr id="1028" name="Group 4"/>
          <p:cNvGrpSpPr/>
          <p:nvPr/>
        </p:nvGrpSpPr>
        <p:grpSpPr>
          <a:xfrm>
            <a:off x="0" y="0"/>
            <a:ext cx="9144000" cy="546100"/>
            <a:chOff x="0" y="0"/>
            <a:chExt cx="5760" cy="344"/>
          </a:xfrm>
        </p:grpSpPr>
        <p:sp>
          <p:nvSpPr>
            <p:cNvPr id="1032" name="Rectangle 5"/>
            <p:cNvSpPr/>
            <p:nvPr/>
          </p:nvSpPr>
          <p:spPr>
            <a:xfrm>
              <a:off x="0" y="0"/>
              <a:ext cx="180" cy="336"/>
            </a:xfrm>
            <a:prstGeom prst="rect">
              <a:avLst/>
            </a:prstGeom>
            <a:gradFill rotWithShape="0">
              <a:gsLst>
                <a:gs pos="0">
                  <a:schemeClr val="folHlink"/>
                </a:gs>
                <a:gs pos="100000">
                  <a:schemeClr val="bg1"/>
                </a:gs>
              </a:gsLst>
              <a:lin ang="0" scaled="1"/>
              <a:tileRect/>
            </a:gradFill>
            <a:ln w="9525">
              <a:noFill/>
            </a:ln>
          </p:spPr>
          <p:txBody>
            <a:bodyPr wrap="none" anchor="ctr"/>
            <a:p>
              <a:pPr lvl="0" algn="ctr" eaLnBrk="1" hangingPunct="1">
                <a:buNone/>
              </a:pPr>
              <a:endParaRPr sz="2400" dirty="0">
                <a:latin typeface="Times New Roman" panose="02020603050405020304" pitchFamily="18" charset="0"/>
              </a:endParaRPr>
            </a:p>
          </p:txBody>
        </p:sp>
        <p:sp>
          <p:nvSpPr>
            <p:cNvPr id="1033" name="Rectangle 6"/>
            <p:cNvSpPr/>
            <p:nvPr/>
          </p:nvSpPr>
          <p:spPr>
            <a:xfrm>
              <a:off x="260" y="85"/>
              <a:ext cx="5500" cy="173"/>
            </a:xfrm>
            <a:prstGeom prst="rect">
              <a:avLst/>
            </a:prstGeom>
            <a:gradFill rotWithShape="0">
              <a:gsLst>
                <a:gs pos="0">
                  <a:schemeClr val="bg2"/>
                </a:gs>
                <a:gs pos="100000">
                  <a:schemeClr val="bg1"/>
                </a:gs>
              </a:gsLst>
              <a:lin ang="0" scaled="1"/>
              <a:tileRect/>
            </a:gradFill>
            <a:ln w="9525">
              <a:noFill/>
            </a:ln>
          </p:spPr>
          <p:txBody>
            <a:bodyPr/>
            <a:p>
              <a:pPr lvl="0" eaLnBrk="1" hangingPunct="1">
                <a:buNone/>
              </a:pPr>
              <a:endParaRPr sz="2400" dirty="0">
                <a:latin typeface="Times New Roman" panose="02020603050405020304" pitchFamily="18" charset="0"/>
              </a:endParaRPr>
            </a:p>
          </p:txBody>
        </p:sp>
        <p:sp>
          <p:nvSpPr>
            <p:cNvPr id="1034" name="Rectangle 7"/>
            <p:cNvSpPr/>
            <p:nvPr/>
          </p:nvSpPr>
          <p:spPr>
            <a:xfrm>
              <a:off x="258" y="85"/>
              <a:ext cx="87" cy="89"/>
            </a:xfrm>
            <a:prstGeom prst="rect">
              <a:avLst/>
            </a:prstGeom>
            <a:solidFill>
              <a:schemeClr val="folHlink"/>
            </a:solidFill>
            <a:ln w="9525">
              <a:noFill/>
            </a:ln>
          </p:spPr>
          <p:txBody>
            <a:bodyPr/>
            <a:p>
              <a:pPr lvl="0" eaLnBrk="1" hangingPunct="1">
                <a:buNone/>
              </a:pPr>
              <a:endParaRPr dirty="0">
                <a:solidFill>
                  <a:schemeClr val="hlink"/>
                </a:solidFill>
                <a:latin typeface="Arial" panose="020B0604020202020204" pitchFamily="34" charset="0"/>
              </a:endParaRPr>
            </a:p>
          </p:txBody>
        </p:sp>
        <p:sp>
          <p:nvSpPr>
            <p:cNvPr id="1035" name="Rectangle 8"/>
            <p:cNvSpPr/>
            <p:nvPr/>
          </p:nvSpPr>
          <p:spPr>
            <a:xfrm>
              <a:off x="345" y="0"/>
              <a:ext cx="88" cy="87"/>
            </a:xfrm>
            <a:prstGeom prst="rect">
              <a:avLst/>
            </a:prstGeom>
            <a:solidFill>
              <a:schemeClr val="folHlink"/>
            </a:solidFill>
            <a:ln w="9525">
              <a:noFill/>
            </a:ln>
          </p:spPr>
          <p:txBody>
            <a:bodyPr/>
            <a:p>
              <a:pPr lvl="0" eaLnBrk="1" hangingPunct="1">
                <a:buNone/>
              </a:pPr>
              <a:endParaRPr dirty="0">
                <a:solidFill>
                  <a:schemeClr val="hlink"/>
                </a:solidFill>
                <a:latin typeface="Arial" panose="020B0604020202020204" pitchFamily="34" charset="0"/>
              </a:endParaRPr>
            </a:p>
          </p:txBody>
        </p:sp>
        <p:sp>
          <p:nvSpPr>
            <p:cNvPr id="1036" name="Rectangle 9"/>
            <p:cNvSpPr/>
            <p:nvPr/>
          </p:nvSpPr>
          <p:spPr>
            <a:xfrm>
              <a:off x="345" y="85"/>
              <a:ext cx="88" cy="89"/>
            </a:xfrm>
            <a:prstGeom prst="rect">
              <a:avLst/>
            </a:prstGeom>
            <a:solidFill>
              <a:schemeClr val="accent2"/>
            </a:solidFill>
            <a:ln w="9525">
              <a:noFill/>
            </a:ln>
          </p:spPr>
          <p:txBody>
            <a:bodyPr/>
            <a:p>
              <a:pPr lvl="0" eaLnBrk="1" hangingPunct="1">
                <a:buNone/>
              </a:pPr>
              <a:endParaRPr dirty="0">
                <a:solidFill>
                  <a:schemeClr val="accent2"/>
                </a:solidFill>
                <a:latin typeface="Arial" panose="020B0604020202020204" pitchFamily="34" charset="0"/>
              </a:endParaRPr>
            </a:p>
          </p:txBody>
        </p:sp>
        <p:sp>
          <p:nvSpPr>
            <p:cNvPr id="1037" name="Rectangle 10"/>
            <p:cNvSpPr/>
            <p:nvPr/>
          </p:nvSpPr>
          <p:spPr>
            <a:xfrm>
              <a:off x="173" y="173"/>
              <a:ext cx="86" cy="87"/>
            </a:xfrm>
            <a:prstGeom prst="rect">
              <a:avLst/>
            </a:prstGeom>
            <a:solidFill>
              <a:schemeClr val="folHlink"/>
            </a:solidFill>
            <a:ln w="9525">
              <a:noFill/>
            </a:ln>
          </p:spPr>
          <p:txBody>
            <a:bodyPr/>
            <a:p>
              <a:pPr lvl="0" eaLnBrk="1" hangingPunct="1">
                <a:buNone/>
              </a:pPr>
              <a:endParaRPr dirty="0">
                <a:solidFill>
                  <a:schemeClr val="hlink"/>
                </a:solidFill>
                <a:latin typeface="Arial" panose="020B0604020202020204" pitchFamily="34" charset="0"/>
              </a:endParaRPr>
            </a:p>
          </p:txBody>
        </p:sp>
        <p:sp>
          <p:nvSpPr>
            <p:cNvPr id="1038" name="Rectangle 11"/>
            <p:cNvSpPr/>
            <p:nvPr/>
          </p:nvSpPr>
          <p:spPr>
            <a:xfrm>
              <a:off x="83" y="86"/>
              <a:ext cx="89" cy="87"/>
            </a:xfrm>
            <a:prstGeom prst="rect">
              <a:avLst/>
            </a:prstGeom>
            <a:solidFill>
              <a:schemeClr val="bg2"/>
            </a:solidFill>
            <a:ln w="9525">
              <a:noFill/>
            </a:ln>
          </p:spPr>
          <p:txBody>
            <a:bodyPr/>
            <a:p>
              <a:pPr lvl="0" eaLnBrk="1" hangingPunct="1">
                <a:buNone/>
              </a:pPr>
              <a:endParaRPr sz="2400" dirty="0">
                <a:latin typeface="Times New Roman" panose="02020603050405020304" pitchFamily="18" charset="0"/>
              </a:endParaRPr>
            </a:p>
          </p:txBody>
        </p:sp>
        <p:sp>
          <p:nvSpPr>
            <p:cNvPr id="1039" name="Rectangle 12"/>
            <p:cNvSpPr/>
            <p:nvPr/>
          </p:nvSpPr>
          <p:spPr>
            <a:xfrm>
              <a:off x="258" y="171"/>
              <a:ext cx="87" cy="87"/>
            </a:xfrm>
            <a:prstGeom prst="rect">
              <a:avLst/>
            </a:prstGeom>
            <a:solidFill>
              <a:schemeClr val="accent2"/>
            </a:solidFill>
            <a:ln w="9525">
              <a:noFill/>
            </a:ln>
          </p:spPr>
          <p:txBody>
            <a:bodyPr/>
            <a:p>
              <a:pPr lvl="0" eaLnBrk="1" hangingPunct="1">
                <a:buNone/>
              </a:pPr>
              <a:endParaRPr dirty="0">
                <a:solidFill>
                  <a:schemeClr val="accent2"/>
                </a:solidFill>
                <a:latin typeface="Arial" panose="020B0604020202020204" pitchFamily="34" charset="0"/>
              </a:endParaRPr>
            </a:p>
          </p:txBody>
        </p:sp>
        <p:sp>
          <p:nvSpPr>
            <p:cNvPr id="1040" name="Rectangle 13"/>
            <p:cNvSpPr/>
            <p:nvPr/>
          </p:nvSpPr>
          <p:spPr>
            <a:xfrm>
              <a:off x="173" y="258"/>
              <a:ext cx="86" cy="86"/>
            </a:xfrm>
            <a:prstGeom prst="rect">
              <a:avLst/>
            </a:prstGeom>
            <a:solidFill>
              <a:schemeClr val="accent2"/>
            </a:solidFill>
            <a:ln w="9525">
              <a:noFill/>
            </a:ln>
          </p:spPr>
          <p:txBody>
            <a:bodyPr/>
            <a:p>
              <a:pPr lvl="0" eaLnBrk="1" hangingPunct="1">
                <a:buNone/>
              </a:pPr>
              <a:endParaRPr dirty="0">
                <a:solidFill>
                  <a:schemeClr val="accent2"/>
                </a:solidFill>
                <a:latin typeface="Arial" panose="020B0604020202020204" pitchFamily="34" charset="0"/>
              </a:endParaRPr>
            </a:p>
          </p:txBody>
        </p:sp>
      </p:grpSp>
      <p:sp>
        <p:nvSpPr>
          <p:cNvPr id="1029" name="Rectangle 14"/>
          <p:cNvSpPr>
            <a:spLocks noGrp="1"/>
          </p:cNvSpPr>
          <p:nvPr>
            <p:ph type="title"/>
          </p:nvPr>
        </p:nvSpPr>
        <p:spPr>
          <a:xfrm>
            <a:off x="457200" y="457200"/>
            <a:ext cx="8229600" cy="1371600"/>
          </a:xfrm>
          <a:prstGeom prst="rect">
            <a:avLst/>
          </a:prstGeom>
          <a:noFill/>
          <a:ln w="9525">
            <a:noFill/>
          </a:ln>
        </p:spPr>
        <p:txBody>
          <a:bodyPr anchor="ctr"/>
          <a:p>
            <a:pPr lvl="0"/>
            <a:r>
              <a:rPr dirty="0"/>
              <a:t>Образец заголовка</a:t>
            </a:r>
            <a:endParaRPr dirty="0"/>
          </a:p>
        </p:txBody>
      </p:sp>
      <p:sp>
        <p:nvSpPr>
          <p:cNvPr id="1030" name="Rectangle 15"/>
          <p:cNvSpPr>
            <a:spLocks noGrp="1"/>
          </p:cNvSpPr>
          <p:nvPr>
            <p:ph type="body" idx="1"/>
          </p:nvPr>
        </p:nvSpPr>
        <p:spPr>
          <a:xfrm>
            <a:off x="457200" y="1981200"/>
            <a:ext cx="8229600" cy="3886200"/>
          </a:xfrm>
          <a:prstGeom prst="rect">
            <a:avLst/>
          </a:prstGeom>
          <a:noFill/>
          <a:ln w="9525">
            <a:noFill/>
          </a:ln>
        </p:spPr>
        <p:txBody>
          <a:bodyPr/>
          <a:p>
            <a:pPr lvl="0"/>
            <a:r>
              <a:rPr dirty="0"/>
              <a:t>Образец текста</a:t>
            </a:r>
            <a:endParaRPr dirty="0"/>
          </a:p>
          <a:p>
            <a:pPr lvl="1"/>
            <a:r>
              <a:rPr dirty="0"/>
              <a:t>Второй уровень</a:t>
            </a:r>
            <a:endParaRPr dirty="0"/>
          </a:p>
          <a:p>
            <a:pPr lvl="2"/>
            <a:r>
              <a:rPr dirty="0"/>
              <a:t>Третий уровень</a:t>
            </a:r>
            <a:endParaRPr dirty="0"/>
          </a:p>
          <a:p>
            <a:pPr lvl="3"/>
            <a:r>
              <a:rPr dirty="0"/>
              <a:t>Четвертый уровень</a:t>
            </a:r>
            <a:endParaRPr dirty="0"/>
          </a:p>
          <a:p>
            <a:pPr lvl="4"/>
            <a:r>
              <a:rPr dirty="0"/>
              <a:t>Пятый уровень</a:t>
            </a:r>
            <a:endParaRPr dirty="0"/>
          </a:p>
        </p:txBody>
      </p:sp>
      <p:sp>
        <p:nvSpPr>
          <p:cNvPr id="13328"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defRPr>
      </a:lvl2pPr>
      <a:lvl3pPr algn="l" rtl="0" eaLnBrk="0" fontAlgn="base" hangingPunct="0">
        <a:spcBef>
          <a:spcPct val="0"/>
        </a:spcBef>
        <a:spcAft>
          <a:spcPct val="0"/>
        </a:spcAft>
        <a:defRPr sz="4400">
          <a:solidFill>
            <a:schemeClr val="tx1"/>
          </a:solidFill>
          <a:latin typeface="Arial" panose="020B0604020202020204" pitchFamily="34" charset="0"/>
        </a:defRPr>
      </a:lvl3pPr>
      <a:lvl4pPr algn="l" rtl="0" eaLnBrk="0" fontAlgn="base" hangingPunct="0">
        <a:spcBef>
          <a:spcPct val="0"/>
        </a:spcBef>
        <a:spcAft>
          <a:spcPct val="0"/>
        </a:spcAft>
        <a:defRPr sz="4400">
          <a:solidFill>
            <a:schemeClr val="tx1"/>
          </a:solidFill>
          <a:latin typeface="Arial" panose="020B0604020202020204" pitchFamily="34" charset="0"/>
        </a:defRPr>
      </a:lvl4pPr>
      <a:lvl5pPr algn="l" rtl="0" eaLnBrk="0" fontAlgn="base" hangingPunct="0">
        <a:spcBef>
          <a:spcPct val="0"/>
        </a:spcBef>
        <a:spcAft>
          <a:spcPct val="0"/>
        </a:spcAft>
        <a:defRPr sz="4400">
          <a:solidFill>
            <a:schemeClr val="tx1"/>
          </a:solidFill>
          <a:latin typeface="Arial" panose="020B0604020202020204" pitchFamily="34" charset="0"/>
        </a:defRPr>
      </a:lvl5pPr>
      <a:lvl6pPr marL="457200" algn="l" rtl="0" fontAlgn="base">
        <a:spcBef>
          <a:spcPct val="0"/>
        </a:spcBef>
        <a:spcAft>
          <a:spcPct val="0"/>
        </a:spcAft>
        <a:defRPr sz="4400">
          <a:solidFill>
            <a:schemeClr val="tx1"/>
          </a:solidFill>
          <a:latin typeface="Arial" panose="020B0604020202020204" pitchFamily="34" charset="0"/>
        </a:defRPr>
      </a:lvl6pPr>
      <a:lvl7pPr marL="914400" algn="l" rtl="0" fontAlgn="base">
        <a:spcBef>
          <a:spcPct val="0"/>
        </a:spcBef>
        <a:spcAft>
          <a:spcPct val="0"/>
        </a:spcAft>
        <a:defRPr sz="4400">
          <a:solidFill>
            <a:schemeClr val="tx1"/>
          </a:solidFill>
          <a:latin typeface="Arial" panose="020B0604020202020204" pitchFamily="34" charset="0"/>
        </a:defRPr>
      </a:lvl7pPr>
      <a:lvl8pPr marL="1371600" algn="l" rtl="0" fontAlgn="base">
        <a:spcBef>
          <a:spcPct val="0"/>
        </a:spcBef>
        <a:spcAft>
          <a:spcPct val="0"/>
        </a:spcAft>
        <a:defRPr sz="4400">
          <a:solidFill>
            <a:schemeClr val="tx1"/>
          </a:solidFill>
          <a:latin typeface="Arial" panose="020B0604020202020204" pitchFamily="34" charset="0"/>
        </a:defRPr>
      </a:lvl8pPr>
      <a:lvl9pPr marL="1828800" algn="l" rtl="0" fontAlgn="base">
        <a:spcBef>
          <a:spcPct val="0"/>
        </a:spcBef>
        <a:spcAft>
          <a:spcPct val="0"/>
        </a:spcAft>
        <a:defRPr sz="4400">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314"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3315"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Black" panose="020B0A04020102020204" pitchFamily="34" charset="0"/>
              </a:defRPr>
            </a:lvl1pPr>
          </a:lstStyle>
          <a:p>
            <a:pPr lvl="0" eaLnBrk="1" hangingPunct="1">
              <a:buNone/>
            </a:pPr>
            <a:fld id="{9A0DB2DC-4C9A-4742-B13C-FB6460FD3503}" type="slidenum">
              <a:rPr lang="ru-RU" dirty="0"/>
            </a:fld>
            <a:endParaRPr lang="ru-RU" dirty="0">
              <a:latin typeface="Arial" panose="020B0604020202020204" pitchFamily="34" charset="0"/>
            </a:endParaRPr>
          </a:p>
        </p:txBody>
      </p:sp>
      <p:grpSp>
        <p:nvGrpSpPr>
          <p:cNvPr id="1028" name="Group 4"/>
          <p:cNvGrpSpPr/>
          <p:nvPr/>
        </p:nvGrpSpPr>
        <p:grpSpPr>
          <a:xfrm>
            <a:off x="0" y="0"/>
            <a:ext cx="9144000" cy="546100"/>
            <a:chOff x="0" y="0"/>
            <a:chExt cx="5760" cy="344"/>
          </a:xfrm>
        </p:grpSpPr>
        <p:sp>
          <p:nvSpPr>
            <p:cNvPr id="1032" name="Rectangle 5"/>
            <p:cNvSpPr/>
            <p:nvPr/>
          </p:nvSpPr>
          <p:spPr>
            <a:xfrm>
              <a:off x="0" y="0"/>
              <a:ext cx="180" cy="336"/>
            </a:xfrm>
            <a:prstGeom prst="rect">
              <a:avLst/>
            </a:prstGeom>
            <a:gradFill rotWithShape="0">
              <a:gsLst>
                <a:gs pos="0">
                  <a:schemeClr val="folHlink"/>
                </a:gs>
                <a:gs pos="100000">
                  <a:schemeClr val="bg1"/>
                </a:gs>
              </a:gsLst>
              <a:lin ang="0" scaled="1"/>
              <a:tileRect/>
            </a:gradFill>
            <a:ln w="9525">
              <a:noFill/>
            </a:ln>
          </p:spPr>
          <p:txBody>
            <a:bodyPr wrap="none" anchor="ctr"/>
            <a:p>
              <a:pPr lvl="0" algn="ctr" eaLnBrk="1" hangingPunct="1">
                <a:buNone/>
              </a:pPr>
              <a:endParaRPr sz="2400" dirty="0">
                <a:latin typeface="Times New Roman" panose="02020603050405020304" pitchFamily="18" charset="0"/>
              </a:endParaRPr>
            </a:p>
          </p:txBody>
        </p:sp>
        <p:sp>
          <p:nvSpPr>
            <p:cNvPr id="1033" name="Rectangle 6"/>
            <p:cNvSpPr/>
            <p:nvPr/>
          </p:nvSpPr>
          <p:spPr>
            <a:xfrm>
              <a:off x="260" y="85"/>
              <a:ext cx="5500" cy="173"/>
            </a:xfrm>
            <a:prstGeom prst="rect">
              <a:avLst/>
            </a:prstGeom>
            <a:gradFill rotWithShape="0">
              <a:gsLst>
                <a:gs pos="0">
                  <a:schemeClr val="bg2"/>
                </a:gs>
                <a:gs pos="100000">
                  <a:schemeClr val="bg1"/>
                </a:gs>
              </a:gsLst>
              <a:lin ang="0" scaled="1"/>
              <a:tileRect/>
            </a:gradFill>
            <a:ln w="9525">
              <a:noFill/>
            </a:ln>
          </p:spPr>
          <p:txBody>
            <a:bodyPr/>
            <a:p>
              <a:pPr lvl="0" eaLnBrk="1" hangingPunct="1">
                <a:buNone/>
              </a:pPr>
              <a:endParaRPr sz="2400" dirty="0">
                <a:latin typeface="Times New Roman" panose="02020603050405020304" pitchFamily="18" charset="0"/>
              </a:endParaRPr>
            </a:p>
          </p:txBody>
        </p:sp>
        <p:sp>
          <p:nvSpPr>
            <p:cNvPr id="1034" name="Rectangle 7"/>
            <p:cNvSpPr/>
            <p:nvPr/>
          </p:nvSpPr>
          <p:spPr>
            <a:xfrm>
              <a:off x="258" y="85"/>
              <a:ext cx="87" cy="89"/>
            </a:xfrm>
            <a:prstGeom prst="rect">
              <a:avLst/>
            </a:prstGeom>
            <a:solidFill>
              <a:schemeClr val="folHlink"/>
            </a:solidFill>
            <a:ln w="9525">
              <a:noFill/>
            </a:ln>
          </p:spPr>
          <p:txBody>
            <a:bodyPr/>
            <a:p>
              <a:pPr lvl="0" eaLnBrk="1" hangingPunct="1">
                <a:buNone/>
              </a:pPr>
              <a:endParaRPr dirty="0">
                <a:solidFill>
                  <a:schemeClr val="hlink"/>
                </a:solidFill>
                <a:latin typeface="Arial" panose="020B0604020202020204" pitchFamily="34" charset="0"/>
              </a:endParaRPr>
            </a:p>
          </p:txBody>
        </p:sp>
        <p:sp>
          <p:nvSpPr>
            <p:cNvPr id="1035" name="Rectangle 8"/>
            <p:cNvSpPr/>
            <p:nvPr/>
          </p:nvSpPr>
          <p:spPr>
            <a:xfrm>
              <a:off x="345" y="0"/>
              <a:ext cx="88" cy="87"/>
            </a:xfrm>
            <a:prstGeom prst="rect">
              <a:avLst/>
            </a:prstGeom>
            <a:solidFill>
              <a:schemeClr val="folHlink"/>
            </a:solidFill>
            <a:ln w="9525">
              <a:noFill/>
            </a:ln>
          </p:spPr>
          <p:txBody>
            <a:bodyPr/>
            <a:p>
              <a:pPr lvl="0" eaLnBrk="1" hangingPunct="1">
                <a:buNone/>
              </a:pPr>
              <a:endParaRPr dirty="0">
                <a:solidFill>
                  <a:schemeClr val="hlink"/>
                </a:solidFill>
                <a:latin typeface="Arial" panose="020B0604020202020204" pitchFamily="34" charset="0"/>
              </a:endParaRPr>
            </a:p>
          </p:txBody>
        </p:sp>
        <p:sp>
          <p:nvSpPr>
            <p:cNvPr id="1036" name="Rectangle 9"/>
            <p:cNvSpPr/>
            <p:nvPr/>
          </p:nvSpPr>
          <p:spPr>
            <a:xfrm>
              <a:off x="345" y="85"/>
              <a:ext cx="88" cy="89"/>
            </a:xfrm>
            <a:prstGeom prst="rect">
              <a:avLst/>
            </a:prstGeom>
            <a:solidFill>
              <a:schemeClr val="accent2"/>
            </a:solidFill>
            <a:ln w="9525">
              <a:noFill/>
            </a:ln>
          </p:spPr>
          <p:txBody>
            <a:bodyPr/>
            <a:p>
              <a:pPr lvl="0" eaLnBrk="1" hangingPunct="1">
                <a:buNone/>
              </a:pPr>
              <a:endParaRPr dirty="0">
                <a:solidFill>
                  <a:schemeClr val="accent2"/>
                </a:solidFill>
                <a:latin typeface="Arial" panose="020B0604020202020204" pitchFamily="34" charset="0"/>
              </a:endParaRPr>
            </a:p>
          </p:txBody>
        </p:sp>
        <p:sp>
          <p:nvSpPr>
            <p:cNvPr id="1037" name="Rectangle 10"/>
            <p:cNvSpPr/>
            <p:nvPr/>
          </p:nvSpPr>
          <p:spPr>
            <a:xfrm>
              <a:off x="173" y="173"/>
              <a:ext cx="86" cy="87"/>
            </a:xfrm>
            <a:prstGeom prst="rect">
              <a:avLst/>
            </a:prstGeom>
            <a:solidFill>
              <a:schemeClr val="folHlink"/>
            </a:solidFill>
            <a:ln w="9525">
              <a:noFill/>
            </a:ln>
          </p:spPr>
          <p:txBody>
            <a:bodyPr/>
            <a:p>
              <a:pPr lvl="0" eaLnBrk="1" hangingPunct="1">
                <a:buNone/>
              </a:pPr>
              <a:endParaRPr dirty="0">
                <a:solidFill>
                  <a:schemeClr val="hlink"/>
                </a:solidFill>
                <a:latin typeface="Arial" panose="020B0604020202020204" pitchFamily="34" charset="0"/>
              </a:endParaRPr>
            </a:p>
          </p:txBody>
        </p:sp>
        <p:sp>
          <p:nvSpPr>
            <p:cNvPr id="1038" name="Rectangle 11"/>
            <p:cNvSpPr/>
            <p:nvPr/>
          </p:nvSpPr>
          <p:spPr>
            <a:xfrm>
              <a:off x="83" y="86"/>
              <a:ext cx="89" cy="87"/>
            </a:xfrm>
            <a:prstGeom prst="rect">
              <a:avLst/>
            </a:prstGeom>
            <a:solidFill>
              <a:schemeClr val="bg2"/>
            </a:solidFill>
            <a:ln w="9525">
              <a:noFill/>
            </a:ln>
          </p:spPr>
          <p:txBody>
            <a:bodyPr/>
            <a:p>
              <a:pPr lvl="0" eaLnBrk="1" hangingPunct="1">
                <a:buNone/>
              </a:pPr>
              <a:endParaRPr sz="2400" dirty="0">
                <a:latin typeface="Times New Roman" panose="02020603050405020304" pitchFamily="18" charset="0"/>
              </a:endParaRPr>
            </a:p>
          </p:txBody>
        </p:sp>
        <p:sp>
          <p:nvSpPr>
            <p:cNvPr id="1039" name="Rectangle 12"/>
            <p:cNvSpPr/>
            <p:nvPr/>
          </p:nvSpPr>
          <p:spPr>
            <a:xfrm>
              <a:off x="258" y="171"/>
              <a:ext cx="87" cy="87"/>
            </a:xfrm>
            <a:prstGeom prst="rect">
              <a:avLst/>
            </a:prstGeom>
            <a:solidFill>
              <a:schemeClr val="accent2"/>
            </a:solidFill>
            <a:ln w="9525">
              <a:noFill/>
            </a:ln>
          </p:spPr>
          <p:txBody>
            <a:bodyPr/>
            <a:p>
              <a:pPr lvl="0" eaLnBrk="1" hangingPunct="1">
                <a:buNone/>
              </a:pPr>
              <a:endParaRPr dirty="0">
                <a:solidFill>
                  <a:schemeClr val="accent2"/>
                </a:solidFill>
                <a:latin typeface="Arial" panose="020B0604020202020204" pitchFamily="34" charset="0"/>
              </a:endParaRPr>
            </a:p>
          </p:txBody>
        </p:sp>
        <p:sp>
          <p:nvSpPr>
            <p:cNvPr id="1040" name="Rectangle 13"/>
            <p:cNvSpPr/>
            <p:nvPr/>
          </p:nvSpPr>
          <p:spPr>
            <a:xfrm>
              <a:off x="173" y="258"/>
              <a:ext cx="86" cy="86"/>
            </a:xfrm>
            <a:prstGeom prst="rect">
              <a:avLst/>
            </a:prstGeom>
            <a:solidFill>
              <a:schemeClr val="accent2"/>
            </a:solidFill>
            <a:ln w="9525">
              <a:noFill/>
            </a:ln>
          </p:spPr>
          <p:txBody>
            <a:bodyPr/>
            <a:p>
              <a:pPr lvl="0" eaLnBrk="1" hangingPunct="1">
                <a:buNone/>
              </a:pPr>
              <a:endParaRPr dirty="0">
                <a:solidFill>
                  <a:schemeClr val="accent2"/>
                </a:solidFill>
                <a:latin typeface="Arial" panose="020B0604020202020204" pitchFamily="34" charset="0"/>
              </a:endParaRPr>
            </a:p>
          </p:txBody>
        </p:sp>
      </p:grpSp>
      <p:sp>
        <p:nvSpPr>
          <p:cNvPr id="1029" name="Rectangle 14"/>
          <p:cNvSpPr>
            <a:spLocks noGrp="1"/>
          </p:cNvSpPr>
          <p:nvPr>
            <p:ph type="title"/>
          </p:nvPr>
        </p:nvSpPr>
        <p:spPr>
          <a:xfrm>
            <a:off x="457200" y="457200"/>
            <a:ext cx="8229600" cy="1371600"/>
          </a:xfrm>
          <a:prstGeom prst="rect">
            <a:avLst/>
          </a:prstGeom>
          <a:noFill/>
          <a:ln w="9525">
            <a:noFill/>
          </a:ln>
        </p:spPr>
        <p:txBody>
          <a:bodyPr anchor="ctr"/>
          <a:p>
            <a:pPr lvl="0"/>
            <a:r>
              <a:rPr dirty="0"/>
              <a:t>Образец заголовка</a:t>
            </a:r>
            <a:endParaRPr dirty="0"/>
          </a:p>
        </p:txBody>
      </p:sp>
      <p:sp>
        <p:nvSpPr>
          <p:cNvPr id="1030" name="Rectangle 15"/>
          <p:cNvSpPr>
            <a:spLocks noGrp="1"/>
          </p:cNvSpPr>
          <p:nvPr>
            <p:ph type="body" idx="1"/>
          </p:nvPr>
        </p:nvSpPr>
        <p:spPr>
          <a:xfrm>
            <a:off x="457200" y="1981200"/>
            <a:ext cx="8229600" cy="3886200"/>
          </a:xfrm>
          <a:prstGeom prst="rect">
            <a:avLst/>
          </a:prstGeom>
          <a:noFill/>
          <a:ln w="9525">
            <a:noFill/>
          </a:ln>
        </p:spPr>
        <p:txBody>
          <a:bodyPr/>
          <a:p>
            <a:pPr lvl="0"/>
            <a:r>
              <a:rPr dirty="0"/>
              <a:t>Образец текста</a:t>
            </a:r>
            <a:endParaRPr dirty="0"/>
          </a:p>
          <a:p>
            <a:pPr lvl="1"/>
            <a:r>
              <a:rPr dirty="0"/>
              <a:t>Второй уровень</a:t>
            </a:r>
            <a:endParaRPr dirty="0"/>
          </a:p>
          <a:p>
            <a:pPr lvl="2"/>
            <a:r>
              <a:rPr dirty="0"/>
              <a:t>Третий уровень</a:t>
            </a:r>
            <a:endParaRPr dirty="0"/>
          </a:p>
          <a:p>
            <a:pPr lvl="3"/>
            <a:r>
              <a:rPr dirty="0"/>
              <a:t>Четвертый уровень</a:t>
            </a:r>
            <a:endParaRPr dirty="0"/>
          </a:p>
          <a:p>
            <a:pPr lvl="4"/>
            <a:r>
              <a:rPr dirty="0"/>
              <a:t>Пятый уровень</a:t>
            </a:r>
            <a:endParaRPr dirty="0"/>
          </a:p>
        </p:txBody>
      </p:sp>
      <p:sp>
        <p:nvSpPr>
          <p:cNvPr id="13328"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defRPr>
      </a:lvl2pPr>
      <a:lvl3pPr algn="l" rtl="0" eaLnBrk="0" fontAlgn="base" hangingPunct="0">
        <a:spcBef>
          <a:spcPct val="0"/>
        </a:spcBef>
        <a:spcAft>
          <a:spcPct val="0"/>
        </a:spcAft>
        <a:defRPr sz="4400">
          <a:solidFill>
            <a:schemeClr val="tx1"/>
          </a:solidFill>
          <a:latin typeface="Arial" panose="020B0604020202020204" pitchFamily="34" charset="0"/>
        </a:defRPr>
      </a:lvl3pPr>
      <a:lvl4pPr algn="l" rtl="0" eaLnBrk="0" fontAlgn="base" hangingPunct="0">
        <a:spcBef>
          <a:spcPct val="0"/>
        </a:spcBef>
        <a:spcAft>
          <a:spcPct val="0"/>
        </a:spcAft>
        <a:defRPr sz="4400">
          <a:solidFill>
            <a:schemeClr val="tx1"/>
          </a:solidFill>
          <a:latin typeface="Arial" panose="020B0604020202020204" pitchFamily="34" charset="0"/>
        </a:defRPr>
      </a:lvl4pPr>
      <a:lvl5pPr algn="l" rtl="0" eaLnBrk="0" fontAlgn="base" hangingPunct="0">
        <a:spcBef>
          <a:spcPct val="0"/>
        </a:spcBef>
        <a:spcAft>
          <a:spcPct val="0"/>
        </a:spcAft>
        <a:defRPr sz="4400">
          <a:solidFill>
            <a:schemeClr val="tx1"/>
          </a:solidFill>
          <a:latin typeface="Arial" panose="020B0604020202020204" pitchFamily="34" charset="0"/>
        </a:defRPr>
      </a:lvl5pPr>
      <a:lvl6pPr marL="457200" algn="l" rtl="0" fontAlgn="base">
        <a:spcBef>
          <a:spcPct val="0"/>
        </a:spcBef>
        <a:spcAft>
          <a:spcPct val="0"/>
        </a:spcAft>
        <a:defRPr sz="4400">
          <a:solidFill>
            <a:schemeClr val="tx1"/>
          </a:solidFill>
          <a:latin typeface="Arial" panose="020B0604020202020204" pitchFamily="34" charset="0"/>
        </a:defRPr>
      </a:lvl6pPr>
      <a:lvl7pPr marL="914400" algn="l" rtl="0" fontAlgn="base">
        <a:spcBef>
          <a:spcPct val="0"/>
        </a:spcBef>
        <a:spcAft>
          <a:spcPct val="0"/>
        </a:spcAft>
        <a:defRPr sz="4400">
          <a:solidFill>
            <a:schemeClr val="tx1"/>
          </a:solidFill>
          <a:latin typeface="Arial" panose="020B0604020202020204" pitchFamily="34" charset="0"/>
        </a:defRPr>
      </a:lvl7pPr>
      <a:lvl8pPr marL="1371600" algn="l" rtl="0" fontAlgn="base">
        <a:spcBef>
          <a:spcPct val="0"/>
        </a:spcBef>
        <a:spcAft>
          <a:spcPct val="0"/>
        </a:spcAft>
        <a:defRPr sz="4400">
          <a:solidFill>
            <a:schemeClr val="tx1"/>
          </a:solidFill>
          <a:latin typeface="Arial" panose="020B0604020202020204" pitchFamily="34" charset="0"/>
        </a:defRPr>
      </a:lvl8pPr>
      <a:lvl9pPr marL="1828800" algn="l" rtl="0" fontAlgn="base">
        <a:spcBef>
          <a:spcPct val="0"/>
        </a:spcBef>
        <a:spcAft>
          <a:spcPct val="0"/>
        </a:spcAft>
        <a:defRPr sz="4400">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7E1A5136-7AD9-4AD2-B239-29930CCBA0B6}" type="datetimeFigureOut">
              <a:rPr lang="ru-RU" smtClean="0"/>
            </a:fld>
            <a:endParaRPr lang="ru-RU"/>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ru-RU"/>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A19CA916-1B4D-4BDA-B12F-C76D1C1822E4}" type="slidenum">
              <a:rPr lang="ru-RU" smtClean="0"/>
            </a:fld>
            <a:endParaRPr lang="ru-RU"/>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anose="020B0604020202020204"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anose="020B060402020202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30.wmf"/><Relationship Id="rId2" Type="http://schemas.openxmlformats.org/officeDocument/2006/relationships/oleObject" Target="../embeddings/oleObject12.bin"/><Relationship Id="rId1" Type="http://schemas.openxmlformats.org/officeDocument/2006/relationships/image" Target="../media/image29.png"/></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31.wmf"/><Relationship Id="rId1" Type="http://schemas.openxmlformats.org/officeDocument/2006/relationships/oleObject" Target="../embeddings/oleObject13.bin"/></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32.wmf"/><Relationship Id="rId1"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9" Type="http://schemas.openxmlformats.org/officeDocument/2006/relationships/image" Target="../media/image37.wmf"/><Relationship Id="rId8" Type="http://schemas.openxmlformats.org/officeDocument/2006/relationships/oleObject" Target="../embeddings/oleObject18.bin"/><Relationship Id="rId7" Type="http://schemas.openxmlformats.org/officeDocument/2006/relationships/image" Target="../media/image36.wmf"/><Relationship Id="rId6" Type="http://schemas.openxmlformats.org/officeDocument/2006/relationships/oleObject" Target="../embeddings/oleObject17.bin"/><Relationship Id="rId5" Type="http://schemas.openxmlformats.org/officeDocument/2006/relationships/image" Target="../media/image35.wmf"/><Relationship Id="rId4" Type="http://schemas.openxmlformats.org/officeDocument/2006/relationships/oleObject" Target="../embeddings/oleObject16.bin"/><Relationship Id="rId3" Type="http://schemas.openxmlformats.org/officeDocument/2006/relationships/image" Target="../media/image34.png"/><Relationship Id="rId2" Type="http://schemas.openxmlformats.org/officeDocument/2006/relationships/image" Target="../media/image33.wmf"/><Relationship Id="rId13" Type="http://schemas.openxmlformats.org/officeDocument/2006/relationships/vmlDrawing" Target="../drawings/vmlDrawing9.vml"/><Relationship Id="rId12" Type="http://schemas.openxmlformats.org/officeDocument/2006/relationships/slideLayout" Target="../slideLayouts/slideLayout33.xml"/><Relationship Id="rId11" Type="http://schemas.openxmlformats.org/officeDocument/2006/relationships/image" Target="../media/image38.wmf"/><Relationship Id="rId10" Type="http://schemas.openxmlformats.org/officeDocument/2006/relationships/oleObject" Target="../embeddings/oleObject19.bin"/><Relationship Id="rId1"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39.wmf"/><Relationship Id="rId1" Type="http://schemas.openxmlformats.org/officeDocument/2006/relationships/oleObject" Target="../embeddings/oleObject20.bin"/></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0.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34.xml"/><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image" Target="../media/image4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47.png"/><Relationship Id="rId1" Type="http://schemas.openxmlformats.org/officeDocument/2006/relationships/image" Target="../media/image46.pn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9.xml"/><Relationship Id="rId5" Type="http://schemas.openxmlformats.org/officeDocument/2006/relationships/image" Target="../media/image52.jpeg"/><Relationship Id="rId4" Type="http://schemas.openxmlformats.org/officeDocument/2006/relationships/image" Target="../media/image51.jpeg"/><Relationship Id="rId3" Type="http://schemas.openxmlformats.org/officeDocument/2006/relationships/image" Target="../media/image50.png"/><Relationship Id="rId2" Type="http://schemas.openxmlformats.org/officeDocument/2006/relationships/image" Target="../media/image49.jpeg"/><Relationship Id="rId1" Type="http://schemas.openxmlformats.org/officeDocument/2006/relationships/image" Target="../media/image4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7" Type="http://schemas.openxmlformats.org/officeDocument/2006/relationships/vmlDrawing" Target="../drawings/vmlDrawing11.vml"/><Relationship Id="rId6" Type="http://schemas.openxmlformats.org/officeDocument/2006/relationships/slideLayout" Target="../slideLayouts/slideLayout2.xml"/><Relationship Id="rId5" Type="http://schemas.openxmlformats.org/officeDocument/2006/relationships/image" Target="../media/image55.wmf"/><Relationship Id="rId4" Type="http://schemas.openxmlformats.org/officeDocument/2006/relationships/oleObject" Target="../embeddings/oleObject22.bin"/><Relationship Id="rId3" Type="http://schemas.openxmlformats.org/officeDocument/2006/relationships/image" Target="../media/image54.wmf"/><Relationship Id="rId2" Type="http://schemas.openxmlformats.org/officeDocument/2006/relationships/oleObject" Target="../embeddings/oleObject21.bin"/><Relationship Id="rId1" Type="http://schemas.openxmlformats.org/officeDocument/2006/relationships/image" Target="../media/image53.png"/></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27.bin"/><Relationship Id="rId8" Type="http://schemas.openxmlformats.org/officeDocument/2006/relationships/image" Target="../media/image59.wmf"/><Relationship Id="rId7" Type="http://schemas.openxmlformats.org/officeDocument/2006/relationships/oleObject" Target="../embeddings/oleObject26.bin"/><Relationship Id="rId6" Type="http://schemas.openxmlformats.org/officeDocument/2006/relationships/image" Target="../media/image58.wmf"/><Relationship Id="rId5" Type="http://schemas.openxmlformats.org/officeDocument/2006/relationships/oleObject" Target="../embeddings/oleObject25.bin"/><Relationship Id="rId4" Type="http://schemas.openxmlformats.org/officeDocument/2006/relationships/image" Target="../media/image57.wmf"/><Relationship Id="rId3" Type="http://schemas.openxmlformats.org/officeDocument/2006/relationships/oleObject" Target="../embeddings/oleObject24.bin"/><Relationship Id="rId2" Type="http://schemas.openxmlformats.org/officeDocument/2006/relationships/image" Target="../media/image56.wmf"/><Relationship Id="rId12" Type="http://schemas.openxmlformats.org/officeDocument/2006/relationships/vmlDrawing" Target="../drawings/vmlDrawing12.vml"/><Relationship Id="rId11" Type="http://schemas.openxmlformats.org/officeDocument/2006/relationships/slideLayout" Target="../slideLayouts/slideLayout7.xml"/><Relationship Id="rId10" Type="http://schemas.openxmlformats.org/officeDocument/2006/relationships/image" Target="../media/image60.wmf"/><Relationship Id="rId1" Type="http://schemas.openxmlformats.org/officeDocument/2006/relationships/oleObject" Target="../embeddings/oleObject23.bin"/></Relationships>
</file>

<file path=ppt/slides/_rels/slide25.xml.rels><?xml version="1.0" encoding="UTF-8" standalone="yes"?>
<Relationships xmlns="http://schemas.openxmlformats.org/package/2006/relationships"><Relationship Id="rId7" Type="http://schemas.openxmlformats.org/officeDocument/2006/relationships/vmlDrawing" Target="../drawings/vmlDrawing13.vml"/><Relationship Id="rId6" Type="http://schemas.openxmlformats.org/officeDocument/2006/relationships/slideLayout" Target="../slideLayouts/slideLayout7.xml"/><Relationship Id="rId5" Type="http://schemas.openxmlformats.org/officeDocument/2006/relationships/image" Target="../media/image63.wmf"/><Relationship Id="rId4" Type="http://schemas.openxmlformats.org/officeDocument/2006/relationships/oleObject" Target="../embeddings/oleObject29.bin"/><Relationship Id="rId3" Type="http://schemas.openxmlformats.org/officeDocument/2006/relationships/image" Target="../media/image62.jpeg"/><Relationship Id="rId2" Type="http://schemas.openxmlformats.org/officeDocument/2006/relationships/image" Target="../media/image61.wmf"/><Relationship Id="rId1" Type="http://schemas.openxmlformats.org/officeDocument/2006/relationships/oleObject" Target="../embeddings/oleObject28.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34.bin"/><Relationship Id="rId8" Type="http://schemas.openxmlformats.org/officeDocument/2006/relationships/image" Target="../media/image67.wmf"/><Relationship Id="rId7" Type="http://schemas.openxmlformats.org/officeDocument/2006/relationships/oleObject" Target="../embeddings/oleObject33.bin"/><Relationship Id="rId6" Type="http://schemas.openxmlformats.org/officeDocument/2006/relationships/image" Target="../media/image66.wmf"/><Relationship Id="rId5" Type="http://schemas.openxmlformats.org/officeDocument/2006/relationships/oleObject" Target="../embeddings/oleObject32.bin"/><Relationship Id="rId4" Type="http://schemas.openxmlformats.org/officeDocument/2006/relationships/image" Target="../media/image65.wmf"/><Relationship Id="rId3" Type="http://schemas.openxmlformats.org/officeDocument/2006/relationships/oleObject" Target="../embeddings/oleObject31.bin"/><Relationship Id="rId2" Type="http://schemas.openxmlformats.org/officeDocument/2006/relationships/image" Target="../media/image64.wmf"/><Relationship Id="rId13" Type="http://schemas.openxmlformats.org/officeDocument/2006/relationships/vmlDrawing" Target="../drawings/vmlDrawing14.vml"/><Relationship Id="rId12" Type="http://schemas.openxmlformats.org/officeDocument/2006/relationships/slideLayout" Target="../slideLayouts/slideLayout13.xml"/><Relationship Id="rId11" Type="http://schemas.openxmlformats.org/officeDocument/2006/relationships/oleObject" Target="../embeddings/oleObject35.bin"/><Relationship Id="rId10" Type="http://schemas.openxmlformats.org/officeDocument/2006/relationships/image" Target="../media/image68.wmf"/><Relationship Id="rId1" Type="http://schemas.openxmlformats.org/officeDocument/2006/relationships/oleObject" Target="../embeddings/oleObject30.bin"/></Relationships>
</file>

<file path=ppt/slides/_rels/slide27.xml.rels><?xml version="1.0" encoding="UTF-8" standalone="yes"?>
<Relationships xmlns="http://schemas.openxmlformats.org/package/2006/relationships"><Relationship Id="rId9" Type="http://schemas.openxmlformats.org/officeDocument/2006/relationships/vmlDrawing" Target="../drawings/vmlDrawing15.vml"/><Relationship Id="rId8" Type="http://schemas.openxmlformats.org/officeDocument/2006/relationships/slideLayout" Target="../slideLayouts/slideLayout2.xml"/><Relationship Id="rId7" Type="http://schemas.openxmlformats.org/officeDocument/2006/relationships/image" Target="../media/image72.wmf"/><Relationship Id="rId6" Type="http://schemas.openxmlformats.org/officeDocument/2006/relationships/oleObject" Target="../embeddings/oleObject38.bin"/><Relationship Id="rId5" Type="http://schemas.openxmlformats.org/officeDocument/2006/relationships/image" Target="../media/image71.wmf"/><Relationship Id="rId4" Type="http://schemas.openxmlformats.org/officeDocument/2006/relationships/oleObject" Target="../embeddings/oleObject37.bin"/><Relationship Id="rId3" Type="http://schemas.openxmlformats.org/officeDocument/2006/relationships/image" Target="../media/image70.wmf"/><Relationship Id="rId2" Type="http://schemas.openxmlformats.org/officeDocument/2006/relationships/oleObject" Target="../embeddings/oleObject36.bin"/><Relationship Id="rId1" Type="http://schemas.openxmlformats.org/officeDocument/2006/relationships/image" Target="../media/image69.jpeg"/></Relationships>
</file>

<file path=ppt/slides/_rels/slide28.xml.rels><?xml version="1.0" encoding="UTF-8" standalone="yes"?>
<Relationships xmlns="http://schemas.openxmlformats.org/package/2006/relationships"><Relationship Id="rId7" Type="http://schemas.openxmlformats.org/officeDocument/2006/relationships/vmlDrawing" Target="../drawings/vmlDrawing16.vml"/><Relationship Id="rId6" Type="http://schemas.openxmlformats.org/officeDocument/2006/relationships/slideLayout" Target="../slideLayouts/slideLayout2.xml"/><Relationship Id="rId5" Type="http://schemas.openxmlformats.org/officeDocument/2006/relationships/image" Target="../media/image74.wmf"/><Relationship Id="rId4" Type="http://schemas.openxmlformats.org/officeDocument/2006/relationships/oleObject" Target="../embeddings/oleObject40.bin"/><Relationship Id="rId3" Type="http://schemas.openxmlformats.org/officeDocument/2006/relationships/image" Target="../media/image73.wmf"/><Relationship Id="rId2" Type="http://schemas.openxmlformats.org/officeDocument/2006/relationships/oleObject" Target="../embeddings/oleObject39.bin"/><Relationship Id="rId1" Type="http://schemas.openxmlformats.org/officeDocument/2006/relationships/image" Target="../media/image69.jpeg"/></Relationships>
</file>

<file path=ppt/slides/_rels/slide29.xml.rels><?xml version="1.0" encoding="UTF-8" standalone="yes"?>
<Relationships xmlns="http://schemas.openxmlformats.org/package/2006/relationships"><Relationship Id="rId9" Type="http://schemas.openxmlformats.org/officeDocument/2006/relationships/image" Target="../media/image79.wmf"/><Relationship Id="rId8" Type="http://schemas.openxmlformats.org/officeDocument/2006/relationships/oleObject" Target="../embeddings/oleObject44.bin"/><Relationship Id="rId7" Type="http://schemas.openxmlformats.org/officeDocument/2006/relationships/image" Target="../media/image78.wmf"/><Relationship Id="rId6" Type="http://schemas.openxmlformats.org/officeDocument/2006/relationships/oleObject" Target="../embeddings/oleObject43.bin"/><Relationship Id="rId5" Type="http://schemas.openxmlformats.org/officeDocument/2006/relationships/image" Target="../media/image77.wmf"/><Relationship Id="rId4" Type="http://schemas.openxmlformats.org/officeDocument/2006/relationships/oleObject" Target="../embeddings/oleObject42.bin"/><Relationship Id="rId3" Type="http://schemas.openxmlformats.org/officeDocument/2006/relationships/image" Target="../media/image76.wmf"/><Relationship Id="rId21" Type="http://schemas.openxmlformats.org/officeDocument/2006/relationships/vmlDrawing" Target="../drawings/vmlDrawing17.vml"/><Relationship Id="rId20" Type="http://schemas.openxmlformats.org/officeDocument/2006/relationships/slideLayout" Target="../slideLayouts/slideLayout16.xml"/><Relationship Id="rId2" Type="http://schemas.openxmlformats.org/officeDocument/2006/relationships/oleObject" Target="../embeddings/oleObject41.bin"/><Relationship Id="rId19" Type="http://schemas.openxmlformats.org/officeDocument/2006/relationships/image" Target="../media/image84.wmf"/><Relationship Id="rId18" Type="http://schemas.openxmlformats.org/officeDocument/2006/relationships/oleObject" Target="../embeddings/oleObject49.bin"/><Relationship Id="rId17" Type="http://schemas.openxmlformats.org/officeDocument/2006/relationships/image" Target="../media/image83.wmf"/><Relationship Id="rId16" Type="http://schemas.openxmlformats.org/officeDocument/2006/relationships/oleObject" Target="../embeddings/oleObject48.bin"/><Relationship Id="rId15" Type="http://schemas.openxmlformats.org/officeDocument/2006/relationships/image" Target="../media/image82.wmf"/><Relationship Id="rId14" Type="http://schemas.openxmlformats.org/officeDocument/2006/relationships/oleObject" Target="../embeddings/oleObject47.bin"/><Relationship Id="rId13" Type="http://schemas.openxmlformats.org/officeDocument/2006/relationships/image" Target="../media/image81.wmf"/><Relationship Id="rId12" Type="http://schemas.openxmlformats.org/officeDocument/2006/relationships/oleObject" Target="../embeddings/oleObject46.bin"/><Relationship Id="rId11" Type="http://schemas.openxmlformats.org/officeDocument/2006/relationships/image" Target="../media/image80.wmf"/><Relationship Id="rId10" Type="http://schemas.openxmlformats.org/officeDocument/2006/relationships/oleObject" Target="../embeddings/oleObject45.bin"/><Relationship Id="rId1" Type="http://schemas.openxmlformats.org/officeDocument/2006/relationships/image" Target="../media/image75.png"/></Relationships>
</file>

<file path=ppt/slides/_rels/slide3.xml.rels><?xml version="1.0" encoding="UTF-8" standalone="yes"?>
<Relationships xmlns="http://schemas.openxmlformats.org/package/2006/relationships"><Relationship Id="rId9" Type="http://schemas.openxmlformats.org/officeDocument/2006/relationships/image" Target="../media/image9.wmf"/><Relationship Id="rId8" Type="http://schemas.openxmlformats.org/officeDocument/2006/relationships/oleObject" Target="../embeddings/oleObject1.bin"/><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microsoft.com/office/2007/relationships/hdphoto" Target="../media/image4.wdp"/><Relationship Id="rId2" Type="http://schemas.openxmlformats.org/officeDocument/2006/relationships/image" Target="../media/image3.png"/><Relationship Id="rId11" Type="http://schemas.openxmlformats.org/officeDocument/2006/relationships/vmlDrawing" Target="../drawings/vmlDrawing1.vml"/><Relationship Id="rId10" Type="http://schemas.openxmlformats.org/officeDocument/2006/relationships/slideLayout" Target="../slideLayouts/slideLayout7.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2.xml"/><Relationship Id="rId4" Type="http://schemas.openxmlformats.org/officeDocument/2006/relationships/image" Target="../media/image86.wmf"/><Relationship Id="rId3" Type="http://schemas.openxmlformats.org/officeDocument/2006/relationships/oleObject" Target="../embeddings/oleObject51.bin"/><Relationship Id="rId2" Type="http://schemas.openxmlformats.org/officeDocument/2006/relationships/image" Target="../media/image85.wmf"/><Relationship Id="rId1" Type="http://schemas.openxmlformats.org/officeDocument/2006/relationships/oleObject" Target="../embeddings/oleObject50.bin"/></Relationships>
</file>

<file path=ppt/slides/_rels/slide3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0.wmf"/><Relationship Id="rId7" Type="http://schemas.openxmlformats.org/officeDocument/2006/relationships/oleObject" Target="../embeddings/oleObject55.bin"/><Relationship Id="rId6" Type="http://schemas.openxmlformats.org/officeDocument/2006/relationships/image" Target="../media/image89.wmf"/><Relationship Id="rId5" Type="http://schemas.openxmlformats.org/officeDocument/2006/relationships/oleObject" Target="../embeddings/oleObject54.bin"/><Relationship Id="rId4" Type="http://schemas.openxmlformats.org/officeDocument/2006/relationships/image" Target="../media/image88.wmf"/><Relationship Id="rId3" Type="http://schemas.openxmlformats.org/officeDocument/2006/relationships/oleObject" Target="../embeddings/oleObject53.bin"/><Relationship Id="rId2" Type="http://schemas.openxmlformats.org/officeDocument/2006/relationships/image" Target="../media/image87.wmf"/><Relationship Id="rId10" Type="http://schemas.openxmlformats.org/officeDocument/2006/relationships/vmlDrawing" Target="../drawings/vmlDrawing19.vml"/><Relationship Id="rId1" Type="http://schemas.openxmlformats.org/officeDocument/2006/relationships/oleObject" Target="../embeddings/oleObject52.bin"/></Relationships>
</file>

<file path=ppt/slides/_rels/slide3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4.wmf"/><Relationship Id="rId7" Type="http://schemas.openxmlformats.org/officeDocument/2006/relationships/oleObject" Target="../embeddings/oleObject59.bin"/><Relationship Id="rId6" Type="http://schemas.openxmlformats.org/officeDocument/2006/relationships/image" Target="../media/image93.wmf"/><Relationship Id="rId5" Type="http://schemas.openxmlformats.org/officeDocument/2006/relationships/oleObject" Target="../embeddings/oleObject58.bin"/><Relationship Id="rId4" Type="http://schemas.openxmlformats.org/officeDocument/2006/relationships/image" Target="../media/image92.wmf"/><Relationship Id="rId3" Type="http://schemas.openxmlformats.org/officeDocument/2006/relationships/oleObject" Target="../embeddings/oleObject57.bin"/><Relationship Id="rId2" Type="http://schemas.openxmlformats.org/officeDocument/2006/relationships/image" Target="../media/image91.wmf"/><Relationship Id="rId10" Type="http://schemas.openxmlformats.org/officeDocument/2006/relationships/vmlDrawing" Target="../drawings/vmlDrawing20.vml"/><Relationship Id="rId1" Type="http://schemas.openxmlformats.org/officeDocument/2006/relationships/oleObject" Target="../embeddings/oleObject56.bin"/></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6.xml"/><Relationship Id="rId1" Type="http://schemas.openxmlformats.org/officeDocument/2006/relationships/image" Target="../media/image95.jpeg"/></Relationships>
</file>

<file path=ppt/slides/_rels/slide3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9.wmf"/><Relationship Id="rId7" Type="http://schemas.openxmlformats.org/officeDocument/2006/relationships/oleObject" Target="../embeddings/oleObject63.bin"/><Relationship Id="rId6" Type="http://schemas.openxmlformats.org/officeDocument/2006/relationships/image" Target="../media/image98.wmf"/><Relationship Id="rId5" Type="http://schemas.openxmlformats.org/officeDocument/2006/relationships/oleObject" Target="../embeddings/oleObject62.bin"/><Relationship Id="rId4" Type="http://schemas.openxmlformats.org/officeDocument/2006/relationships/image" Target="../media/image97.wmf"/><Relationship Id="rId3" Type="http://schemas.openxmlformats.org/officeDocument/2006/relationships/oleObject" Target="../embeddings/oleObject61.bin"/><Relationship Id="rId2" Type="http://schemas.openxmlformats.org/officeDocument/2006/relationships/image" Target="../media/image96.wmf"/><Relationship Id="rId10" Type="http://schemas.openxmlformats.org/officeDocument/2006/relationships/vmlDrawing" Target="../drawings/vmlDrawing21.vml"/><Relationship Id="rId1" Type="http://schemas.openxmlformats.org/officeDocument/2006/relationships/oleObject" Target="../embeddings/oleObject60.bin"/></Relationships>
</file>

<file path=ppt/slides/_rels/slide39.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2.xml"/><Relationship Id="rId4" Type="http://schemas.openxmlformats.org/officeDocument/2006/relationships/image" Target="../media/image101.wmf"/><Relationship Id="rId3" Type="http://schemas.openxmlformats.org/officeDocument/2006/relationships/oleObject" Target="../embeddings/oleObject65.bin"/><Relationship Id="rId2" Type="http://schemas.openxmlformats.org/officeDocument/2006/relationships/image" Target="../media/image100.wmf"/><Relationship Id="rId1" Type="http://schemas.openxmlformats.org/officeDocument/2006/relationships/oleObject" Target="../embeddings/oleObject64.bin"/></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4.xml"/><Relationship Id="rId4" Type="http://schemas.openxmlformats.org/officeDocument/2006/relationships/image" Target="../media/image12.wmf"/><Relationship Id="rId3" Type="http://schemas.openxmlformats.org/officeDocument/2006/relationships/oleObject" Target="../embeddings/oleObject2.bin"/><Relationship Id="rId2" Type="http://schemas.openxmlformats.org/officeDocument/2006/relationships/image" Target="../media/image11.jpeg"/><Relationship Id="rId1" Type="http://schemas.openxmlformats.org/officeDocument/2006/relationships/image" Target="../media/image10.jpeg"/></Relationships>
</file>

<file path=ppt/slides/_rels/slide40.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vmlDrawing" Target="../drawings/vmlDrawing23.vml"/><Relationship Id="rId6" Type="http://schemas.openxmlformats.org/officeDocument/2006/relationships/slideLayout" Target="../slideLayouts/slideLayout2.xml"/><Relationship Id="rId5" Type="http://schemas.openxmlformats.org/officeDocument/2006/relationships/oleObject" Target="../embeddings/oleObject68.bin"/><Relationship Id="rId4" Type="http://schemas.openxmlformats.org/officeDocument/2006/relationships/image" Target="../media/image103.wmf"/><Relationship Id="rId3" Type="http://schemas.openxmlformats.org/officeDocument/2006/relationships/oleObject" Target="../embeddings/oleObject67.bin"/><Relationship Id="rId2" Type="http://schemas.openxmlformats.org/officeDocument/2006/relationships/image" Target="../media/image102.wmf"/><Relationship Id="rId1" Type="http://schemas.openxmlformats.org/officeDocument/2006/relationships/oleObject" Target="../embeddings/oleObject66.bin"/></Relationships>
</file>

<file path=ppt/slides/_rels/slide4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7.wmf"/><Relationship Id="rId7" Type="http://schemas.openxmlformats.org/officeDocument/2006/relationships/oleObject" Target="../embeddings/oleObject72.bin"/><Relationship Id="rId6" Type="http://schemas.openxmlformats.org/officeDocument/2006/relationships/image" Target="../media/image106.wmf"/><Relationship Id="rId5" Type="http://schemas.openxmlformats.org/officeDocument/2006/relationships/oleObject" Target="../embeddings/oleObject71.bin"/><Relationship Id="rId4" Type="http://schemas.openxmlformats.org/officeDocument/2006/relationships/image" Target="../media/image105.wmf"/><Relationship Id="rId3" Type="http://schemas.openxmlformats.org/officeDocument/2006/relationships/oleObject" Target="../embeddings/oleObject70.bin"/><Relationship Id="rId2" Type="http://schemas.openxmlformats.org/officeDocument/2006/relationships/image" Target="../media/image104.wmf"/><Relationship Id="rId10" Type="http://schemas.openxmlformats.org/officeDocument/2006/relationships/vmlDrawing" Target="../drawings/vmlDrawing24.vml"/><Relationship Id="rId1" Type="http://schemas.openxmlformats.org/officeDocument/2006/relationships/oleObject" Target="../embeddings/oleObject69.bin"/></Relationships>
</file>

<file path=ppt/slides/_rels/slide4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1.wmf"/><Relationship Id="rId7" Type="http://schemas.openxmlformats.org/officeDocument/2006/relationships/oleObject" Target="../embeddings/oleObject76.bin"/><Relationship Id="rId6" Type="http://schemas.openxmlformats.org/officeDocument/2006/relationships/image" Target="../media/image110.wmf"/><Relationship Id="rId5" Type="http://schemas.openxmlformats.org/officeDocument/2006/relationships/oleObject" Target="../embeddings/oleObject75.bin"/><Relationship Id="rId4" Type="http://schemas.openxmlformats.org/officeDocument/2006/relationships/image" Target="../media/image109.wmf"/><Relationship Id="rId3" Type="http://schemas.openxmlformats.org/officeDocument/2006/relationships/oleObject" Target="../embeddings/oleObject74.bin"/><Relationship Id="rId2" Type="http://schemas.openxmlformats.org/officeDocument/2006/relationships/image" Target="../media/image108.wmf"/><Relationship Id="rId10" Type="http://schemas.openxmlformats.org/officeDocument/2006/relationships/vmlDrawing" Target="../drawings/vmlDrawing25.vml"/><Relationship Id="rId1" Type="http://schemas.openxmlformats.org/officeDocument/2006/relationships/oleObject" Target="../embeddings/oleObject73.bin"/></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81.bin"/><Relationship Id="rId8" Type="http://schemas.openxmlformats.org/officeDocument/2006/relationships/image" Target="../media/image105.wmf"/><Relationship Id="rId7" Type="http://schemas.openxmlformats.org/officeDocument/2006/relationships/oleObject" Target="../embeddings/oleObject80.bin"/><Relationship Id="rId6" Type="http://schemas.openxmlformats.org/officeDocument/2006/relationships/image" Target="../media/image113.wmf"/><Relationship Id="rId5" Type="http://schemas.openxmlformats.org/officeDocument/2006/relationships/oleObject" Target="../embeddings/oleObject79.bin"/><Relationship Id="rId4" Type="http://schemas.openxmlformats.org/officeDocument/2006/relationships/image" Target="../media/image92.wmf"/><Relationship Id="rId3" Type="http://schemas.openxmlformats.org/officeDocument/2006/relationships/oleObject" Target="../embeddings/oleObject78.bin"/><Relationship Id="rId2" Type="http://schemas.openxmlformats.org/officeDocument/2006/relationships/image" Target="../media/image112.wmf"/><Relationship Id="rId18" Type="http://schemas.openxmlformats.org/officeDocument/2006/relationships/vmlDrawing" Target="../drawings/vmlDrawing26.vml"/><Relationship Id="rId17" Type="http://schemas.openxmlformats.org/officeDocument/2006/relationships/slideLayout" Target="../slideLayouts/slideLayout2.xml"/><Relationship Id="rId16" Type="http://schemas.openxmlformats.org/officeDocument/2006/relationships/image" Target="../media/image111.wmf"/><Relationship Id="rId15" Type="http://schemas.openxmlformats.org/officeDocument/2006/relationships/oleObject" Target="../embeddings/oleObject84.bin"/><Relationship Id="rId14" Type="http://schemas.openxmlformats.org/officeDocument/2006/relationships/image" Target="../media/image110.wmf"/><Relationship Id="rId13" Type="http://schemas.openxmlformats.org/officeDocument/2006/relationships/oleObject" Target="../embeddings/oleObject83.bin"/><Relationship Id="rId12" Type="http://schemas.openxmlformats.org/officeDocument/2006/relationships/image" Target="../media/image109.wmf"/><Relationship Id="rId11" Type="http://schemas.openxmlformats.org/officeDocument/2006/relationships/oleObject" Target="../embeddings/oleObject82.bin"/><Relationship Id="rId10" Type="http://schemas.openxmlformats.org/officeDocument/2006/relationships/image" Target="../media/image114.wmf"/><Relationship Id="rId1" Type="http://schemas.openxmlformats.org/officeDocument/2006/relationships/oleObject" Target="../embeddings/oleObject77.bin"/></Relationships>
</file>

<file path=ppt/slides/_rels/slide44.xml.rels><?xml version="1.0" encoding="UTF-8" standalone="yes"?>
<Relationships xmlns="http://schemas.openxmlformats.org/package/2006/relationships"><Relationship Id="rId8" Type="http://schemas.openxmlformats.org/officeDocument/2006/relationships/vmlDrawing" Target="../drawings/vmlDrawing27.vml"/><Relationship Id="rId7" Type="http://schemas.openxmlformats.org/officeDocument/2006/relationships/slideLayout" Target="../slideLayouts/slideLayout4.xml"/><Relationship Id="rId6" Type="http://schemas.openxmlformats.org/officeDocument/2006/relationships/audio" Target="../media/audio1.wav"/><Relationship Id="rId5" Type="http://schemas.openxmlformats.org/officeDocument/2006/relationships/image" Target="../media/image117.emf"/><Relationship Id="rId4" Type="http://schemas.openxmlformats.org/officeDocument/2006/relationships/oleObject" Target="../embeddings/oleObject86.bin"/><Relationship Id="rId3" Type="http://schemas.openxmlformats.org/officeDocument/2006/relationships/image" Target="../media/image116.emf"/><Relationship Id="rId2" Type="http://schemas.openxmlformats.org/officeDocument/2006/relationships/oleObject" Target="../embeddings/oleObject85.bin"/><Relationship Id="rId1" Type="http://schemas.openxmlformats.org/officeDocument/2006/relationships/image" Target="../media/image115.png"/></Relationships>
</file>

<file path=ppt/slides/_rels/slide45.xml.rels><?xml version="1.0" encoding="UTF-8" standalone="yes"?>
<Relationships xmlns="http://schemas.openxmlformats.org/package/2006/relationships"><Relationship Id="rId9" Type="http://schemas.openxmlformats.org/officeDocument/2006/relationships/audio" Target="../media/audio1.wav"/><Relationship Id="rId8" Type="http://schemas.openxmlformats.org/officeDocument/2006/relationships/image" Target="../media/image121.emf"/><Relationship Id="rId7" Type="http://schemas.openxmlformats.org/officeDocument/2006/relationships/oleObject" Target="../embeddings/oleObject90.bin"/><Relationship Id="rId6" Type="http://schemas.openxmlformats.org/officeDocument/2006/relationships/image" Target="../media/image120.emf"/><Relationship Id="rId5" Type="http://schemas.openxmlformats.org/officeDocument/2006/relationships/oleObject" Target="../embeddings/oleObject89.bin"/><Relationship Id="rId4" Type="http://schemas.openxmlformats.org/officeDocument/2006/relationships/image" Target="../media/image119.emf"/><Relationship Id="rId3" Type="http://schemas.openxmlformats.org/officeDocument/2006/relationships/oleObject" Target="../embeddings/oleObject88.bin"/><Relationship Id="rId2" Type="http://schemas.openxmlformats.org/officeDocument/2006/relationships/image" Target="../media/image118.emf"/><Relationship Id="rId11" Type="http://schemas.openxmlformats.org/officeDocument/2006/relationships/vmlDrawing" Target="../drawings/vmlDrawing28.vml"/><Relationship Id="rId10" Type="http://schemas.openxmlformats.org/officeDocument/2006/relationships/slideLayout" Target="../slideLayouts/slideLayout4.xml"/><Relationship Id="rId1" Type="http://schemas.openxmlformats.org/officeDocument/2006/relationships/oleObject" Target="../embeddings/oleObject87.bin"/></Relationships>
</file>

<file path=ppt/slides/_rels/slide46.xml.rels><?xml version="1.0" encoding="UTF-8" standalone="yes"?>
<Relationships xmlns="http://schemas.openxmlformats.org/package/2006/relationships"><Relationship Id="rId7" Type="http://schemas.openxmlformats.org/officeDocument/2006/relationships/vmlDrawing" Target="../drawings/vmlDrawing29.vml"/><Relationship Id="rId6" Type="http://schemas.openxmlformats.org/officeDocument/2006/relationships/slideLayout" Target="../slideLayouts/slideLayout4.xml"/><Relationship Id="rId5" Type="http://schemas.openxmlformats.org/officeDocument/2006/relationships/audio" Target="../media/audio1.wav"/><Relationship Id="rId4" Type="http://schemas.openxmlformats.org/officeDocument/2006/relationships/image" Target="../media/image123.emf"/><Relationship Id="rId3" Type="http://schemas.openxmlformats.org/officeDocument/2006/relationships/oleObject" Target="../embeddings/oleObject92.bin"/><Relationship Id="rId2" Type="http://schemas.openxmlformats.org/officeDocument/2006/relationships/image" Target="../media/image122.emf"/><Relationship Id="rId1" Type="http://schemas.openxmlformats.org/officeDocument/2006/relationships/oleObject" Target="../embeddings/oleObject91.bin"/></Relationships>
</file>

<file path=ppt/slides/_rels/slide4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7.wmf"/><Relationship Id="rId7" Type="http://schemas.openxmlformats.org/officeDocument/2006/relationships/oleObject" Target="../embeddings/oleObject96.bin"/><Relationship Id="rId6" Type="http://schemas.openxmlformats.org/officeDocument/2006/relationships/image" Target="../media/image126.wmf"/><Relationship Id="rId5" Type="http://schemas.openxmlformats.org/officeDocument/2006/relationships/oleObject" Target="../embeddings/oleObject95.bin"/><Relationship Id="rId4" Type="http://schemas.openxmlformats.org/officeDocument/2006/relationships/image" Target="../media/image125.wmf"/><Relationship Id="rId3" Type="http://schemas.openxmlformats.org/officeDocument/2006/relationships/oleObject" Target="../embeddings/oleObject94.bin"/><Relationship Id="rId2" Type="http://schemas.openxmlformats.org/officeDocument/2006/relationships/image" Target="../media/image124.wmf"/><Relationship Id="rId10" Type="http://schemas.openxmlformats.org/officeDocument/2006/relationships/vmlDrawing" Target="../drawings/vmlDrawing30.vml"/><Relationship Id="rId1" Type="http://schemas.openxmlformats.org/officeDocument/2006/relationships/oleObject" Target="../embeddings/oleObject93.bin"/></Relationships>
</file>

<file path=ppt/slides/_rels/slide4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31.wmf"/><Relationship Id="rId7" Type="http://schemas.openxmlformats.org/officeDocument/2006/relationships/oleObject" Target="../embeddings/oleObject100.bin"/><Relationship Id="rId6" Type="http://schemas.openxmlformats.org/officeDocument/2006/relationships/image" Target="../media/image130.wmf"/><Relationship Id="rId5" Type="http://schemas.openxmlformats.org/officeDocument/2006/relationships/oleObject" Target="../embeddings/oleObject99.bin"/><Relationship Id="rId4" Type="http://schemas.openxmlformats.org/officeDocument/2006/relationships/image" Target="../media/image129.wmf"/><Relationship Id="rId3" Type="http://schemas.openxmlformats.org/officeDocument/2006/relationships/oleObject" Target="../embeddings/oleObject98.bin"/><Relationship Id="rId2" Type="http://schemas.openxmlformats.org/officeDocument/2006/relationships/image" Target="../media/image128.wmf"/><Relationship Id="rId10" Type="http://schemas.openxmlformats.org/officeDocument/2006/relationships/vmlDrawing" Target="../drawings/vmlDrawing31.vml"/><Relationship Id="rId1" Type="http://schemas.openxmlformats.org/officeDocument/2006/relationships/oleObject" Target="../embeddings/oleObject97.bin"/></Relationships>
</file>

<file path=ppt/slides/_rels/slide49.xml.rels><?xml version="1.0" encoding="UTF-8" standalone="yes"?>
<Relationships xmlns="http://schemas.openxmlformats.org/package/2006/relationships"><Relationship Id="rId9" Type="http://schemas.openxmlformats.org/officeDocument/2006/relationships/oleObject" Target="../embeddings/oleObject105.bin"/><Relationship Id="rId8" Type="http://schemas.openxmlformats.org/officeDocument/2006/relationships/image" Target="../media/image135.wmf"/><Relationship Id="rId7" Type="http://schemas.openxmlformats.org/officeDocument/2006/relationships/oleObject" Target="../embeddings/oleObject104.bin"/><Relationship Id="rId6" Type="http://schemas.openxmlformats.org/officeDocument/2006/relationships/image" Target="../media/image134.wmf"/><Relationship Id="rId5" Type="http://schemas.openxmlformats.org/officeDocument/2006/relationships/oleObject" Target="../embeddings/oleObject103.bin"/><Relationship Id="rId4" Type="http://schemas.openxmlformats.org/officeDocument/2006/relationships/image" Target="../media/image133.wmf"/><Relationship Id="rId3" Type="http://schemas.openxmlformats.org/officeDocument/2006/relationships/oleObject" Target="../embeddings/oleObject102.bin"/><Relationship Id="rId2" Type="http://schemas.openxmlformats.org/officeDocument/2006/relationships/image" Target="../media/image132.wmf"/><Relationship Id="rId18" Type="http://schemas.openxmlformats.org/officeDocument/2006/relationships/vmlDrawing" Target="../drawings/vmlDrawing32.vml"/><Relationship Id="rId17" Type="http://schemas.openxmlformats.org/officeDocument/2006/relationships/slideLayout" Target="../slideLayouts/slideLayout2.xml"/><Relationship Id="rId16" Type="http://schemas.openxmlformats.org/officeDocument/2006/relationships/image" Target="../media/image111.wmf"/><Relationship Id="rId15" Type="http://schemas.openxmlformats.org/officeDocument/2006/relationships/oleObject" Target="../embeddings/oleObject108.bin"/><Relationship Id="rId14" Type="http://schemas.openxmlformats.org/officeDocument/2006/relationships/image" Target="../media/image110.wmf"/><Relationship Id="rId13" Type="http://schemas.openxmlformats.org/officeDocument/2006/relationships/oleObject" Target="../embeddings/oleObject107.bin"/><Relationship Id="rId12" Type="http://schemas.openxmlformats.org/officeDocument/2006/relationships/image" Target="../media/image109.wmf"/><Relationship Id="rId11" Type="http://schemas.openxmlformats.org/officeDocument/2006/relationships/oleObject" Target="../embeddings/oleObject106.bin"/><Relationship Id="rId10" Type="http://schemas.openxmlformats.org/officeDocument/2006/relationships/image" Target="../media/image114.wmf"/><Relationship Id="rId1" Type="http://schemas.openxmlformats.org/officeDocument/2006/relationships/oleObject" Target="../embeddings/oleObject10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6.png"/></Relationships>
</file>

<file path=ppt/slides/_rels/slide54.xml.rels><?xml version="1.0" encoding="UTF-8" standalone="yes"?>
<Relationships xmlns="http://schemas.openxmlformats.org/package/2006/relationships"><Relationship Id="rId8" Type="http://schemas.openxmlformats.org/officeDocument/2006/relationships/vmlDrawing" Target="../drawings/vmlDrawing33.vml"/><Relationship Id="rId7" Type="http://schemas.openxmlformats.org/officeDocument/2006/relationships/slideLayout" Target="../slideLayouts/slideLayout2.xml"/><Relationship Id="rId6" Type="http://schemas.openxmlformats.org/officeDocument/2006/relationships/image" Target="../media/image139.wmf"/><Relationship Id="rId5" Type="http://schemas.openxmlformats.org/officeDocument/2006/relationships/oleObject" Target="../embeddings/oleObject111.bin"/><Relationship Id="rId4" Type="http://schemas.openxmlformats.org/officeDocument/2006/relationships/image" Target="../media/image138.wmf"/><Relationship Id="rId3" Type="http://schemas.openxmlformats.org/officeDocument/2006/relationships/oleObject" Target="../embeddings/oleObject110.bin"/><Relationship Id="rId2" Type="http://schemas.openxmlformats.org/officeDocument/2006/relationships/image" Target="../media/image137.wmf"/><Relationship Id="rId1" Type="http://schemas.openxmlformats.org/officeDocument/2006/relationships/oleObject" Target="../embeddings/oleObject109.bin"/></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audio" Target="../media/audio1.wav"/></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5.png"/><Relationship Id="rId1" Type="http://schemas.openxmlformats.org/officeDocument/2006/relationships/image" Target="../media/image14.jpeg"/></Relationships>
</file>

<file path=ppt/slides/_rels/slide8.xml.rels><?xml version="1.0" encoding="UTF-8" standalone="yes"?>
<Relationships xmlns="http://schemas.openxmlformats.org/package/2006/relationships"><Relationship Id="rId9" Type="http://schemas.openxmlformats.org/officeDocument/2006/relationships/image" Target="../media/image20.wmf"/><Relationship Id="rId8" Type="http://schemas.openxmlformats.org/officeDocument/2006/relationships/oleObject" Target="../embeddings/oleObject7.bin"/><Relationship Id="rId7" Type="http://schemas.openxmlformats.org/officeDocument/2006/relationships/image" Target="../media/image19.wmf"/><Relationship Id="rId6" Type="http://schemas.openxmlformats.org/officeDocument/2006/relationships/oleObject" Target="../embeddings/oleObject6.bin"/><Relationship Id="rId5" Type="http://schemas.openxmlformats.org/officeDocument/2006/relationships/image" Target="../media/image18.wmf"/><Relationship Id="rId4" Type="http://schemas.openxmlformats.org/officeDocument/2006/relationships/oleObject" Target="../embeddings/oleObject5.bin"/><Relationship Id="rId3" Type="http://schemas.openxmlformats.org/officeDocument/2006/relationships/image" Target="../media/image17.wmf"/><Relationship Id="rId2" Type="http://schemas.openxmlformats.org/officeDocument/2006/relationships/oleObject" Target="../embeddings/oleObject4.bin"/><Relationship Id="rId17" Type="http://schemas.openxmlformats.org/officeDocument/2006/relationships/vmlDrawing" Target="../drawings/vmlDrawing4.vml"/><Relationship Id="rId16" Type="http://schemas.openxmlformats.org/officeDocument/2006/relationships/slideLayout" Target="../slideLayouts/slideLayout16.xml"/><Relationship Id="rId15" Type="http://schemas.openxmlformats.org/officeDocument/2006/relationships/image" Target="../media/image25.wmf"/><Relationship Id="rId14" Type="http://schemas.openxmlformats.org/officeDocument/2006/relationships/oleObject" Target="../embeddings/oleObject8.bin"/><Relationship Id="rId13" Type="http://schemas.openxmlformats.org/officeDocument/2006/relationships/image" Target="../media/image24.png"/><Relationship Id="rId12" Type="http://schemas.openxmlformats.org/officeDocument/2006/relationships/image" Target="../media/image23.png"/><Relationship Id="rId11" Type="http://schemas.openxmlformats.org/officeDocument/2006/relationships/image" Target="../media/image22.png"/><Relationship Id="rId10" Type="http://schemas.openxmlformats.org/officeDocument/2006/relationships/image" Target="../media/image21.png"/><Relationship Id="rId1" Type="http://schemas.openxmlformats.org/officeDocument/2006/relationships/image" Target="../media/image16.jpeg"/></Relationships>
</file>

<file path=ppt/slides/_rels/slide9.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2.xml"/><Relationship Id="rId6" Type="http://schemas.openxmlformats.org/officeDocument/2006/relationships/image" Target="../media/image28.wmf"/><Relationship Id="rId5" Type="http://schemas.openxmlformats.org/officeDocument/2006/relationships/oleObject" Target="../embeddings/oleObject11.bin"/><Relationship Id="rId4" Type="http://schemas.openxmlformats.org/officeDocument/2006/relationships/image" Target="../media/image27.wmf"/><Relationship Id="rId3" Type="http://schemas.openxmlformats.org/officeDocument/2006/relationships/oleObject" Target="../embeddings/oleObject10.bin"/><Relationship Id="rId2" Type="http://schemas.openxmlformats.org/officeDocument/2006/relationships/image" Target="../media/image26.wmf"/><Relationship Id="rId1"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ctrTitle"/>
          </p:nvPr>
        </p:nvSpPr>
        <p:spPr>
          <a:xfrm>
            <a:off x="1725930" y="1985010"/>
            <a:ext cx="7265670" cy="2367915"/>
          </a:xfrm>
        </p:spPr>
        <p:txBody>
          <a:bodyPr vert="horz" wrap="square" lIns="91440" tIns="45720" rIns="91440" bIns="45720" anchor="ctr"/>
          <a:p>
            <a:pPr algn="ctr" eaLnBrk="1" hangingPunct="1">
              <a:buClrTx/>
              <a:buSzTx/>
              <a:buFontTx/>
            </a:pPr>
            <a:r>
              <a:rPr sz="4000" b="1" dirty="0">
                <a:latin typeface="+mn-lt"/>
                <a:ea typeface="+mn-ea"/>
                <a:cs typeface="+mn-cs"/>
                <a:sym typeface="+mn-ea"/>
              </a:rPr>
              <a:t>Основы </a:t>
            </a:r>
            <a:br>
              <a:rPr sz="4000" b="1" dirty="0">
                <a:latin typeface="+mn-lt"/>
                <a:ea typeface="+mn-ea"/>
                <a:cs typeface="+mn-cs"/>
                <a:sym typeface="+mn-ea"/>
              </a:rPr>
            </a:br>
            <a:r>
              <a:rPr sz="4000" b="1" dirty="0">
                <a:latin typeface="+mn-lt"/>
                <a:ea typeface="+mn-ea"/>
                <a:cs typeface="+mn-cs"/>
                <a:sym typeface="+mn-ea"/>
              </a:rPr>
              <a:t>электромагнитной теории Максвелла</a:t>
            </a:r>
            <a:endParaRPr sz="4000" b="1" dirty="0">
              <a:solidFill>
                <a:srgbClr val="FFFFFF"/>
              </a:solidFill>
              <a:latin typeface="+mj-lt"/>
              <a:ea typeface="+mj-ea"/>
              <a:cs typeface="+mj-cs"/>
            </a:endParaRPr>
          </a:p>
        </p:txBody>
      </p:sp>
      <p:sp>
        <p:nvSpPr>
          <p:cNvPr id="3075" name="Rectangle 3"/>
          <p:cNvSpPr>
            <a:spLocks noGrp="1"/>
          </p:cNvSpPr>
          <p:nvPr>
            <p:ph type="subTitle" idx="1"/>
          </p:nvPr>
        </p:nvSpPr>
        <p:spPr>
          <a:xfrm>
            <a:off x="1985010" y="4653280"/>
            <a:ext cx="7006590" cy="1704975"/>
          </a:xfrm>
        </p:spPr>
        <p:txBody>
          <a:bodyPr vert="horz" wrap="square" lIns="91440" tIns="45720" rIns="91440" bIns="45720" anchor="t"/>
          <a:p>
            <a:pPr>
              <a:buSzPct val="60000"/>
            </a:pPr>
            <a:r>
              <a:rPr lang="ru-RU" altLang="en-US" sz="2800" b="1" i="1">
                <a:solidFill>
                  <a:schemeClr val="accent1">
                    <a:lumMod val="50000"/>
                  </a:schemeClr>
                </a:solidFill>
                <a:effectLst>
                  <a:outerShdw blurRad="38100" dist="38100" dir="2700000" algn="tl">
                    <a:srgbClr val="000000">
                      <a:alpha val="43137"/>
                    </a:srgbClr>
                  </a:outerShdw>
                </a:effectLst>
                <a:sym typeface="+mn-ea"/>
              </a:rPr>
              <a:t>лекция для студентов  1 курса МАИ ст.преподаватель     Дергилёва Н.И.</a:t>
            </a:r>
            <a:endParaRPr lang="ru-RU" altLang="en-US" sz="2800" b="1" i="1" dirty="0">
              <a:solidFill>
                <a:schemeClr val="accent1">
                  <a:lumMod val="50000"/>
                </a:schemeClr>
              </a:solidFill>
              <a:effectLst>
                <a:outerShdw blurRad="38100" dist="38100" dir="2700000" algn="tl">
                  <a:srgbClr val="000000">
                    <a:alpha val="43137"/>
                  </a:srgbClr>
                </a:outerShdw>
              </a:effectLst>
              <a:latin typeface="+mn-lt"/>
              <a:ea typeface="+mn-ea"/>
              <a:cs typeface="+mn-cs"/>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Заголовок 1"/>
          <p:cNvSpPr>
            <a:spLocks noGrp="1"/>
          </p:cNvSpPr>
          <p:nvPr>
            <p:ph type="title"/>
          </p:nvPr>
        </p:nvSpPr>
        <p:spPr>
          <a:xfrm>
            <a:off x="478155" y="582295"/>
            <a:ext cx="8220075" cy="614045"/>
          </a:xfrm>
          <a:solidFill>
            <a:schemeClr val="accent3">
              <a:lumMod val="95000"/>
            </a:schemeClr>
          </a:solidFill>
        </p:spPr>
        <p:txBody>
          <a:bodyPr vert="horz" wrap="square" lIns="91440" tIns="45720" rIns="91440" bIns="45720" anchor="ctr"/>
          <a:p>
            <a:pPr algn="ctr"/>
            <a:r>
              <a:rPr sz="3200" b="1">
                <a:solidFill>
                  <a:srgbClr val="C00000"/>
                </a:solidFill>
                <a:effectLst>
                  <a:outerShdw blurRad="38100" dist="38100" dir="2700000" algn="tl">
                    <a:srgbClr val="000000">
                      <a:alpha val="43137"/>
                    </a:srgbClr>
                  </a:outerShdw>
                </a:effectLst>
              </a:rPr>
              <a:t>Вращение рамки в магнитном поле</a:t>
            </a:r>
            <a:endParaRPr sz="3200" b="1">
              <a:solidFill>
                <a:srgbClr val="C00000"/>
              </a:solidFill>
              <a:effectLst>
                <a:outerShdw blurRad="38100" dist="38100" dir="2700000" algn="tl">
                  <a:srgbClr val="000000">
                    <a:alpha val="43137"/>
                  </a:srgbClr>
                </a:outerShdw>
              </a:effectLst>
            </a:endParaRPr>
          </a:p>
        </p:txBody>
      </p:sp>
      <p:sp>
        <p:nvSpPr>
          <p:cNvPr id="7172" name="Rectangle 2"/>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7174" name="Rectangle 4"/>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7176" name="Rectangle 6"/>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7183" name="Содержимое 2"/>
          <p:cNvSpPr/>
          <p:nvPr/>
        </p:nvSpPr>
        <p:spPr>
          <a:xfrm>
            <a:off x="755650" y="1268413"/>
            <a:ext cx="7991475" cy="5310187"/>
          </a:xfrm>
          <a:prstGeom prst="rect">
            <a:avLst/>
          </a:prstGeom>
          <a:no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stStyle>
          <a:p>
            <a:pPr lvl="0"/>
            <a:endParaRPr sz="1800" b="1" i="1"/>
          </a:p>
          <a:p>
            <a:pPr lvl="0">
              <a:buNone/>
            </a:pPr>
            <a:endParaRPr sz="2000"/>
          </a:p>
        </p:txBody>
      </p:sp>
      <p:sp>
        <p:nvSpPr>
          <p:cNvPr id="7185" name="Прямоугольник 7184"/>
          <p:cNvSpPr/>
          <p:nvPr/>
        </p:nvSpPr>
        <p:spPr>
          <a:xfrm>
            <a:off x="611505" y="4260850"/>
            <a:ext cx="8136255" cy="645160"/>
          </a:xfrm>
          <a:prstGeom prst="rect">
            <a:avLst/>
          </a:prstGeom>
          <a:noFill/>
          <a:ln w="9525">
            <a:noFill/>
          </a:ln>
        </p:spPr>
        <p:txBody>
          <a:bodyPr wrap="square" anchor="ctr">
            <a:spAutoFit/>
          </a:bodyPr>
          <a:p>
            <a:pPr eaLnBrk="0" hangingPunct="0"/>
            <a:r>
              <a:rPr sz="1600">
                <a:latin typeface="Times New Roman" panose="02020603050405020304" pitchFamily="18" charset="0"/>
              </a:rPr>
              <a:t>г</a:t>
            </a:r>
            <a:r>
              <a:rPr sz="1800">
                <a:latin typeface="Times New Roman" panose="02020603050405020304" pitchFamily="18" charset="0"/>
              </a:rPr>
              <a:t>де  </a:t>
            </a:r>
            <a:r>
              <a:rPr lang="en-US" altLang="x-none" sz="1800" i="1">
                <a:latin typeface="Times New Roman" panose="02020603050405020304" pitchFamily="18" charset="0"/>
              </a:rPr>
              <a:t>N </a:t>
            </a:r>
            <a:r>
              <a:rPr sz="1800" i="1">
                <a:latin typeface="Times New Roman" panose="02020603050405020304" pitchFamily="18" charset="0"/>
              </a:rPr>
              <a:t>– </a:t>
            </a:r>
            <a:r>
              <a:rPr sz="1800">
                <a:latin typeface="Times New Roman" panose="02020603050405020304" pitchFamily="18" charset="0"/>
              </a:rPr>
              <a:t>число витков;     Ф – магнитный поток; </a:t>
            </a:r>
            <a:r>
              <a:rPr sz="1800" i="1">
                <a:latin typeface="Times New Roman" panose="02020603050405020304" pitchFamily="18" charset="0"/>
              </a:rPr>
              <a:t>В </a:t>
            </a:r>
            <a:r>
              <a:rPr sz="1800">
                <a:latin typeface="Times New Roman" panose="02020603050405020304" pitchFamily="18" charset="0"/>
              </a:rPr>
              <a:t>- индукция магнитного поля; </a:t>
            </a:r>
            <a:endParaRPr sz="1800">
              <a:latin typeface="Times New Roman" panose="02020603050405020304" pitchFamily="18" charset="0"/>
            </a:endParaRPr>
          </a:p>
          <a:p>
            <a:pPr eaLnBrk="0" hangingPunct="0"/>
            <a:r>
              <a:rPr sz="1800">
                <a:latin typeface="Times New Roman" panose="02020603050405020304" pitchFamily="18" charset="0"/>
              </a:rPr>
              <a:t>        </a:t>
            </a:r>
            <a:r>
              <a:rPr lang="en-US" altLang="x-none" sz="1800" i="1">
                <a:latin typeface="Times New Roman" panose="02020603050405020304" pitchFamily="18" charset="0"/>
              </a:rPr>
              <a:t>S</a:t>
            </a:r>
            <a:r>
              <a:rPr sz="1800">
                <a:latin typeface="Times New Roman" panose="02020603050405020304" pitchFamily="18" charset="0"/>
              </a:rPr>
              <a:t> -  площадь рамки;  </a:t>
            </a:r>
            <a:r>
              <a:rPr sz="1800">
                <a:latin typeface="Times New Roman" panose="02020603050405020304" pitchFamily="18" charset="0"/>
                <a:sym typeface="Symbol" panose="05050102010706020507" pitchFamily="18" charset="2"/>
              </a:rPr>
              <a:t></a:t>
            </a:r>
            <a:r>
              <a:rPr sz="1800">
                <a:latin typeface="Times New Roman" panose="02020603050405020304" pitchFamily="18" charset="0"/>
              </a:rPr>
              <a:t> - частота вращения рамки.</a:t>
            </a:r>
            <a:endParaRPr sz="1800">
              <a:latin typeface="Times New Roman" panose="02020603050405020304" pitchFamily="18" charset="0"/>
            </a:endParaRPr>
          </a:p>
        </p:txBody>
      </p:sp>
      <p:pic>
        <p:nvPicPr>
          <p:cNvPr id="7186" name="Рисунок 51"/>
          <p:cNvPicPr>
            <a:picLocks noChangeAspect="1"/>
          </p:cNvPicPr>
          <p:nvPr/>
        </p:nvPicPr>
        <p:blipFill>
          <a:blip r:embed="rId1"/>
          <a:srcRect l="26575" t="25099" r="35432" b="51674"/>
          <a:stretch>
            <a:fillRect/>
          </a:stretch>
        </p:blipFill>
        <p:spPr>
          <a:xfrm>
            <a:off x="2195513" y="1196975"/>
            <a:ext cx="4176712" cy="2038350"/>
          </a:xfrm>
          <a:prstGeom prst="rect">
            <a:avLst/>
          </a:prstGeom>
          <a:noFill/>
          <a:ln w="9525">
            <a:noFill/>
          </a:ln>
        </p:spPr>
      </p:pic>
      <p:sp>
        <p:nvSpPr>
          <p:cNvPr id="7188" name="Прямоугольник 7187"/>
          <p:cNvSpPr/>
          <p:nvPr/>
        </p:nvSpPr>
        <p:spPr>
          <a:xfrm>
            <a:off x="0" y="3233738"/>
            <a:ext cx="9144000" cy="0"/>
          </a:xfrm>
          <a:prstGeom prst="rect">
            <a:avLst/>
          </a:prstGeom>
          <a:noFill/>
          <a:ln w="9525">
            <a:noFill/>
          </a:ln>
        </p:spPr>
        <p:txBody>
          <a:bodyPr/>
          <a:p>
            <a:endParaRPr lang="ru-RU" altLang="en-US"/>
          </a:p>
        </p:txBody>
      </p:sp>
      <p:graphicFrame>
        <p:nvGraphicFramePr>
          <p:cNvPr id="7187" name="Объект 7186"/>
          <p:cNvGraphicFramePr/>
          <p:nvPr/>
        </p:nvGraphicFramePr>
        <p:xfrm>
          <a:off x="1258888" y="3429000"/>
          <a:ext cx="6265862" cy="696913"/>
        </p:xfrm>
        <a:graphic>
          <a:graphicData uri="http://schemas.openxmlformats.org/presentationml/2006/ole">
            <mc:AlternateContent xmlns:mc="http://schemas.openxmlformats.org/markup-compatibility/2006">
              <mc:Choice xmlns:v="urn:schemas-microsoft-com:vml" Requires="v">
                <p:oleObj spid="_x0000_s3087" name="" r:id="rId2" imgW="3517900" imgH="393700" progId="Equation.3">
                  <p:embed/>
                </p:oleObj>
              </mc:Choice>
              <mc:Fallback>
                <p:oleObj name="" r:id="rId2" imgW="3517900" imgH="393700" progId="Equation.3">
                  <p:embed/>
                  <p:pic>
                    <p:nvPicPr>
                      <p:cNvPr id="0" name="Изображение 3086"/>
                      <p:cNvPicPr/>
                      <p:nvPr/>
                    </p:nvPicPr>
                    <p:blipFill>
                      <a:blip r:embed="rId3"/>
                      <a:stretch>
                        <a:fillRect/>
                      </a:stretch>
                    </p:blipFill>
                    <p:spPr>
                      <a:xfrm>
                        <a:off x="1258888" y="3429000"/>
                        <a:ext cx="6265862" cy="696913"/>
                      </a:xfrm>
                      <a:prstGeom prst="rect">
                        <a:avLst/>
                      </a:prstGeom>
                      <a:noFill/>
                      <a:ln w="38100">
                        <a:noFill/>
                        <a:miter/>
                      </a:ln>
                    </p:spPr>
                  </p:pic>
                </p:oleObj>
              </mc:Fallback>
            </mc:AlternateContent>
          </a:graphicData>
        </a:graphic>
      </p:graphicFrame>
      <p:sp>
        <p:nvSpPr>
          <p:cNvPr id="7190" name="Прямоугольник 7189"/>
          <p:cNvSpPr/>
          <p:nvPr/>
        </p:nvSpPr>
        <p:spPr>
          <a:xfrm>
            <a:off x="611188" y="4992847"/>
            <a:ext cx="7777162" cy="1322070"/>
          </a:xfrm>
          <a:prstGeom prst="rect">
            <a:avLst/>
          </a:prstGeom>
          <a:noFill/>
          <a:ln w="9525">
            <a:noFill/>
          </a:ln>
        </p:spPr>
        <p:txBody>
          <a:bodyPr anchor="ctr">
            <a:spAutoFit/>
          </a:bodyPr>
          <a:p>
            <a:r>
              <a:rPr sz="2000">
                <a:latin typeface="Times New Roman" panose="02020603050405020304" pitchFamily="18" charset="0"/>
              </a:rPr>
              <a:t>          Электрический индукционный  ток  в замкнутом контуре: </a:t>
            </a:r>
            <a:endParaRPr sz="2000">
              <a:latin typeface="Times New Roman" panose="02020603050405020304" pitchFamily="18" charset="0"/>
            </a:endParaRPr>
          </a:p>
          <a:p>
            <a:pPr algn="r"/>
            <a:r>
              <a:rPr sz="2400" i="1">
                <a:latin typeface="Times New Roman" panose="02020603050405020304" pitchFamily="18" charset="0"/>
              </a:rPr>
              <a:t>I = </a:t>
            </a:r>
            <a:r>
              <a:rPr sz="2400" i="1">
                <a:latin typeface="Times New Roman" panose="02020603050405020304" pitchFamily="18" charset="0"/>
                <a:sym typeface="Symbol" panose="05050102010706020507" pitchFamily="18" charset="2"/>
              </a:rPr>
              <a:t></a:t>
            </a:r>
            <a:r>
              <a:rPr lang="en-US" altLang="x-none" sz="1400" i="1">
                <a:latin typeface="Times New Roman" panose="02020603050405020304" pitchFamily="18" charset="0"/>
              </a:rPr>
              <a:t>i</a:t>
            </a:r>
            <a:r>
              <a:rPr lang="en-US" altLang="x-none" sz="2400" i="1">
                <a:latin typeface="Times New Roman" panose="02020603050405020304" pitchFamily="18" charset="0"/>
                <a:sym typeface="Symbol" panose="05050102010706020507" pitchFamily="18" charset="2"/>
              </a:rPr>
              <a:t> </a:t>
            </a:r>
            <a:r>
              <a:rPr sz="2400" i="1">
                <a:latin typeface="Times New Roman" panose="02020603050405020304" pitchFamily="18" charset="0"/>
                <a:sym typeface="Symbol" panose="05050102010706020507" pitchFamily="18" charset="2"/>
              </a:rPr>
              <a:t>/R ,                                      (2)</a:t>
            </a:r>
            <a:endParaRPr sz="2400">
              <a:latin typeface="Times New Roman" panose="02020603050405020304" pitchFamily="18" charset="0"/>
              <a:sym typeface="Symbol" panose="05050102010706020507" pitchFamily="18" charset="2"/>
            </a:endParaRPr>
          </a:p>
          <a:p>
            <a:r>
              <a:rPr i="1">
                <a:latin typeface="Times New Roman" panose="02020603050405020304" pitchFamily="18" charset="0"/>
                <a:sym typeface="Symbol" panose="05050102010706020507" pitchFamily="18" charset="2"/>
              </a:rPr>
              <a:t> </a:t>
            </a:r>
            <a:r>
              <a:rPr sz="1800">
                <a:latin typeface="Times New Roman" panose="02020603050405020304" pitchFamily="18" charset="0"/>
                <a:sym typeface="Symbol" panose="05050102010706020507" pitchFamily="18" charset="2"/>
              </a:rPr>
              <a:t>где R - сопротивление контура</a:t>
            </a:r>
            <a:r>
              <a:rPr sz="1800" i="1">
                <a:latin typeface="Times New Roman" panose="02020603050405020304" pitchFamily="18" charset="0"/>
                <a:sym typeface="Symbol" panose="05050102010706020507" pitchFamily="18" charset="2"/>
              </a:rPr>
              <a:t>.</a:t>
            </a:r>
            <a:endParaRPr sz="1800" i="1">
              <a:latin typeface="Times New Roman" panose="02020603050405020304" pitchFamily="18" charset="0"/>
              <a:sym typeface="Symbol" panose="05050102010706020507" pitchFamily="18" charset="2"/>
            </a:endParaRPr>
          </a:p>
          <a:p>
            <a:pPr algn="ctr" eaLnBrk="0" hangingPunct="0"/>
            <a:endParaRPr sz="1800" i="1">
              <a:latin typeface="Times New Roman" panose="02020603050405020304" pitchFamily="18" charset="0"/>
              <a:ea typeface="Times New Roman" panose="02020603050405020304" pitchFamily="18" charset="0"/>
              <a:sym typeface="Symbol" panose="05050102010706020507" pitchFamily="18" charset="2"/>
            </a:endParaRPr>
          </a:p>
        </p:txBody>
      </p:sp>
      <p:sp>
        <p:nvSpPr>
          <p:cNvPr id="7191" name="Прямоугольник 7190"/>
          <p:cNvSpPr/>
          <p:nvPr/>
        </p:nvSpPr>
        <p:spPr>
          <a:xfrm>
            <a:off x="7837488" y="3540125"/>
            <a:ext cx="479425" cy="609600"/>
          </a:xfrm>
          <a:prstGeom prst="rect">
            <a:avLst/>
          </a:prstGeom>
          <a:noFill/>
          <a:ln w="9525">
            <a:noFill/>
          </a:ln>
        </p:spPr>
        <p:txBody>
          <a:bodyPr wrap="none" anchor="ctr">
            <a:spAutoFit/>
          </a:bodyPr>
          <a:p>
            <a:pPr algn="ctr"/>
            <a:r>
              <a:rPr sz="2000" i="1">
                <a:latin typeface="Times New Roman" panose="02020603050405020304" pitchFamily="18" charset="0"/>
              </a:rPr>
              <a:t>(1)</a:t>
            </a:r>
            <a:endParaRPr sz="2000" i="1">
              <a:latin typeface="Times New Roman" panose="02020603050405020304" pitchFamily="18" charset="0"/>
              <a:sym typeface="Symbol" panose="05050102010706020507" pitchFamily="18" charset="2"/>
            </a:endParaRPr>
          </a:p>
          <a:p>
            <a:pPr algn="ctr" eaLnBrk="0" hangingPunct="0"/>
            <a:endParaRPr sz="1400" i="1">
              <a:latin typeface="Times New Roman" panose="02020603050405020304" pitchFamily="18" charset="0"/>
              <a:ea typeface="Times New Roman" panose="02020603050405020304" pitchFamily="18" charset="0"/>
              <a:sym typeface="Symbol" panose="05050102010706020507" pitchFamily="18" charset="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Замещающее содержимое 2"/>
          <p:cNvSpPr>
            <a:spLocks noGrp="1"/>
          </p:cNvSpPr>
          <p:nvPr>
            <p:ph idx="4294967295"/>
          </p:nvPr>
        </p:nvSpPr>
        <p:spPr>
          <a:xfrm>
            <a:off x="617220" y="1316990"/>
            <a:ext cx="7640320" cy="3886200"/>
          </a:xfrm>
        </p:spPr>
        <p:txBody>
          <a:bodyPr/>
          <a:p>
            <a:r>
              <a:rPr sz="2400">
                <a:solidFill>
                  <a:schemeClr val="tx1"/>
                </a:solidFill>
                <a:latin typeface="Times New Roman" panose="02020603050405020304" pitchFamily="18" charset="0"/>
                <a:cs typeface="Times New Roman" panose="02020603050405020304" pitchFamily="18" charset="0"/>
                <a:sym typeface="+mn-ea"/>
              </a:rPr>
              <a:t>Величина индукционного тока не зависит от способа изменения магнитного потока, а определяется лишь </a:t>
            </a:r>
            <a:r>
              <a:rPr sz="2400" i="1">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скоростью</a:t>
            </a:r>
            <a:r>
              <a:rPr sz="2400">
                <a:solidFill>
                  <a:srgbClr val="C00000"/>
                </a:solidFill>
                <a:latin typeface="Times New Roman" panose="02020603050405020304" pitchFamily="18" charset="0"/>
                <a:cs typeface="Times New Roman" panose="02020603050405020304" pitchFamily="18" charset="0"/>
                <a:sym typeface="+mn-ea"/>
              </a:rPr>
              <a:t> </a:t>
            </a:r>
            <a:r>
              <a:rPr sz="2400">
                <a:solidFill>
                  <a:schemeClr val="tx1"/>
                </a:solidFill>
                <a:latin typeface="Times New Roman" panose="02020603050405020304" pitchFamily="18" charset="0"/>
                <a:cs typeface="Times New Roman" panose="02020603050405020304" pitchFamily="18" charset="0"/>
                <a:sym typeface="+mn-ea"/>
              </a:rPr>
              <a:t>его изменения.</a:t>
            </a:r>
            <a:endParaRPr sz="2400">
              <a:solidFill>
                <a:schemeClr val="tx1"/>
              </a:solidFill>
              <a:latin typeface="Times New Roman" panose="02020603050405020304" pitchFamily="18" charset="0"/>
              <a:cs typeface="Times New Roman" panose="02020603050405020304" pitchFamily="18" charset="0"/>
              <a:sym typeface="+mn-ea"/>
            </a:endParaRPr>
          </a:p>
          <a:p>
            <a:pPr marL="0" indent="0">
              <a:buNone/>
            </a:pPr>
            <a:endParaRPr sz="2400" u="none">
              <a:solidFill>
                <a:schemeClr val="tx1"/>
              </a:solidFill>
              <a:latin typeface="Times New Roman" panose="02020603050405020304" pitchFamily="18" charset="0"/>
              <a:cs typeface="Times New Roman" panose="02020603050405020304" pitchFamily="18" charset="0"/>
            </a:endParaRPr>
          </a:p>
          <a:p>
            <a:r>
              <a:rPr sz="2400" b="1">
                <a:solidFill>
                  <a:srgbClr val="C00000"/>
                </a:solidFill>
                <a:latin typeface="Times New Roman" panose="02020603050405020304" pitchFamily="18" charset="0"/>
                <a:cs typeface="Times New Roman" panose="02020603050405020304" pitchFamily="18" charset="0"/>
                <a:sym typeface="+mn-ea"/>
              </a:rPr>
              <a:t>Сила индукционного тока (ЭДС индукции) пропорциональна скорости изменения магнитного потока через поверхность контура.</a:t>
            </a:r>
            <a:endParaRPr sz="2400" b="1" u="none">
              <a:solidFill>
                <a:srgbClr val="C00000"/>
              </a:solidFill>
              <a:latin typeface="Times New Roman" panose="02020603050405020304" pitchFamily="18" charset="0"/>
              <a:cs typeface="Times New Roman" panose="02020603050405020304" pitchFamily="18" charset="0"/>
            </a:endParaRPr>
          </a:p>
          <a:p>
            <a:endParaRPr lang="ru-RU" altLang="en-US" sz="2400" b="1" u="none">
              <a:solidFill>
                <a:srgbClr val="C00000"/>
              </a:solidFill>
              <a:latin typeface="Times New Roman" panose="02020603050405020304" pitchFamily="18" charset="0"/>
              <a:cs typeface="Times New Roman" panose="02020603050405020304" pitchFamily="18" charset="0"/>
            </a:endParaRPr>
          </a:p>
        </p:txBody>
      </p:sp>
      <p:graphicFrame>
        <p:nvGraphicFramePr>
          <p:cNvPr id="437279" name="Объект 437278"/>
          <p:cNvGraphicFramePr/>
          <p:nvPr/>
        </p:nvGraphicFramePr>
        <p:xfrm>
          <a:off x="3433445" y="4403090"/>
          <a:ext cx="2277110" cy="1030605"/>
        </p:xfrm>
        <a:graphic>
          <a:graphicData uri="http://schemas.openxmlformats.org/presentationml/2006/ole">
            <mc:AlternateContent xmlns:mc="http://schemas.openxmlformats.org/markup-compatibility/2006">
              <mc:Choice xmlns:v="urn:schemas-microsoft-com:vml" Requires="v">
                <p:oleObj spid="_x0000_s3095" name="" r:id="rId1" imgW="1295400" imgH="787400" progId="Equation.3">
                  <p:embed/>
                </p:oleObj>
              </mc:Choice>
              <mc:Fallback>
                <p:oleObj name="" r:id="rId1" imgW="1295400" imgH="787400" progId="Equation.3">
                  <p:embed/>
                  <p:pic>
                    <p:nvPicPr>
                      <p:cNvPr id="0" name="Изображение 3094"/>
                      <p:cNvPicPr/>
                      <p:nvPr/>
                    </p:nvPicPr>
                    <p:blipFill>
                      <a:blip r:embed="rId2"/>
                      <a:stretch>
                        <a:fillRect/>
                      </a:stretch>
                    </p:blipFill>
                    <p:spPr>
                      <a:xfrm>
                        <a:off x="3433445" y="4403090"/>
                        <a:ext cx="2277110" cy="1030605"/>
                      </a:xfrm>
                      <a:prstGeom prst="rect">
                        <a:avLst/>
                      </a:prstGeom>
                      <a:solidFill>
                        <a:schemeClr val="accent3">
                          <a:lumMod val="95000"/>
                        </a:schemeClr>
                      </a:solidFill>
                      <a:ln w="9525" cap="flat" cmpd="sng">
                        <a:solidFill>
                          <a:schemeClr val="bg1"/>
                        </a:solidFill>
                        <a:prstDash val="solid"/>
                        <a:miter/>
                        <a:headEnd type="none" w="med" len="med"/>
                        <a:tailEnd type="none" w="med" len="med"/>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Заголовок 1"/>
          <p:cNvSpPr>
            <a:spLocks noGrp="1"/>
          </p:cNvSpPr>
          <p:nvPr>
            <p:ph type="title"/>
          </p:nvPr>
        </p:nvSpPr>
        <p:spPr>
          <a:xfrm>
            <a:off x="591185" y="692150"/>
            <a:ext cx="7962265" cy="901065"/>
          </a:xfrm>
          <a:solidFill>
            <a:schemeClr val="accent3">
              <a:lumMod val="95000"/>
            </a:schemeClr>
          </a:solidFill>
        </p:spPr>
        <p:txBody>
          <a:bodyPr vert="horz" wrap="square" lIns="91440" tIns="45720" rIns="91440" bIns="45720" anchor="ctr"/>
          <a:p>
            <a:pPr algn="ctr"/>
            <a:r>
              <a:rPr sz="2800" b="1">
                <a:solidFill>
                  <a:srgbClr val="C00000"/>
                </a:solidFill>
                <a:effectLst>
                  <a:outerShdw blurRad="38100" dist="38100" dir="2700000" algn="tl">
                    <a:srgbClr val="000000">
                      <a:alpha val="43137"/>
                    </a:srgbClr>
                  </a:outerShdw>
                </a:effectLst>
              </a:rPr>
              <a:t>Применение явления </a:t>
            </a:r>
            <a:br>
              <a:rPr sz="2800" b="1">
                <a:solidFill>
                  <a:srgbClr val="C00000"/>
                </a:solidFill>
                <a:effectLst>
                  <a:outerShdw blurRad="38100" dist="38100" dir="2700000" algn="tl">
                    <a:srgbClr val="000000">
                      <a:alpha val="43137"/>
                    </a:srgbClr>
                  </a:outerShdw>
                </a:effectLst>
              </a:rPr>
            </a:br>
            <a:r>
              <a:rPr sz="2800" b="1">
                <a:solidFill>
                  <a:srgbClr val="C00000"/>
                </a:solidFill>
                <a:effectLst>
                  <a:outerShdw blurRad="38100" dist="38100" dir="2700000" algn="tl">
                    <a:srgbClr val="000000">
                      <a:alpha val="43137"/>
                    </a:srgbClr>
                  </a:outerShdw>
                </a:effectLst>
              </a:rPr>
              <a:t>электромагнитной индукции</a:t>
            </a:r>
            <a:endParaRPr sz="2800" b="1">
              <a:solidFill>
                <a:srgbClr val="C00000"/>
              </a:solidFill>
              <a:effectLst>
                <a:outerShdw blurRad="38100" dist="38100" dir="2700000" algn="tl">
                  <a:srgbClr val="000000">
                    <a:alpha val="43137"/>
                  </a:srgbClr>
                </a:outerShdw>
              </a:effectLst>
            </a:endParaRPr>
          </a:p>
        </p:txBody>
      </p:sp>
      <p:sp>
        <p:nvSpPr>
          <p:cNvPr id="8196" name="Rectangle 2"/>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8198" name="Rectangle 4"/>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8200" name="Rectangle 6"/>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8202" name="Rectangle 8"/>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8205" name="Содержимое 2"/>
          <p:cNvSpPr/>
          <p:nvPr/>
        </p:nvSpPr>
        <p:spPr>
          <a:xfrm>
            <a:off x="755650" y="1916113"/>
            <a:ext cx="7991475" cy="5310187"/>
          </a:xfrm>
          <a:prstGeom prst="rect">
            <a:avLst/>
          </a:prstGeom>
          <a:no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stStyle>
          <a:p>
            <a:pPr marL="609600" lvl="0" indent="-609600"/>
            <a:r>
              <a:rPr sz="2400">
                <a:latin typeface="Times New Roman" panose="02020603050405020304" pitchFamily="18" charset="0"/>
              </a:rPr>
              <a:t>индукционные генераторы (постоянного и переменного тока) </a:t>
            </a:r>
            <a:endParaRPr sz="2400">
              <a:latin typeface="Times New Roman" panose="02020603050405020304" pitchFamily="18" charset="0"/>
            </a:endParaRPr>
          </a:p>
          <a:p>
            <a:pPr marL="609600" lvl="0" indent="-609600"/>
            <a:r>
              <a:rPr sz="2400">
                <a:latin typeface="Times New Roman" panose="02020603050405020304" pitchFamily="18" charset="0"/>
              </a:rPr>
              <a:t>трансформаторы</a:t>
            </a:r>
            <a:endParaRPr sz="2400">
              <a:latin typeface="Times New Roman" panose="02020603050405020304" pitchFamily="18" charset="0"/>
            </a:endParaRPr>
          </a:p>
          <a:p>
            <a:pPr marL="609600" lvl="0" indent="-609600"/>
            <a:r>
              <a:rPr sz="2400">
                <a:latin typeface="Times New Roman" panose="02020603050405020304" pitchFamily="18" charset="0"/>
              </a:rPr>
              <a:t>микрофоны и громкоговорители</a:t>
            </a:r>
            <a:endParaRPr sz="2400">
              <a:latin typeface="Times New Roman" panose="02020603050405020304" pitchFamily="18" charset="0"/>
            </a:endParaRPr>
          </a:p>
          <a:p>
            <a:pPr marL="609600" lvl="0" indent="-609600"/>
            <a:r>
              <a:rPr sz="2400">
                <a:latin typeface="Times New Roman" panose="02020603050405020304" pitchFamily="18" charset="0"/>
              </a:rPr>
              <a:t>детекторы для обнаружения металлических предметов</a:t>
            </a:r>
            <a:endParaRPr sz="2400">
              <a:latin typeface="Times New Roman" panose="02020603050405020304" pitchFamily="18" charset="0"/>
            </a:endParaRPr>
          </a:p>
          <a:p>
            <a:pPr marL="609600" lvl="0" indent="-609600"/>
            <a:r>
              <a:rPr sz="2400">
                <a:latin typeface="Times New Roman" panose="02020603050405020304" pitchFamily="18" charset="0"/>
              </a:rPr>
              <a:t>поезда на магнитной подушке</a:t>
            </a:r>
            <a:endParaRPr sz="2400">
              <a:latin typeface="Times New Roman" panose="02020603050405020304" pitchFamily="18" charset="0"/>
            </a:endParaRPr>
          </a:p>
          <a:p>
            <a:pPr marL="609600" lvl="0" indent="-609600"/>
            <a:r>
              <a:rPr sz="2400">
                <a:latin typeface="Times New Roman" panose="02020603050405020304" pitchFamily="18" charset="0"/>
              </a:rPr>
              <a:t>считывание информации с магнитных лент </a:t>
            </a:r>
            <a:endParaRPr sz="2400">
              <a:latin typeface="Times New Roman" panose="02020603050405020304" pitchFamily="18" charset="0"/>
            </a:endParaRPr>
          </a:p>
        </p:txBody>
      </p:sp>
      <p:sp>
        <p:nvSpPr>
          <p:cNvPr id="8207" name="Прямоугольник 8206"/>
          <p:cNvSpPr/>
          <p:nvPr/>
        </p:nvSpPr>
        <p:spPr>
          <a:xfrm>
            <a:off x="0" y="0"/>
            <a:ext cx="9144000" cy="0"/>
          </a:xfrm>
          <a:prstGeom prst="rect">
            <a:avLst/>
          </a:prstGeom>
          <a:noFill/>
          <a:ln w="9525">
            <a:noFill/>
          </a:ln>
        </p:spPr>
        <p:txBody>
          <a:bodyPr/>
          <a:p>
            <a:endParaRPr lang="ru-RU" altLang="en-US"/>
          </a:p>
        </p:txBody>
      </p:sp>
      <p:graphicFrame>
        <p:nvGraphicFramePr>
          <p:cNvPr id="8208" name="Object 8"/>
          <p:cNvGraphicFramePr>
            <a:graphicFrameLocks noChangeAspect="1"/>
          </p:cNvGraphicFramePr>
          <p:nvPr/>
        </p:nvGraphicFramePr>
        <p:xfrm>
          <a:off x="4732338" y="2190750"/>
          <a:ext cx="776287" cy="319088"/>
        </p:xfrm>
        <a:graphic>
          <a:graphicData uri="http://schemas.openxmlformats.org/presentationml/2006/ole">
            <mc:AlternateContent xmlns:mc="http://schemas.openxmlformats.org/markup-compatibility/2006">
              <mc:Choice xmlns:v="urn:schemas-microsoft-com:vml" Requires="v">
                <p:oleObj spid="_x0000_s3085" name="" r:id="rId1" imgW="114300" imgH="215265" progId="Equation.3">
                  <p:embed/>
                </p:oleObj>
              </mc:Choice>
              <mc:Fallback>
                <p:oleObj name="" r:id="rId1" imgW="114300" imgH="215265" progId="Equation.3">
                  <p:embed/>
                  <p:pic>
                    <p:nvPicPr>
                      <p:cNvPr id="0" name="Изображение 3084"/>
                      <p:cNvPicPr/>
                      <p:nvPr/>
                    </p:nvPicPr>
                    <p:blipFill>
                      <a:blip r:embed="rId2"/>
                      <a:stretch>
                        <a:fillRect/>
                      </a:stretch>
                    </p:blipFill>
                    <p:spPr>
                      <a:xfrm>
                        <a:off x="4732338" y="2190750"/>
                        <a:ext cx="776287" cy="319088"/>
                      </a:xfrm>
                      <a:prstGeom prst="rect">
                        <a:avLst/>
                      </a:prstGeom>
                      <a:noFill/>
                      <a:ln w="38100">
                        <a:noFill/>
                        <a:miter/>
                      </a:ln>
                    </p:spPr>
                  </p:pic>
                </p:oleObj>
              </mc:Fallback>
            </mc:AlternateContent>
          </a:graphicData>
        </a:graphic>
      </p:graphicFrame>
      <p:sp>
        <p:nvSpPr>
          <p:cNvPr id="8210" name="Прямоугольник 8209"/>
          <p:cNvSpPr/>
          <p:nvPr/>
        </p:nvSpPr>
        <p:spPr>
          <a:xfrm>
            <a:off x="0" y="0"/>
            <a:ext cx="9144000" cy="0"/>
          </a:xfrm>
          <a:prstGeom prst="rect">
            <a:avLst/>
          </a:prstGeom>
          <a:noFill/>
          <a:ln w="9525">
            <a:noFill/>
          </a:ln>
        </p:spPr>
        <p:txBody>
          <a:bodyPr/>
          <a:p>
            <a:endParaRPr lang="ru-RU" altLang="en-US"/>
          </a:p>
        </p:txBody>
      </p:sp>
      <p:sp>
        <p:nvSpPr>
          <p:cNvPr id="8212" name="Прямоугольник 8211"/>
          <p:cNvSpPr/>
          <p:nvPr/>
        </p:nvSpPr>
        <p:spPr>
          <a:xfrm>
            <a:off x="0" y="0"/>
            <a:ext cx="9144000" cy="0"/>
          </a:xfrm>
          <a:prstGeom prst="rect">
            <a:avLst/>
          </a:prstGeom>
          <a:noFill/>
          <a:ln w="9525">
            <a:noFill/>
          </a:ln>
        </p:spPr>
        <p:txBody>
          <a:bodyPr/>
          <a:p>
            <a:endParaRPr lang="ru-RU"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0260" name="Текстовое поле 480259"/>
          <p:cNvSpPr txBox="1"/>
          <p:nvPr/>
        </p:nvSpPr>
        <p:spPr>
          <a:xfrm>
            <a:off x="295275" y="701675"/>
            <a:ext cx="8670290" cy="920750"/>
          </a:xfrm>
          <a:prstGeom prst="rect">
            <a:avLst/>
          </a:prstGeom>
          <a:noFill/>
          <a:ln w="9525">
            <a:noFill/>
          </a:ln>
        </p:spPr>
        <p:txBody>
          <a:bodyPr wrap="square">
            <a:spAutoFit/>
          </a:bodyPr>
          <a:p>
            <a:pPr>
              <a:lnSpc>
                <a:spcPct val="90000"/>
              </a:lnSpc>
              <a:spcBef>
                <a:spcPct val="10000"/>
              </a:spcBef>
            </a:pPr>
            <a:r>
              <a:rPr lang="ru-RU" altLang="zh-CN" sz="2200" b="1" u="none">
                <a:solidFill>
                  <a:srgbClr val="C00000"/>
                </a:solidFill>
                <a:effectLst>
                  <a:outerShdw blurRad="38100" dist="38100" dir="2700000" algn="tl">
                    <a:srgbClr val="000000">
                      <a:alpha val="43137"/>
                    </a:srgbClr>
                  </a:outerShdw>
                </a:effectLst>
              </a:rPr>
              <a:t>Генератор переменного тока</a:t>
            </a:r>
            <a:endParaRPr lang="ru-RU" altLang="zh-CN" sz="2200" b="1" u="none">
              <a:solidFill>
                <a:srgbClr val="C00000"/>
              </a:solidFill>
              <a:effectLst>
                <a:outerShdw blurRad="38100" dist="38100" dir="2700000" algn="tl">
                  <a:srgbClr val="000000">
                    <a:alpha val="43137"/>
                  </a:srgbClr>
                </a:outerShdw>
              </a:effectLst>
            </a:endParaRPr>
          </a:p>
          <a:p>
            <a:pPr>
              <a:lnSpc>
                <a:spcPct val="90000"/>
              </a:lnSpc>
              <a:spcBef>
                <a:spcPct val="10000"/>
              </a:spcBef>
            </a:pPr>
            <a:r>
              <a:rPr lang="ru-RU" altLang="zh-CN" sz="1800" u="none">
                <a:solidFill>
                  <a:schemeClr val="tx1"/>
                </a:solidFill>
              </a:rPr>
              <a:t>Генератором переменного тока называется электромеханическое устройство, преобразующее механическую энергию в электрическую.</a:t>
            </a:r>
            <a:r>
              <a:rPr lang="ru-RU" altLang="zh-CN" sz="1800" u="sng">
                <a:solidFill>
                  <a:schemeClr val="tx1"/>
                </a:solidFill>
              </a:rPr>
              <a:t> </a:t>
            </a:r>
            <a:endParaRPr lang="ru-RU" altLang="zh-CN" sz="1800" u="sng">
              <a:solidFill>
                <a:schemeClr val="tx1"/>
              </a:solidFill>
            </a:endParaRPr>
          </a:p>
        </p:txBody>
      </p:sp>
      <p:graphicFrame>
        <p:nvGraphicFramePr>
          <p:cNvPr id="480263" name="Объект 480262"/>
          <p:cNvGraphicFramePr/>
          <p:nvPr/>
        </p:nvGraphicFramePr>
        <p:xfrm>
          <a:off x="6369050" y="1633538"/>
          <a:ext cx="1803400" cy="406400"/>
        </p:xfrm>
        <a:graphic>
          <a:graphicData uri="http://schemas.openxmlformats.org/presentationml/2006/ole">
            <mc:AlternateContent xmlns:mc="http://schemas.openxmlformats.org/markup-compatibility/2006">
              <mc:Choice xmlns:v="urn:schemas-microsoft-com:vml" Requires="v">
                <p:oleObj spid="_x0000_s3081" name="" r:id="rId1" imgW="901065" imgH="203200" progId="Equation.3">
                  <p:embed/>
                </p:oleObj>
              </mc:Choice>
              <mc:Fallback>
                <p:oleObj name="" r:id="rId1" imgW="901065" imgH="203200" progId="Equation.3">
                  <p:embed/>
                  <p:pic>
                    <p:nvPicPr>
                      <p:cNvPr id="0" name="Изображение 3080"/>
                      <p:cNvPicPr/>
                      <p:nvPr/>
                    </p:nvPicPr>
                    <p:blipFill>
                      <a:blip r:embed="rId2"/>
                      <a:stretch>
                        <a:fillRect/>
                      </a:stretch>
                    </p:blipFill>
                    <p:spPr>
                      <a:xfrm>
                        <a:off x="6369050" y="1633538"/>
                        <a:ext cx="1803400" cy="406400"/>
                      </a:xfrm>
                      <a:prstGeom prst="rect">
                        <a:avLst/>
                      </a:prstGeom>
                      <a:noFill/>
                      <a:ln w="38100">
                        <a:noFill/>
                        <a:miter/>
                      </a:ln>
                    </p:spPr>
                  </p:pic>
                </p:oleObj>
              </mc:Fallback>
            </mc:AlternateContent>
          </a:graphicData>
        </a:graphic>
      </p:graphicFrame>
      <p:pic>
        <p:nvPicPr>
          <p:cNvPr id="480266" name="Изображение 480265" descr="tep_151"/>
          <p:cNvPicPr>
            <a:picLocks noChangeAspect="1"/>
          </p:cNvPicPr>
          <p:nvPr/>
        </p:nvPicPr>
        <p:blipFill>
          <a:blip r:embed="rId3"/>
          <a:stretch>
            <a:fillRect/>
          </a:stretch>
        </p:blipFill>
        <p:spPr>
          <a:xfrm>
            <a:off x="442595" y="1767205"/>
            <a:ext cx="5039360" cy="3600450"/>
          </a:xfrm>
          <a:prstGeom prst="rect">
            <a:avLst/>
          </a:prstGeom>
          <a:noFill/>
          <a:ln w="9525">
            <a:noFill/>
          </a:ln>
        </p:spPr>
      </p:pic>
      <p:graphicFrame>
        <p:nvGraphicFramePr>
          <p:cNvPr id="480267" name="Объект 480266"/>
          <p:cNvGraphicFramePr/>
          <p:nvPr/>
        </p:nvGraphicFramePr>
        <p:xfrm>
          <a:off x="5857875" y="2217738"/>
          <a:ext cx="2971800" cy="787400"/>
        </p:xfrm>
        <a:graphic>
          <a:graphicData uri="http://schemas.openxmlformats.org/presentationml/2006/ole">
            <mc:AlternateContent xmlns:mc="http://schemas.openxmlformats.org/markup-compatibility/2006">
              <mc:Choice xmlns:v="urn:schemas-microsoft-com:vml" Requires="v">
                <p:oleObj spid="_x0000_s3082" name="" r:id="rId4" imgW="1485265" imgH="393700" progId="Equation.3">
                  <p:embed/>
                </p:oleObj>
              </mc:Choice>
              <mc:Fallback>
                <p:oleObj name="" r:id="rId4" imgW="1485265" imgH="393700" progId="Equation.3">
                  <p:embed/>
                  <p:pic>
                    <p:nvPicPr>
                      <p:cNvPr id="0" name="Изображение 3081"/>
                      <p:cNvPicPr/>
                      <p:nvPr/>
                    </p:nvPicPr>
                    <p:blipFill>
                      <a:blip r:embed="rId5"/>
                      <a:stretch>
                        <a:fillRect/>
                      </a:stretch>
                    </p:blipFill>
                    <p:spPr>
                      <a:xfrm>
                        <a:off x="5857875" y="2217738"/>
                        <a:ext cx="2971800" cy="787400"/>
                      </a:xfrm>
                      <a:prstGeom prst="rect">
                        <a:avLst/>
                      </a:prstGeom>
                      <a:noFill/>
                      <a:ln w="38100">
                        <a:noFill/>
                        <a:miter/>
                      </a:ln>
                    </p:spPr>
                  </p:pic>
                </p:oleObj>
              </mc:Fallback>
            </mc:AlternateContent>
          </a:graphicData>
        </a:graphic>
      </p:graphicFrame>
      <p:graphicFrame>
        <p:nvGraphicFramePr>
          <p:cNvPr id="480268" name="Объект 480267"/>
          <p:cNvGraphicFramePr/>
          <p:nvPr/>
        </p:nvGraphicFramePr>
        <p:xfrm>
          <a:off x="6521450" y="3186113"/>
          <a:ext cx="1574800" cy="533400"/>
        </p:xfrm>
        <a:graphic>
          <a:graphicData uri="http://schemas.openxmlformats.org/presentationml/2006/ole">
            <mc:AlternateContent xmlns:mc="http://schemas.openxmlformats.org/markup-compatibility/2006">
              <mc:Choice xmlns:v="urn:schemas-microsoft-com:vml" Requires="v">
                <p:oleObj spid="_x0000_s3084" name="" r:id="rId6" imgW="786130" imgH="266065" progId="Equation.3">
                  <p:embed/>
                </p:oleObj>
              </mc:Choice>
              <mc:Fallback>
                <p:oleObj name="" r:id="rId6" imgW="786130" imgH="266065" progId="Equation.3">
                  <p:embed/>
                  <p:pic>
                    <p:nvPicPr>
                      <p:cNvPr id="0" name="Изображение 3083"/>
                      <p:cNvPicPr/>
                      <p:nvPr/>
                    </p:nvPicPr>
                    <p:blipFill>
                      <a:blip r:embed="rId7"/>
                      <a:stretch>
                        <a:fillRect/>
                      </a:stretch>
                    </p:blipFill>
                    <p:spPr>
                      <a:xfrm>
                        <a:off x="6521450" y="3186113"/>
                        <a:ext cx="1574800" cy="533400"/>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480269" name="Объект 480268"/>
          <p:cNvGraphicFramePr/>
          <p:nvPr/>
        </p:nvGraphicFramePr>
        <p:xfrm>
          <a:off x="6388100" y="3808413"/>
          <a:ext cx="1905000" cy="762000"/>
        </p:xfrm>
        <a:graphic>
          <a:graphicData uri="http://schemas.openxmlformats.org/presentationml/2006/ole">
            <mc:AlternateContent xmlns:mc="http://schemas.openxmlformats.org/markup-compatibility/2006">
              <mc:Choice xmlns:v="urn:schemas-microsoft-com:vml" Requires="v">
                <p:oleObj spid="_x0000_s3083" name="" r:id="rId8" imgW="951865" imgH="381000" progId="Equation.3">
                  <p:embed/>
                </p:oleObj>
              </mc:Choice>
              <mc:Fallback>
                <p:oleObj name="" r:id="rId8" imgW="951865" imgH="381000" progId="Equation.3">
                  <p:embed/>
                  <p:pic>
                    <p:nvPicPr>
                      <p:cNvPr id="0" name="Изображение 3082"/>
                      <p:cNvPicPr/>
                      <p:nvPr/>
                    </p:nvPicPr>
                    <p:blipFill>
                      <a:blip r:embed="rId9"/>
                      <a:stretch>
                        <a:fillRect/>
                      </a:stretch>
                    </p:blipFill>
                    <p:spPr>
                      <a:xfrm>
                        <a:off x="6388100" y="3808413"/>
                        <a:ext cx="1905000" cy="762000"/>
                      </a:xfrm>
                      <a:prstGeom prst="rect">
                        <a:avLst/>
                      </a:prstGeom>
                      <a:noFill/>
                      <a:ln w="38100">
                        <a:noFill/>
                        <a:miter/>
                      </a:ln>
                    </p:spPr>
                  </p:pic>
                </p:oleObj>
              </mc:Fallback>
            </mc:AlternateContent>
          </a:graphicData>
        </a:graphic>
      </p:graphicFrame>
      <p:graphicFrame>
        <p:nvGraphicFramePr>
          <p:cNvPr id="480270" name="Объект 480269"/>
          <p:cNvGraphicFramePr/>
          <p:nvPr/>
        </p:nvGraphicFramePr>
        <p:xfrm>
          <a:off x="6338888" y="5032375"/>
          <a:ext cx="1828800" cy="533400"/>
        </p:xfrm>
        <a:graphic>
          <a:graphicData uri="http://schemas.openxmlformats.org/presentationml/2006/ole">
            <mc:AlternateContent xmlns:mc="http://schemas.openxmlformats.org/markup-compatibility/2006">
              <mc:Choice xmlns:v="urn:schemas-microsoft-com:vml" Requires="v">
                <p:oleObj spid="_x0000_s3085" name="" r:id="rId10" imgW="913130" imgH="266065" progId="Equation.3">
                  <p:embed/>
                </p:oleObj>
              </mc:Choice>
              <mc:Fallback>
                <p:oleObj name="" r:id="rId10" imgW="913130" imgH="266065" progId="Equation.3">
                  <p:embed/>
                  <p:pic>
                    <p:nvPicPr>
                      <p:cNvPr id="0" name="Изображение 3084"/>
                      <p:cNvPicPr/>
                      <p:nvPr/>
                    </p:nvPicPr>
                    <p:blipFill>
                      <a:blip r:embed="rId11"/>
                      <a:stretch>
                        <a:fillRect/>
                      </a:stretch>
                    </p:blipFill>
                    <p:spPr>
                      <a:xfrm>
                        <a:off x="6338888" y="5032375"/>
                        <a:ext cx="1828800" cy="533400"/>
                      </a:xfrm>
                      <a:prstGeom prst="rect">
                        <a:avLst/>
                      </a:prstGeom>
                      <a:noFill/>
                      <a:ln w="38100">
                        <a:noFill/>
                        <a:miter/>
                      </a:ln>
                    </p:spPr>
                  </p:pic>
                </p:oleObj>
              </mc:Fallback>
            </mc:AlternateContent>
          </a:graphicData>
        </a:graphic>
      </p:graphicFrame>
      <p:sp>
        <p:nvSpPr>
          <p:cNvPr id="480271" name="Текстовое поле 480270"/>
          <p:cNvSpPr txBox="1"/>
          <p:nvPr/>
        </p:nvSpPr>
        <p:spPr>
          <a:xfrm>
            <a:off x="442595" y="5837555"/>
            <a:ext cx="8581390" cy="837565"/>
          </a:xfrm>
          <a:prstGeom prst="rect">
            <a:avLst/>
          </a:prstGeom>
          <a:noFill/>
          <a:ln w="9525">
            <a:noFill/>
          </a:ln>
        </p:spPr>
        <p:txBody>
          <a:bodyPr wrap="square">
            <a:spAutoFit/>
          </a:bodyPr>
          <a:p>
            <a:pPr>
              <a:lnSpc>
                <a:spcPct val="90000"/>
              </a:lnSpc>
              <a:spcBef>
                <a:spcPct val="10000"/>
              </a:spcBef>
            </a:pPr>
            <a:r>
              <a:rPr lang="ru-RU" altLang="zh-CN" sz="1800" u="none">
                <a:solidFill>
                  <a:schemeClr val="tx1"/>
                </a:solidFill>
              </a:rPr>
              <a:t>Наоборот – электродвигатель (первый двигатель – Б.С.Якоби, 1836, приведение в движение лодки на Неве от батареи в 320 </a:t>
            </a:r>
            <a:r>
              <a:rPr lang="ru-RU" altLang="zh-CN" sz="1800" u="none" err="1">
                <a:solidFill>
                  <a:schemeClr val="tx1"/>
                </a:solidFill>
              </a:rPr>
              <a:t>гальванических</a:t>
            </a:r>
            <a:r>
              <a:rPr lang="ru-RU" altLang="zh-CN" sz="1800" u="none">
                <a:solidFill>
                  <a:schemeClr val="tx1"/>
                </a:solidFill>
              </a:rPr>
              <a:t> элементов).</a:t>
            </a:r>
            <a:endParaRPr lang="ru-RU" altLang="zh-CN" sz="1800" u="none">
              <a:solidFill>
                <a:schemeClr val="tx1"/>
              </a:solidFill>
            </a:endParaRPr>
          </a:p>
        </p:txBody>
      </p:sp>
      <p:sp>
        <p:nvSpPr>
          <p:cNvPr id="480272" name="Стрелка вправо 480271"/>
          <p:cNvSpPr/>
          <p:nvPr/>
        </p:nvSpPr>
        <p:spPr>
          <a:xfrm>
            <a:off x="7089775" y="4749800"/>
            <a:ext cx="498475" cy="206375"/>
          </a:xfrm>
          <a:prstGeom prst="rightArrow">
            <a:avLst>
              <a:gd name="adj1" fmla="val 50000"/>
              <a:gd name="adj2" fmla="val 60384"/>
            </a:avLst>
          </a:prstGeom>
          <a:solidFill>
            <a:srgbClr val="009999"/>
          </a:solidFill>
          <a:ln w="9525" cap="flat" cmpd="sng">
            <a:solidFill>
              <a:schemeClr val="tx1"/>
            </a:solidFill>
            <a:prstDash val="solid"/>
            <a:miter/>
            <a:headEnd type="none" w="med" len="med"/>
            <a:tailEnd type="none" w="med" len="med"/>
          </a:ln>
        </p:spPr>
        <p:txBody>
          <a:bodyPr wrap="none" anchor="ctr"/>
          <a:p>
            <a:pPr algn="ctr"/>
            <a:endParaRPr u="sng"/>
          </a:p>
        </p:txBody>
      </p:sp>
      <p:sp>
        <p:nvSpPr>
          <p:cNvPr id="480275" name="Текстовое поле 480274"/>
          <p:cNvSpPr txBox="1"/>
          <p:nvPr/>
        </p:nvSpPr>
        <p:spPr>
          <a:xfrm>
            <a:off x="442595" y="5441950"/>
            <a:ext cx="8719185" cy="395605"/>
          </a:xfrm>
          <a:prstGeom prst="rect">
            <a:avLst/>
          </a:prstGeom>
          <a:noFill/>
          <a:ln w="9525">
            <a:noFill/>
          </a:ln>
        </p:spPr>
        <p:txBody>
          <a:bodyPr wrap="square">
            <a:spAutoFit/>
          </a:bodyPr>
          <a:p>
            <a:pPr>
              <a:lnSpc>
                <a:spcPct val="90000"/>
              </a:lnSpc>
              <a:spcBef>
                <a:spcPct val="10000"/>
              </a:spcBef>
            </a:pPr>
            <a:r>
              <a:rPr lang="ru-RU" altLang="zh-CN" sz="2200" b="1" u="none">
                <a:solidFill>
                  <a:srgbClr val="C00000"/>
                </a:solidFill>
                <a:effectLst>
                  <a:outerShdw blurRad="38100" dist="38100" dir="2700000" algn="tl">
                    <a:srgbClr val="000000">
                      <a:alpha val="43137"/>
                    </a:srgbClr>
                  </a:outerShdw>
                </a:effectLst>
              </a:rPr>
              <a:t>Электродвигатель</a:t>
            </a:r>
            <a:endParaRPr lang="ru-RU" altLang="zh-CN" sz="2200" b="1" u="none">
              <a:solidFill>
                <a:srgbClr val="C00000"/>
              </a:solidFill>
              <a:effectLst>
                <a:outerShdw blurRad="38100" dist="38100" dir="2700000" algn="tl">
                  <a:srgbClr val="000000">
                    <a:alpha val="43137"/>
                  </a:srgbClr>
                </a:outerShdw>
              </a:effectLst>
            </a:endParaRPr>
          </a:p>
        </p:txBody>
      </p:sp>
      <p:sp>
        <p:nvSpPr>
          <p:cNvPr id="480276" name="Овал 480275"/>
          <p:cNvSpPr/>
          <p:nvPr/>
        </p:nvSpPr>
        <p:spPr>
          <a:xfrm>
            <a:off x="7378700" y="2349500"/>
            <a:ext cx="673100" cy="558800"/>
          </a:xfrm>
          <a:prstGeom prst="ellipse">
            <a:avLst/>
          </a:prstGeom>
          <a:noFill/>
          <a:ln w="9525" cap="flat" cmpd="sng">
            <a:solidFill>
              <a:srgbClr val="FF0000"/>
            </a:solidFill>
            <a:prstDash val="solid"/>
            <a:headEnd type="none" w="med" len="med"/>
            <a:tailEnd type="none" w="med" len="med"/>
          </a:ln>
        </p:spPr>
        <p:txBody>
          <a:bodyPr/>
          <a:p>
            <a:endParaRPr lang="ru-RU" altLang="en-US"/>
          </a:p>
        </p:txBody>
      </p:sp>
    </p:spTree>
  </p:cSld>
  <p:clrMapOvr>
    <a:masterClrMapping/>
  </p:clrMapOvr>
  <p:transition>
    <p:pull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Заголовок 1"/>
          <p:cNvSpPr>
            <a:spLocks noGrp="1"/>
          </p:cNvSpPr>
          <p:nvPr>
            <p:ph type="title"/>
          </p:nvPr>
        </p:nvSpPr>
        <p:spPr>
          <a:xfrm>
            <a:off x="607060" y="673100"/>
            <a:ext cx="8091170" cy="668655"/>
          </a:xfrm>
          <a:solidFill>
            <a:schemeClr val="accent3">
              <a:lumMod val="95000"/>
            </a:schemeClr>
          </a:solidFill>
        </p:spPr>
        <p:txBody>
          <a:bodyPr vert="horz" wrap="square" lIns="91440" tIns="45720" rIns="91440" bIns="45720" anchor="ctr"/>
          <a:p>
            <a:pPr algn="ctr"/>
            <a:r>
              <a:rPr sz="2800" b="1">
                <a:solidFill>
                  <a:srgbClr val="C00000"/>
                </a:solidFill>
                <a:effectLst>
                  <a:outerShdw blurRad="38100" dist="38100" dir="2700000" algn="tl">
                    <a:srgbClr val="000000">
                      <a:alpha val="43137"/>
                    </a:srgbClr>
                  </a:outerShdw>
                </a:effectLst>
              </a:rPr>
              <a:t>Природа  ЭДС электромагнитной индукции</a:t>
            </a:r>
            <a:endParaRPr sz="2800" b="1">
              <a:solidFill>
                <a:srgbClr val="C00000"/>
              </a:solidFill>
              <a:effectLst>
                <a:outerShdw blurRad="38100" dist="38100" dir="2700000" algn="tl">
                  <a:srgbClr val="000000">
                    <a:alpha val="43137"/>
                  </a:srgbClr>
                </a:outerShdw>
              </a:effectLst>
            </a:endParaRPr>
          </a:p>
        </p:txBody>
      </p:sp>
      <p:sp>
        <p:nvSpPr>
          <p:cNvPr id="9220" name="Rectangle 2"/>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9221" name="Rectangle 4"/>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9222" name="Rectangle 6"/>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9223" name="Rectangle 7"/>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9225" name="Rectangle 9"/>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9227" name="Rectangle 11"/>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9229" name="Rectangle 13"/>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9233" name="Прямоугольник 9232"/>
          <p:cNvSpPr/>
          <p:nvPr/>
        </p:nvSpPr>
        <p:spPr>
          <a:xfrm>
            <a:off x="0" y="0"/>
            <a:ext cx="9144000" cy="0"/>
          </a:xfrm>
          <a:prstGeom prst="rect">
            <a:avLst/>
          </a:prstGeom>
          <a:noFill/>
          <a:ln w="9525">
            <a:noFill/>
          </a:ln>
        </p:spPr>
        <p:txBody>
          <a:bodyPr/>
          <a:p>
            <a:endParaRPr lang="ru-RU" altLang="en-US"/>
          </a:p>
        </p:txBody>
      </p:sp>
      <p:sp>
        <p:nvSpPr>
          <p:cNvPr id="9235" name="Содержимое 2"/>
          <p:cNvSpPr/>
          <p:nvPr/>
        </p:nvSpPr>
        <p:spPr>
          <a:xfrm>
            <a:off x="179388" y="981075"/>
            <a:ext cx="8515350" cy="1800225"/>
          </a:xfrm>
          <a:prstGeom prst="rect">
            <a:avLst/>
          </a:prstGeom>
          <a:no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stStyle>
          <a:p>
            <a:pPr lvl="0" algn="just">
              <a:buNone/>
            </a:pPr>
            <a:r>
              <a:rPr sz="2000"/>
              <a:t>    </a:t>
            </a:r>
            <a:endParaRPr sz="2000"/>
          </a:p>
          <a:p>
            <a:pPr lvl="0" algn="just">
              <a:buNone/>
            </a:pPr>
            <a:r>
              <a:rPr sz="2000"/>
              <a:t>     </a:t>
            </a:r>
            <a:endParaRPr sz="2000"/>
          </a:p>
          <a:p>
            <a:pPr lvl="0" algn="just">
              <a:buNone/>
            </a:pPr>
            <a:endParaRPr sz="2000"/>
          </a:p>
        </p:txBody>
      </p:sp>
      <p:sp>
        <p:nvSpPr>
          <p:cNvPr id="9237" name="Содержимое 2"/>
          <p:cNvSpPr/>
          <p:nvPr/>
        </p:nvSpPr>
        <p:spPr>
          <a:xfrm>
            <a:off x="-72390" y="1483995"/>
            <a:ext cx="9161145" cy="5040630"/>
          </a:xfrm>
          <a:prstGeom prst="rect">
            <a:avLst/>
          </a:prstGeom>
          <a:no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stStyle>
          <a:p>
            <a:pPr lvl="0" algn="ctr">
              <a:buNone/>
            </a:pPr>
            <a:r>
              <a:rPr sz="2000" b="1">
                <a:solidFill>
                  <a:schemeClr val="tx1"/>
                </a:solidFill>
                <a:effectLst/>
                <a:latin typeface="Times New Roman" panose="02020603050405020304" pitchFamily="18" charset="0"/>
              </a:rPr>
              <a:t>Возникновение ЭДС индукции в движущемся проводнике</a:t>
            </a:r>
            <a:r>
              <a:rPr sz="1800" b="1">
                <a:solidFill>
                  <a:schemeClr val="tx1"/>
                </a:solidFill>
                <a:effectLst/>
                <a:latin typeface="Times New Roman" panose="02020603050405020304" pitchFamily="18" charset="0"/>
              </a:rPr>
              <a:t>:</a:t>
            </a:r>
            <a:endParaRPr sz="1800" b="1">
              <a:solidFill>
                <a:schemeClr val="tx1"/>
              </a:solidFill>
              <a:effectLst/>
              <a:latin typeface="Times New Roman" panose="02020603050405020304" pitchFamily="18" charset="0"/>
            </a:endParaRPr>
          </a:p>
          <a:p>
            <a:pPr lvl="0">
              <a:buNone/>
            </a:pPr>
            <a:r>
              <a:rPr sz="1800" b="1">
                <a:latin typeface="Times New Roman" panose="02020603050405020304" pitchFamily="18" charset="0"/>
              </a:rPr>
              <a:t>	-  </a:t>
            </a:r>
            <a:r>
              <a:rPr sz="1800">
                <a:latin typeface="Times New Roman" panose="02020603050405020304" pitchFamily="18" charset="0"/>
              </a:rPr>
              <a:t>свободные электроны внутри движущегося проводника под действием </a:t>
            </a:r>
            <a:r>
              <a:rPr sz="1800" b="1" i="1">
                <a:latin typeface="Times New Roman" panose="02020603050405020304" pitchFamily="18" charset="0"/>
              </a:rPr>
              <a:t>силы    </a:t>
            </a:r>
            <a:endParaRPr sz="1800" b="1" i="1">
              <a:latin typeface="Times New Roman" panose="02020603050405020304" pitchFamily="18" charset="0"/>
            </a:endParaRPr>
          </a:p>
          <a:p>
            <a:pPr lvl="0">
              <a:buNone/>
            </a:pPr>
            <a:r>
              <a:rPr sz="1800" b="1" i="1">
                <a:latin typeface="Times New Roman" panose="02020603050405020304" pitchFamily="18" charset="0"/>
              </a:rPr>
              <a:t>         Лоренца</a:t>
            </a:r>
            <a:r>
              <a:rPr sz="1800">
                <a:latin typeface="Times New Roman" panose="02020603050405020304" pitchFamily="18" charset="0"/>
              </a:rPr>
              <a:t> смещаются к одному из концов проводника. </a:t>
            </a:r>
            <a:endParaRPr sz="1800">
              <a:latin typeface="Times New Roman" panose="02020603050405020304" pitchFamily="18" charset="0"/>
            </a:endParaRPr>
          </a:p>
          <a:p>
            <a:pPr lvl="0">
              <a:buNone/>
            </a:pPr>
            <a:r>
              <a:rPr sz="1800">
                <a:latin typeface="Times New Roman" panose="02020603050405020304" pitchFamily="18" charset="0"/>
              </a:rPr>
              <a:t>	- на другом конце проводника остаются  некомпенсированные положительные заряды</a:t>
            </a:r>
            <a:endParaRPr sz="1800">
              <a:latin typeface="Times New Roman" panose="02020603050405020304" pitchFamily="18" charset="0"/>
            </a:endParaRPr>
          </a:p>
          <a:p>
            <a:pPr lvl="0">
              <a:buNone/>
            </a:pPr>
            <a:r>
              <a:rPr sz="1800">
                <a:latin typeface="Times New Roman" panose="02020603050405020304" pitchFamily="18" charset="0"/>
              </a:rPr>
              <a:t>	- между противоположными концами возникает разность потенциалов (</a:t>
            </a:r>
            <a:r>
              <a:rPr sz="1800" i="1">
                <a:latin typeface="Times New Roman" panose="02020603050405020304" pitchFamily="18" charset="0"/>
                <a:sym typeface="Symbol" panose="05050102010706020507" pitchFamily="18" charset="2"/>
              </a:rPr>
              <a:t></a:t>
            </a:r>
            <a:r>
              <a:rPr lang="en-US" altLang="x-none" sz="1800" i="1">
                <a:latin typeface="Times New Roman" panose="02020603050405020304" pitchFamily="18" charset="0"/>
              </a:rPr>
              <a:t>i</a:t>
            </a:r>
            <a:r>
              <a:rPr sz="1800">
                <a:latin typeface="Times New Roman" panose="02020603050405020304" pitchFamily="18" charset="0"/>
              </a:rPr>
              <a:t>.).</a:t>
            </a:r>
            <a:endParaRPr sz="1800">
              <a:latin typeface="Times New Roman" panose="02020603050405020304" pitchFamily="18" charset="0"/>
            </a:endParaRPr>
          </a:p>
          <a:p>
            <a:pPr lvl="0" algn="ctr">
              <a:buNone/>
            </a:pPr>
            <a:r>
              <a:rPr sz="1000" b="1">
                <a:latin typeface="Times New Roman" panose="02020603050405020304" pitchFamily="18" charset="0"/>
              </a:rPr>
              <a:t>    </a:t>
            </a:r>
            <a:endParaRPr sz="1000" b="1">
              <a:latin typeface="Times New Roman" panose="02020603050405020304" pitchFamily="18" charset="0"/>
            </a:endParaRPr>
          </a:p>
          <a:p>
            <a:pPr lvl="0" algn="ctr">
              <a:buNone/>
            </a:pPr>
            <a:r>
              <a:rPr sz="2000" b="1">
                <a:latin typeface="Times New Roman" panose="02020603050405020304" pitchFamily="18" charset="0"/>
              </a:rPr>
              <a:t>Возникновение ЭДС индукции в неподвижных проводниках</a:t>
            </a:r>
            <a:endParaRPr sz="1800" b="1">
              <a:latin typeface="Times New Roman" panose="02020603050405020304" pitchFamily="18" charset="0"/>
            </a:endParaRPr>
          </a:p>
          <a:p>
            <a:pPr lvl="0" algn="ctr">
              <a:buNone/>
            </a:pPr>
            <a:r>
              <a:rPr sz="1800" b="1">
                <a:latin typeface="Times New Roman" panose="02020603050405020304" pitchFamily="18" charset="0"/>
              </a:rPr>
              <a:t> </a:t>
            </a:r>
            <a:r>
              <a:rPr sz="1800" b="1">
                <a:latin typeface="Times New Roman" panose="02020603050405020304" pitchFamily="18" charset="0"/>
              </a:rPr>
              <a:t>(теория Максвелла):</a:t>
            </a:r>
            <a:endParaRPr sz="1800" b="1">
              <a:latin typeface="Times New Roman" panose="02020603050405020304" pitchFamily="18" charset="0"/>
            </a:endParaRPr>
          </a:p>
          <a:p>
            <a:pPr lvl="0" algn="ctr">
              <a:buNone/>
            </a:pPr>
            <a:r>
              <a:rPr sz="1800" b="1">
                <a:latin typeface="Times New Roman" panose="02020603050405020304" pitchFamily="18" charset="0"/>
              </a:rPr>
              <a:t>		</a:t>
            </a:r>
            <a:r>
              <a:rPr sz="2000" b="1" i="1">
                <a:solidFill>
                  <a:srgbClr val="C00000"/>
                </a:solidFill>
                <a:effectLst>
                  <a:outerShdw blurRad="38100" dist="38100" dir="2700000" algn="tl">
                    <a:srgbClr val="000000">
                      <a:alpha val="43137"/>
                    </a:srgbClr>
                  </a:outerShdw>
                </a:effectLst>
                <a:latin typeface="Times New Roman" panose="02020603050405020304" pitchFamily="18" charset="0"/>
              </a:rPr>
              <a:t>Всякое переменное магнитное поле возбуждает в окружающем пространстве электрическое поле, которое и является причиной возникновения индукционного тока в проводнике.</a:t>
            </a:r>
            <a:r>
              <a:rPr sz="2000" b="1">
                <a:solidFill>
                  <a:srgbClr val="C00000"/>
                </a:solidFill>
                <a:effectLst>
                  <a:outerShdw blurRad="38100" dist="38100" dir="2700000" algn="tl">
                    <a:srgbClr val="000000">
                      <a:alpha val="43137"/>
                    </a:srgbClr>
                  </a:outerShdw>
                </a:effectLst>
                <a:latin typeface="Times New Roman" panose="02020603050405020304" pitchFamily="18" charset="0"/>
              </a:rPr>
              <a:t> </a:t>
            </a:r>
            <a:endParaRPr sz="2000" b="1">
              <a:solidFill>
                <a:srgbClr val="C00000"/>
              </a:solidFill>
              <a:effectLst>
                <a:outerShdw blurRad="38100" dist="38100" dir="2700000" algn="tl">
                  <a:srgbClr val="000000">
                    <a:alpha val="43137"/>
                  </a:srgbClr>
                </a:outerShdw>
              </a:effectLst>
              <a:latin typeface="Times New Roman" panose="02020603050405020304" pitchFamily="18" charset="0"/>
            </a:endParaRPr>
          </a:p>
          <a:p>
            <a:pPr lvl="0">
              <a:buNone/>
            </a:pPr>
            <a:r>
              <a:rPr sz="1800" b="1">
                <a:latin typeface="Times New Roman" panose="02020603050405020304" pitchFamily="18" charset="0"/>
              </a:rPr>
              <a:t>	</a:t>
            </a:r>
            <a:r>
              <a:rPr sz="2000">
                <a:latin typeface="Times New Roman" panose="02020603050405020304" pitchFamily="18" charset="0"/>
              </a:rPr>
              <a:t>Циркуляция вектора </a:t>
            </a:r>
            <a:r>
              <a:rPr sz="2000" i="1">
                <a:latin typeface="Times New Roman" panose="02020603050405020304" pitchFamily="18" charset="0"/>
              </a:rPr>
              <a:t>ЕВ  </a:t>
            </a:r>
            <a:r>
              <a:rPr sz="2000">
                <a:latin typeface="Times New Roman" panose="02020603050405020304" pitchFamily="18" charset="0"/>
              </a:rPr>
              <a:t>этого поля по любому неподвижному контуру </a:t>
            </a:r>
            <a:r>
              <a:rPr sz="2000" i="1">
                <a:latin typeface="Times New Roman" panose="02020603050405020304" pitchFamily="18" charset="0"/>
              </a:rPr>
              <a:t>L </a:t>
            </a:r>
            <a:r>
              <a:rPr sz="2000">
                <a:latin typeface="Times New Roman" panose="02020603050405020304" pitchFamily="18" charset="0"/>
              </a:rPr>
              <a:t>проводника представляет собой  ЭДС электромагнитной индукции:</a:t>
            </a:r>
            <a:endParaRPr sz="2000">
              <a:latin typeface="Times New Roman" panose="02020603050405020304" pitchFamily="18" charset="0"/>
            </a:endParaRPr>
          </a:p>
          <a:p>
            <a:pPr lvl="0">
              <a:buNone/>
            </a:pPr>
            <a:r>
              <a:rPr sz="1800">
                <a:latin typeface="Times New Roman" panose="02020603050405020304" pitchFamily="18" charset="0"/>
              </a:rPr>
              <a:t>                                                                                                                                             </a:t>
            </a:r>
            <a:endParaRPr sz="1800">
              <a:latin typeface="Times New Roman" panose="02020603050405020304" pitchFamily="18" charset="0"/>
            </a:endParaRPr>
          </a:p>
          <a:p>
            <a:pPr lvl="0" algn="just">
              <a:buNone/>
            </a:pPr>
            <a:endParaRPr sz="1800">
              <a:latin typeface="Times New Roman" panose="02020603050405020304" pitchFamily="18" charset="0"/>
            </a:endParaRPr>
          </a:p>
        </p:txBody>
      </p:sp>
      <p:sp>
        <p:nvSpPr>
          <p:cNvPr id="9239" name="Прямоугольник 9238"/>
          <p:cNvSpPr/>
          <p:nvPr/>
        </p:nvSpPr>
        <p:spPr>
          <a:xfrm>
            <a:off x="0" y="0"/>
            <a:ext cx="9144000" cy="0"/>
          </a:xfrm>
          <a:prstGeom prst="rect">
            <a:avLst/>
          </a:prstGeom>
          <a:noFill/>
          <a:ln w="9525">
            <a:noFill/>
          </a:ln>
        </p:spPr>
        <p:txBody>
          <a:bodyPr/>
          <a:p>
            <a:endParaRPr lang="ru-RU" altLang="en-US"/>
          </a:p>
        </p:txBody>
      </p:sp>
      <p:sp>
        <p:nvSpPr>
          <p:cNvPr id="9242" name="Прямоугольник 9241"/>
          <p:cNvSpPr/>
          <p:nvPr/>
        </p:nvSpPr>
        <p:spPr>
          <a:xfrm>
            <a:off x="0" y="0"/>
            <a:ext cx="9144000" cy="0"/>
          </a:xfrm>
          <a:prstGeom prst="rect">
            <a:avLst/>
          </a:prstGeom>
          <a:noFill/>
          <a:ln w="9525">
            <a:noFill/>
          </a:ln>
        </p:spPr>
        <p:txBody>
          <a:bodyPr/>
          <a:p>
            <a:endParaRPr lang="ru-RU" altLang="en-US"/>
          </a:p>
        </p:txBody>
      </p:sp>
      <p:sp>
        <p:nvSpPr>
          <p:cNvPr id="9246" name="Прямоугольник 9245"/>
          <p:cNvSpPr/>
          <p:nvPr/>
        </p:nvSpPr>
        <p:spPr>
          <a:xfrm>
            <a:off x="0" y="0"/>
            <a:ext cx="9144000" cy="0"/>
          </a:xfrm>
          <a:prstGeom prst="rect">
            <a:avLst/>
          </a:prstGeom>
          <a:noFill/>
          <a:ln w="9525">
            <a:noFill/>
          </a:ln>
        </p:spPr>
        <p:txBody>
          <a:bodyPr/>
          <a:p>
            <a:endParaRPr lang="ru-RU" altLang="en-US"/>
          </a:p>
        </p:txBody>
      </p:sp>
      <p:sp>
        <p:nvSpPr>
          <p:cNvPr id="9249" name="Прямоугольник 9248"/>
          <p:cNvSpPr/>
          <p:nvPr/>
        </p:nvSpPr>
        <p:spPr>
          <a:xfrm>
            <a:off x="0" y="0"/>
            <a:ext cx="9144000" cy="0"/>
          </a:xfrm>
          <a:prstGeom prst="rect">
            <a:avLst/>
          </a:prstGeom>
          <a:noFill/>
          <a:ln w="9525">
            <a:noFill/>
          </a:ln>
        </p:spPr>
        <p:txBody>
          <a:bodyPr/>
          <a:p>
            <a:endParaRPr lang="ru-RU" altLang="en-US"/>
          </a:p>
        </p:txBody>
      </p:sp>
      <p:graphicFrame>
        <p:nvGraphicFramePr>
          <p:cNvPr id="9248" name="Объект 9247"/>
          <p:cNvGraphicFramePr/>
          <p:nvPr/>
        </p:nvGraphicFramePr>
        <p:xfrm>
          <a:off x="2692400" y="5727700"/>
          <a:ext cx="2961005" cy="925830"/>
        </p:xfrm>
        <a:graphic>
          <a:graphicData uri="http://schemas.openxmlformats.org/presentationml/2006/ole">
            <mc:AlternateContent xmlns:mc="http://schemas.openxmlformats.org/markup-compatibility/2006">
              <mc:Choice xmlns:v="urn:schemas-microsoft-com:vml" Requires="v">
                <p:oleObj spid="_x0000_s3084" name="" r:id="rId1" imgW="1205865" imgH="393700" progId="Equation.3">
                  <p:embed/>
                </p:oleObj>
              </mc:Choice>
              <mc:Fallback>
                <p:oleObj name="" r:id="rId1" imgW="1205865" imgH="393700" progId="Equation.3">
                  <p:embed/>
                  <p:pic>
                    <p:nvPicPr>
                      <p:cNvPr id="0" name="Изображение 3083"/>
                      <p:cNvPicPr/>
                      <p:nvPr/>
                    </p:nvPicPr>
                    <p:blipFill>
                      <a:blip r:embed="rId2"/>
                      <a:stretch>
                        <a:fillRect/>
                      </a:stretch>
                    </p:blipFill>
                    <p:spPr>
                      <a:xfrm>
                        <a:off x="2692400" y="5727700"/>
                        <a:ext cx="2961005" cy="925830"/>
                      </a:xfrm>
                      <a:prstGeom prst="rect">
                        <a:avLst/>
                      </a:prstGeom>
                      <a:solidFill>
                        <a:schemeClr val="accent3">
                          <a:lumMod val="95000"/>
                        </a:schemeClr>
                      </a:solidFill>
                      <a:ln w="38100">
                        <a:noFill/>
                        <a:miter/>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Заголовок 1"/>
          <p:cNvSpPr>
            <a:spLocks noGrp="1"/>
          </p:cNvSpPr>
          <p:nvPr>
            <p:ph type="title"/>
          </p:nvPr>
        </p:nvSpPr>
        <p:spPr>
          <a:xfrm>
            <a:off x="715010" y="457200"/>
            <a:ext cx="7971790" cy="744220"/>
          </a:xfrm>
          <a:solidFill>
            <a:schemeClr val="accent3">
              <a:lumMod val="95000"/>
            </a:schemeClr>
          </a:solidFill>
        </p:spPr>
        <p:txBody>
          <a:bodyPr vert="horz" wrap="square" lIns="91440" tIns="45720" rIns="91440" bIns="45720" anchor="ctr"/>
          <a:p>
            <a:pPr algn="ctr"/>
            <a:r>
              <a:rPr sz="3200" b="1" err="1">
                <a:solidFill>
                  <a:srgbClr val="C00000"/>
                </a:solidFill>
                <a:effectLst>
                  <a:outerShdw blurRad="38100" dist="38100" dir="2700000" algn="tl">
                    <a:srgbClr val="000000">
                      <a:alpha val="43137"/>
                    </a:srgbClr>
                  </a:outerShdw>
                </a:effectLst>
              </a:rPr>
              <a:t>Вихревые токи (токи</a:t>
            </a:r>
            <a:r>
              <a:rPr sz="3200" b="1">
                <a:solidFill>
                  <a:srgbClr val="C00000"/>
                </a:solidFill>
                <a:effectLst>
                  <a:outerShdw blurRad="38100" dist="38100" dir="2700000" algn="tl">
                    <a:srgbClr val="000000">
                      <a:alpha val="43137"/>
                    </a:srgbClr>
                  </a:outerShdw>
                </a:effectLst>
              </a:rPr>
              <a:t> Фуко)</a:t>
            </a:r>
            <a:endParaRPr sz="3200" b="1">
              <a:solidFill>
                <a:srgbClr val="C00000"/>
              </a:solidFill>
              <a:effectLst>
                <a:outerShdw blurRad="38100" dist="38100" dir="2700000" algn="tl">
                  <a:srgbClr val="000000">
                    <a:alpha val="43137"/>
                  </a:srgbClr>
                </a:outerShdw>
              </a:effectLst>
            </a:endParaRPr>
          </a:p>
        </p:txBody>
      </p:sp>
      <p:sp>
        <p:nvSpPr>
          <p:cNvPr id="10243" name="Содержимое 2"/>
          <p:cNvSpPr>
            <a:spLocks noGrp="1"/>
          </p:cNvSpPr>
          <p:nvPr>
            <p:ph sz="half" idx="1"/>
          </p:nvPr>
        </p:nvSpPr>
        <p:spPr>
          <a:xfrm flipH="1">
            <a:off x="3906520" y="1570355"/>
            <a:ext cx="5097145" cy="4666615"/>
          </a:xfrm>
        </p:spPr>
        <p:txBody>
          <a:bodyPr vert="horz" wrap="square" lIns="91440" tIns="45720" rIns="91440" bIns="45720" anchor="t"/>
          <a:p>
            <a:pPr>
              <a:buNone/>
            </a:pPr>
            <a:r>
              <a:rPr sz="2000">
                <a:latin typeface="Times New Roman" panose="02020603050405020304" pitchFamily="18" charset="0"/>
              </a:rPr>
              <a:t>	</a:t>
            </a:r>
            <a:r>
              <a:rPr sz="2000" b="1" err="1">
                <a:latin typeface="Times New Roman" panose="02020603050405020304" pitchFamily="18" charset="0"/>
              </a:rPr>
              <a:t>Вихревой ток (ток</a:t>
            </a:r>
            <a:r>
              <a:rPr sz="2000" b="1">
                <a:latin typeface="Times New Roman" panose="02020603050405020304" pitchFamily="18" charset="0"/>
              </a:rPr>
              <a:t> Фуко)</a:t>
            </a:r>
            <a:r>
              <a:rPr sz="2000">
                <a:latin typeface="Times New Roman" panose="02020603050405020304" pitchFamily="18" charset="0"/>
              </a:rPr>
              <a:t> -  индукционный ток, возникающий в массивном сплошном проводнике, помещенном в переменное магнитное поле, который  замкнут в толще проводника.</a:t>
            </a:r>
            <a:endParaRPr sz="2000">
              <a:latin typeface="Times New Roman" panose="02020603050405020304" pitchFamily="18" charset="0"/>
            </a:endParaRPr>
          </a:p>
          <a:p>
            <a:pPr>
              <a:buNone/>
            </a:pPr>
            <a:r>
              <a:rPr sz="2000" b="1">
                <a:latin typeface="Times New Roman" panose="02020603050405020304" pitchFamily="18" charset="0"/>
              </a:rPr>
              <a:t>	Проявление </a:t>
            </a:r>
            <a:r>
              <a:rPr sz="2000">
                <a:latin typeface="Times New Roman" panose="02020603050405020304" pitchFamily="18" charset="0"/>
              </a:rPr>
              <a:t>токов Фуко:</a:t>
            </a:r>
            <a:endParaRPr sz="2000">
              <a:latin typeface="Times New Roman" panose="02020603050405020304" pitchFamily="18" charset="0"/>
            </a:endParaRPr>
          </a:p>
          <a:p>
            <a:pPr>
              <a:buNone/>
            </a:pPr>
            <a:r>
              <a:rPr sz="2000">
                <a:latin typeface="Times New Roman" panose="02020603050405020304" pitchFamily="18" charset="0"/>
              </a:rPr>
              <a:t>		- силовое действие</a:t>
            </a:r>
            <a:endParaRPr sz="2000">
              <a:latin typeface="Times New Roman" panose="02020603050405020304" pitchFamily="18" charset="0"/>
            </a:endParaRPr>
          </a:p>
          <a:p>
            <a:pPr>
              <a:buNone/>
            </a:pPr>
            <a:r>
              <a:rPr sz="2000">
                <a:latin typeface="Times New Roman" panose="02020603050405020304" pitchFamily="18" charset="0"/>
              </a:rPr>
              <a:t>		- магнитный скин-эффект</a:t>
            </a:r>
            <a:endParaRPr sz="2000">
              <a:latin typeface="Times New Roman" panose="02020603050405020304" pitchFamily="18" charset="0"/>
            </a:endParaRPr>
          </a:p>
          <a:p>
            <a:pPr>
              <a:buNone/>
            </a:pPr>
            <a:r>
              <a:rPr sz="2000">
                <a:latin typeface="Times New Roman" panose="02020603050405020304" pitchFamily="18" charset="0"/>
              </a:rPr>
              <a:t>		- тепловое действие</a:t>
            </a:r>
            <a:endParaRPr sz="2000">
              <a:latin typeface="Times New Roman" panose="02020603050405020304" pitchFamily="18" charset="0"/>
            </a:endParaRPr>
          </a:p>
          <a:p>
            <a:pPr>
              <a:buNone/>
            </a:pPr>
            <a:r>
              <a:rPr sz="2000" b="1">
                <a:latin typeface="Times New Roman" panose="02020603050405020304" pitchFamily="18" charset="0"/>
              </a:rPr>
              <a:t>	Магнитный скин-эффект</a:t>
            </a:r>
            <a:r>
              <a:rPr sz="2000">
                <a:latin typeface="Times New Roman" panose="02020603050405020304" pitchFamily="18" charset="0"/>
              </a:rPr>
              <a:t> - явление вытеснения из ферромагнетика магнитного потока, изменяющегося с большой частотой.</a:t>
            </a:r>
            <a:endParaRPr sz="2400">
              <a:latin typeface="Times New Roman" panose="02020603050405020304" pitchFamily="18" charset="0"/>
            </a:endParaRPr>
          </a:p>
          <a:p>
            <a:pPr>
              <a:buNone/>
            </a:pPr>
            <a:endParaRPr sz="2400">
              <a:latin typeface="Times New Roman" panose="02020603050405020304" pitchFamily="18" charset="0"/>
            </a:endParaRPr>
          </a:p>
          <a:p>
            <a:pPr>
              <a:buNone/>
            </a:pPr>
            <a:endParaRPr sz="2000">
              <a:latin typeface="Times New Roman" panose="02020603050405020304" pitchFamily="18" charset="0"/>
            </a:endParaRPr>
          </a:p>
          <a:p>
            <a:pPr>
              <a:buNone/>
            </a:pPr>
            <a:endParaRPr sz="2400" b="1">
              <a:latin typeface="Times New Roman" panose="02020603050405020304" pitchFamily="18" charset="0"/>
            </a:endParaRPr>
          </a:p>
        </p:txBody>
      </p:sp>
      <p:sp>
        <p:nvSpPr>
          <p:cNvPr id="10244" name="Rectangle 2"/>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10245" name="Rectangle 4"/>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10246" name="Rectangle 6"/>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10247" name="Rectangle 7"/>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10248" name="Rectangle 9"/>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10249" name="Rectangle 11"/>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10250" name="Rectangle 13"/>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10251" name="Rectangle 7"/>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10253" name="Rectangle 9"/>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10255" name="Rectangle 11"/>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10257" name="Rectangle 13"/>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10261" name="Прямоугольник 10260"/>
          <p:cNvSpPr/>
          <p:nvPr/>
        </p:nvSpPr>
        <p:spPr>
          <a:xfrm>
            <a:off x="0" y="0"/>
            <a:ext cx="9144000" cy="0"/>
          </a:xfrm>
          <a:prstGeom prst="rect">
            <a:avLst/>
          </a:prstGeom>
          <a:noFill/>
          <a:ln w="9525">
            <a:noFill/>
          </a:ln>
        </p:spPr>
        <p:txBody>
          <a:bodyPr/>
          <a:p>
            <a:endParaRPr lang="ru-RU" altLang="en-US"/>
          </a:p>
        </p:txBody>
      </p:sp>
      <p:sp>
        <p:nvSpPr>
          <p:cNvPr id="10263" name="Прямоугольник 10262"/>
          <p:cNvSpPr/>
          <p:nvPr/>
        </p:nvSpPr>
        <p:spPr>
          <a:xfrm>
            <a:off x="0" y="3314700"/>
            <a:ext cx="9144000" cy="0"/>
          </a:xfrm>
          <a:prstGeom prst="rect">
            <a:avLst/>
          </a:prstGeom>
          <a:noFill/>
          <a:ln w="9525">
            <a:noFill/>
          </a:ln>
        </p:spPr>
        <p:txBody>
          <a:bodyPr/>
          <a:p>
            <a:endParaRPr lang="ru-RU" altLang="en-US"/>
          </a:p>
        </p:txBody>
      </p:sp>
      <p:pic>
        <p:nvPicPr>
          <p:cNvPr id="481285" name="Замещающее содержимое 481284" descr="Фуко"/>
          <p:cNvPicPr>
            <a:picLocks noChangeAspect="1"/>
          </p:cNvPicPr>
          <p:nvPr>
            <p:ph sz="half" idx="2"/>
          </p:nvPr>
        </p:nvPicPr>
        <p:blipFill>
          <a:blip r:embed="rId1"/>
          <a:srcRect l="5841" t="3969" r="7880" b="6767"/>
          <a:stretch>
            <a:fillRect/>
          </a:stretch>
        </p:blipFill>
        <p:spPr>
          <a:xfrm>
            <a:off x="531495" y="1657985"/>
            <a:ext cx="3040380" cy="3886200"/>
          </a:xfrm>
          <a:prstGeom prst="rect">
            <a:avLst/>
          </a:prstGeom>
          <a:noFill/>
          <a:ln w="9525">
            <a:noFill/>
          </a:ln>
        </p:spPr>
      </p:pic>
      <p:sp>
        <p:nvSpPr>
          <p:cNvPr id="2" name="Текстовое поле 1"/>
          <p:cNvSpPr txBox="1"/>
          <p:nvPr/>
        </p:nvSpPr>
        <p:spPr>
          <a:xfrm>
            <a:off x="835660" y="5765165"/>
            <a:ext cx="2736215" cy="645160"/>
          </a:xfrm>
          <a:prstGeom prst="rect">
            <a:avLst/>
          </a:prstGeom>
          <a:noFill/>
        </p:spPr>
        <p:txBody>
          <a:bodyPr wrap="none" rtlCol="0" anchor="t">
            <a:spAutoFit/>
          </a:bodyPr>
          <a:p>
            <a:pPr algn="ctr">
              <a:spcBef>
                <a:spcPct val="50000"/>
              </a:spcBef>
            </a:pPr>
            <a:r>
              <a:rPr>
                <a:solidFill>
                  <a:srgbClr val="000000"/>
                </a:solidFill>
                <a:sym typeface="+mn-ea"/>
              </a:rPr>
              <a:t>Жан Бернар Леон Фуко</a:t>
            </a:r>
            <a:r>
              <a:rPr u="sng">
                <a:solidFill>
                  <a:srgbClr val="000000"/>
                </a:solidFill>
                <a:sym typeface="+mn-ea"/>
              </a:rPr>
              <a:t> </a:t>
            </a:r>
            <a:br>
              <a:rPr>
                <a:solidFill>
                  <a:srgbClr val="000000"/>
                </a:solidFill>
                <a:sym typeface="+mn-ea"/>
              </a:rPr>
            </a:br>
            <a:r>
              <a:rPr>
                <a:solidFill>
                  <a:srgbClr val="000000"/>
                </a:solidFill>
                <a:sym typeface="+mn-ea"/>
              </a:rPr>
              <a:t>1819-1868</a:t>
            </a:r>
            <a:endParaRPr lang="ru-RU"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Заголовок 1"/>
          <p:cNvSpPr>
            <a:spLocks noGrp="1"/>
          </p:cNvSpPr>
          <p:nvPr>
            <p:ph type="title"/>
          </p:nvPr>
        </p:nvSpPr>
        <p:spPr>
          <a:xfrm>
            <a:off x="721995" y="660400"/>
            <a:ext cx="7964805" cy="669925"/>
          </a:xfrm>
          <a:solidFill>
            <a:schemeClr val="accent3">
              <a:lumMod val="95000"/>
            </a:schemeClr>
          </a:solidFill>
        </p:spPr>
        <p:txBody>
          <a:bodyPr vert="horz" wrap="square" lIns="91440" tIns="45720" rIns="91440" bIns="45720" anchor="ctr"/>
          <a:p>
            <a:pPr algn="ctr"/>
            <a:r>
              <a:rPr sz="2800" b="1">
                <a:solidFill>
                  <a:srgbClr val="C00000"/>
                </a:solidFill>
                <a:effectLst>
                  <a:outerShdw blurRad="38100" dist="38100" dir="2700000" algn="tl">
                    <a:srgbClr val="000000">
                      <a:alpha val="43137"/>
                    </a:srgbClr>
                  </a:outerShdw>
                </a:effectLst>
              </a:rPr>
              <a:t>Силовое действие токов Фуко</a:t>
            </a:r>
            <a:endParaRPr sz="2800" b="1">
              <a:solidFill>
                <a:srgbClr val="C00000"/>
              </a:solidFill>
              <a:effectLst>
                <a:outerShdw blurRad="38100" dist="38100" dir="2700000" algn="tl">
                  <a:srgbClr val="000000">
                    <a:alpha val="43137"/>
                  </a:srgbClr>
                </a:outerShdw>
              </a:effectLst>
            </a:endParaRPr>
          </a:p>
        </p:txBody>
      </p:sp>
      <p:sp>
        <p:nvSpPr>
          <p:cNvPr id="11288" name="Rectangle 10"/>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11290" name="Rectangle 12"/>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11292" name="Rectangle 14"/>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11294" name="Rectangle 16"/>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11296" name="Rectangle 18"/>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11298" name="Rectangle 20"/>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11300" name="Rectangle 22"/>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11302" name="Rectangle 24"/>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11306" name="Прямоугольник 11305"/>
          <p:cNvSpPr/>
          <p:nvPr/>
        </p:nvSpPr>
        <p:spPr>
          <a:xfrm>
            <a:off x="611188" y="1412875"/>
            <a:ext cx="8064500" cy="4215765"/>
          </a:xfrm>
          <a:prstGeom prst="rect">
            <a:avLst/>
          </a:prstGeom>
          <a:noFill/>
          <a:ln w="9525">
            <a:noFill/>
          </a:ln>
        </p:spPr>
        <p:txBody>
          <a:bodyPr wrap="square">
            <a:spAutoFit/>
          </a:bodyPr>
          <a:p>
            <a:r>
              <a:rPr sz="2000" b="1">
                <a:latin typeface="Times New Roman" panose="02020603050405020304" pitchFamily="18" charset="0"/>
                <a:cs typeface="Times New Roman" panose="02020603050405020304" pitchFamily="18" charset="0"/>
              </a:rPr>
              <a:t>Силовое действие токов Фуко</a:t>
            </a:r>
            <a:r>
              <a:rPr sz="2000">
                <a:latin typeface="Times New Roman" panose="02020603050405020304" pitchFamily="18" charset="0"/>
                <a:cs typeface="Times New Roman" panose="02020603050405020304" pitchFamily="18" charset="0"/>
              </a:rPr>
              <a:t> - торможение движущих в сильном магнитном поле проводников из-за взаимодействия токов Фуко с магнитным полем.</a:t>
            </a:r>
            <a:endParaRPr sz="2000" i="1">
              <a:latin typeface="Times New Roman" panose="02020603050405020304" pitchFamily="18" charset="0"/>
              <a:cs typeface="Times New Roman" panose="02020603050405020304" pitchFamily="18" charset="0"/>
            </a:endParaRPr>
          </a:p>
          <a:p>
            <a:endParaRPr sz="1000" i="1">
              <a:latin typeface="Times New Roman" panose="02020603050405020304" pitchFamily="18" charset="0"/>
              <a:cs typeface="Times New Roman" panose="02020603050405020304" pitchFamily="18" charset="0"/>
            </a:endParaRPr>
          </a:p>
          <a:p>
            <a:r>
              <a:rPr sz="2000" b="1">
                <a:latin typeface="Times New Roman" panose="02020603050405020304" pitchFamily="18" charset="0"/>
                <a:cs typeface="Times New Roman" panose="02020603050405020304" pitchFamily="18" charset="0"/>
              </a:rPr>
              <a:t>Практическое применение :</a:t>
            </a:r>
            <a:r>
              <a:rPr sz="2000" i="1">
                <a:latin typeface="Times New Roman" panose="02020603050405020304" pitchFamily="18" charset="0"/>
                <a:cs typeface="Times New Roman" panose="02020603050405020304" pitchFamily="18" charset="0"/>
              </a:rPr>
              <a:t>  </a:t>
            </a:r>
            <a:endParaRPr sz="2000" i="1">
              <a:latin typeface="Times New Roman" panose="02020603050405020304" pitchFamily="18" charset="0"/>
              <a:cs typeface="Times New Roman" panose="02020603050405020304" pitchFamily="18" charset="0"/>
            </a:endParaRPr>
          </a:p>
          <a:p>
            <a:r>
              <a:rPr sz="2000">
                <a:latin typeface="Times New Roman" panose="02020603050405020304" pitchFamily="18" charset="0"/>
                <a:cs typeface="Times New Roman" panose="02020603050405020304" pitchFamily="18" charset="0"/>
              </a:rPr>
              <a:t>- в успокоителях колебаний подвижных частей приборов и аппаратов, (пример - для демпфирования подвижных частей гальванометров, сейсмографов и др.)</a:t>
            </a:r>
            <a:endParaRPr sz="2000">
              <a:latin typeface="Times New Roman" panose="02020603050405020304" pitchFamily="18" charset="0"/>
              <a:cs typeface="Times New Roman" panose="02020603050405020304" pitchFamily="18" charset="0"/>
            </a:endParaRPr>
          </a:p>
          <a:p>
            <a:r>
              <a:rPr sz="2000">
                <a:latin typeface="Times New Roman" panose="02020603050405020304" pitchFamily="18" charset="0"/>
                <a:cs typeface="Times New Roman" panose="02020603050405020304" pitchFamily="18" charset="0"/>
              </a:rPr>
              <a:t>-  в индукционных тормозах, в которых массивный металлический диск вращается в поле электромагнитов.</a:t>
            </a:r>
            <a:endParaRPr sz="2000">
              <a:latin typeface="Times New Roman" panose="02020603050405020304" pitchFamily="18" charset="0"/>
              <a:cs typeface="Times New Roman" panose="02020603050405020304" pitchFamily="18" charset="0"/>
            </a:endParaRPr>
          </a:p>
          <a:p>
            <a:endParaRPr sz="2000" i="1">
              <a:latin typeface="Times New Roman" panose="02020603050405020304" pitchFamily="18" charset="0"/>
              <a:cs typeface="Times New Roman" panose="02020603050405020304" pitchFamily="18" charset="0"/>
            </a:endParaRPr>
          </a:p>
          <a:p>
            <a:endParaRPr sz="1800">
              <a:latin typeface="Times New Roman" panose="02020603050405020304" pitchFamily="18" charset="0"/>
              <a:cs typeface="Times New Roman" panose="02020603050405020304" pitchFamily="18" charset="0"/>
            </a:endParaRPr>
          </a:p>
          <a:p>
            <a:endParaRPr sz="2000">
              <a:latin typeface="Arial" panose="020B0604020202020204" pitchFamily="34" charset="0"/>
            </a:endParaRPr>
          </a:p>
          <a:p>
            <a:endParaRPr sz="2000">
              <a:latin typeface="Arial" panose="020B0604020202020204" pitchFamily="34" charset="0"/>
            </a:endParaRPr>
          </a:p>
        </p:txBody>
      </p:sp>
      <p:pic>
        <p:nvPicPr>
          <p:cNvPr id="478225" name="Замещающее содержимое 478224"/>
          <p:cNvPicPr>
            <a:picLocks noChangeAspect="1"/>
          </p:cNvPicPr>
          <p:nvPr>
            <p:ph idx="1"/>
          </p:nvPr>
        </p:nvPicPr>
        <p:blipFill>
          <a:blip r:embed="rId1"/>
          <a:stretch>
            <a:fillRect/>
          </a:stretch>
        </p:blipFill>
        <p:spPr>
          <a:xfrm>
            <a:off x="6958330" y="4158615"/>
            <a:ext cx="2074545" cy="2498725"/>
          </a:xfrm>
          <a:prstGeom prst="rect">
            <a:avLst/>
          </a:prstGeom>
          <a:noFill/>
          <a:ln w="9525">
            <a:noFill/>
          </a:ln>
        </p:spPr>
      </p:pic>
      <p:sp>
        <p:nvSpPr>
          <p:cNvPr id="2" name="Текстовое поле 1"/>
          <p:cNvSpPr txBox="1"/>
          <p:nvPr/>
        </p:nvSpPr>
        <p:spPr>
          <a:xfrm>
            <a:off x="611505" y="4467860"/>
            <a:ext cx="6402070" cy="2138045"/>
          </a:xfrm>
          <a:prstGeom prst="rect">
            <a:avLst/>
          </a:prstGeom>
          <a:noFill/>
        </p:spPr>
        <p:txBody>
          <a:bodyPr wrap="square" rtlCol="0">
            <a:spAutoFit/>
          </a:bodyPr>
          <a:p>
            <a:r>
              <a:rPr lang="ru-RU" altLang="zh-CN" sz="1900">
                <a:solidFill>
                  <a:srgbClr val="000000"/>
                </a:solidFill>
                <a:latin typeface="Times New Roman" panose="02020603050405020304" pitchFamily="18" charset="0"/>
                <a:cs typeface="Times New Roman" panose="02020603050405020304" pitchFamily="18" charset="0"/>
                <a:sym typeface="+mn-ea"/>
              </a:rPr>
              <a:t>Для этого на оси приборов укрепляется проводящая пластинка (например, алюминиевая) которая вводится в зазор постоянного магнита. Поскольку токи Фуко выбирают всегда такое направление, чтобы своим действием максимально противодействовать причине, вызывающей породившее их движение, эта пластинка под воздействием магнитного поля испытывает сильное торможение.</a:t>
            </a:r>
            <a:endParaRPr lang="ru-RU" altLang="en-US" sz="19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Заголовок 1"/>
          <p:cNvSpPr>
            <a:spLocks noGrp="1"/>
          </p:cNvSpPr>
          <p:nvPr>
            <p:ph type="title"/>
          </p:nvPr>
        </p:nvSpPr>
        <p:spPr>
          <a:xfrm>
            <a:off x="742950" y="650240"/>
            <a:ext cx="7943850" cy="763270"/>
          </a:xfrm>
          <a:solidFill>
            <a:schemeClr val="accent3">
              <a:lumMod val="95000"/>
            </a:schemeClr>
          </a:solidFill>
        </p:spPr>
        <p:txBody>
          <a:bodyPr vert="horz" wrap="square" lIns="91440" tIns="45720" rIns="91440" bIns="45720" anchor="ctr"/>
          <a:p>
            <a:pPr algn="ctr"/>
            <a:r>
              <a:rPr sz="3200" b="1">
                <a:solidFill>
                  <a:srgbClr val="C00000"/>
                </a:solidFill>
                <a:effectLst>
                  <a:outerShdw blurRad="38100" dist="38100" dir="2700000" algn="tl">
                    <a:srgbClr val="000000">
                      <a:alpha val="43137"/>
                    </a:srgbClr>
                  </a:outerShdw>
                </a:effectLst>
              </a:rPr>
              <a:t>Тепловое действие токов Фуко</a:t>
            </a:r>
            <a:endParaRPr sz="4000" b="1">
              <a:solidFill>
                <a:srgbClr val="C00000"/>
              </a:solidFill>
              <a:effectLst>
                <a:outerShdw blurRad="38100" dist="38100" dir="2700000" algn="tl">
                  <a:srgbClr val="000000">
                    <a:alpha val="43137"/>
                  </a:srgbClr>
                </a:outerShdw>
              </a:effectLst>
            </a:endParaRPr>
          </a:p>
        </p:txBody>
      </p:sp>
      <p:sp>
        <p:nvSpPr>
          <p:cNvPr id="12291" name="Содержимое 2"/>
          <p:cNvSpPr>
            <a:spLocks noGrp="1"/>
          </p:cNvSpPr>
          <p:nvPr>
            <p:ph sz="half" idx="1"/>
          </p:nvPr>
        </p:nvSpPr>
        <p:spPr>
          <a:xfrm>
            <a:off x="300355" y="1557020"/>
            <a:ext cx="5071745" cy="4310380"/>
          </a:xfrm>
        </p:spPr>
        <p:txBody>
          <a:bodyPr vert="horz" wrap="square" lIns="91440" tIns="45720" rIns="91440" bIns="45720" anchor="t"/>
          <a:p>
            <a:pPr>
              <a:buNone/>
            </a:pPr>
            <a:r>
              <a:rPr sz="2400" b="1">
                <a:latin typeface="Times New Roman" panose="02020603050405020304" pitchFamily="18" charset="0"/>
              </a:rPr>
              <a:t>	</a:t>
            </a:r>
            <a:r>
              <a:rPr sz="2000" b="1">
                <a:latin typeface="Times New Roman" panose="02020603050405020304" pitchFamily="18" charset="0"/>
              </a:rPr>
              <a:t>Негативное проявление</a:t>
            </a:r>
            <a:r>
              <a:rPr sz="2000">
                <a:latin typeface="Times New Roman" panose="02020603050405020304" pitchFamily="18" charset="0"/>
              </a:rPr>
              <a:t>:   </a:t>
            </a:r>
            <a:endParaRPr sz="2000">
              <a:latin typeface="Times New Roman" panose="02020603050405020304" pitchFamily="18" charset="0"/>
            </a:endParaRPr>
          </a:p>
          <a:p>
            <a:pPr>
              <a:buNone/>
            </a:pPr>
            <a:r>
              <a:rPr sz="2000">
                <a:latin typeface="Times New Roman" panose="02020603050405020304" pitchFamily="18" charset="0"/>
              </a:rPr>
              <a:t>	-   </a:t>
            </a:r>
            <a:r>
              <a:rPr sz="2000" err="1">
                <a:latin typeface="Times New Roman" panose="02020603050405020304" pitchFamily="18" charset="0"/>
              </a:rPr>
              <a:t>потери энергии в магнитопроводах</a:t>
            </a:r>
            <a:r>
              <a:rPr sz="2000">
                <a:latin typeface="Times New Roman" panose="02020603050405020304" pitchFamily="18" charset="0"/>
              </a:rPr>
              <a:t> (в сердечниках трансформаторов и катушек переменного тока, в магнитных цепях машин).</a:t>
            </a:r>
            <a:endParaRPr sz="2000">
              <a:latin typeface="Times New Roman" panose="02020603050405020304" pitchFamily="18" charset="0"/>
            </a:endParaRPr>
          </a:p>
          <a:p>
            <a:pPr>
              <a:buNone/>
            </a:pPr>
            <a:r>
              <a:rPr sz="2000">
                <a:latin typeface="Times New Roman" panose="02020603050405020304" pitchFamily="18" charset="0"/>
              </a:rPr>
              <a:t> </a:t>
            </a:r>
            <a:r>
              <a:rPr sz="2000" b="1">
                <a:latin typeface="Times New Roman" panose="02020603050405020304" pitchFamily="18" charset="0"/>
              </a:rPr>
              <a:t>	Использование на практике:</a:t>
            </a:r>
            <a:endParaRPr sz="2000" b="1">
              <a:latin typeface="Times New Roman" panose="02020603050405020304" pitchFamily="18" charset="0"/>
            </a:endParaRPr>
          </a:p>
          <a:p>
            <a:pPr>
              <a:buNone/>
            </a:pPr>
            <a:r>
              <a:rPr sz="2000">
                <a:latin typeface="Times New Roman" panose="02020603050405020304" pitchFamily="18" charset="0"/>
              </a:rPr>
              <a:t>	-  в индукционных печах для плавления проводящих тел;</a:t>
            </a:r>
            <a:endParaRPr sz="2000">
              <a:latin typeface="Times New Roman" panose="02020603050405020304" pitchFamily="18" charset="0"/>
            </a:endParaRPr>
          </a:p>
          <a:p>
            <a:pPr>
              <a:buNone/>
            </a:pPr>
            <a:r>
              <a:rPr sz="2000">
                <a:latin typeface="Times New Roman" panose="02020603050405020304" pitchFamily="18" charset="0"/>
              </a:rPr>
              <a:t>	-  прогрев металлических частей вакуумных установок для их дегазации;</a:t>
            </a:r>
            <a:endParaRPr sz="2000">
              <a:latin typeface="Times New Roman" panose="02020603050405020304" pitchFamily="18" charset="0"/>
            </a:endParaRPr>
          </a:p>
          <a:p>
            <a:pPr>
              <a:buNone/>
            </a:pPr>
            <a:r>
              <a:rPr sz="2000">
                <a:latin typeface="Times New Roman" panose="02020603050405020304" pitchFamily="18" charset="0"/>
              </a:rPr>
              <a:t>	- пайка, плавка и поверхностная закалка металлов;</a:t>
            </a:r>
            <a:endParaRPr sz="2000">
              <a:latin typeface="Times New Roman" panose="02020603050405020304" pitchFamily="18" charset="0"/>
            </a:endParaRPr>
          </a:p>
          <a:p>
            <a:pPr>
              <a:buNone/>
            </a:pPr>
            <a:r>
              <a:rPr sz="2000" err="1">
                <a:latin typeface="Times New Roman" panose="02020603050405020304" pitchFamily="18" charset="0"/>
              </a:rPr>
              <a:t>	-  в бытовых микроволновых СВЧ-печах</a:t>
            </a:r>
            <a:r>
              <a:rPr sz="2000">
                <a:latin typeface="Times New Roman" panose="02020603050405020304" pitchFamily="18" charset="0"/>
              </a:rPr>
              <a:t>. </a:t>
            </a:r>
            <a:endParaRPr sz="2000">
              <a:latin typeface="Times New Roman" panose="02020603050405020304" pitchFamily="18" charset="0"/>
            </a:endParaRPr>
          </a:p>
        </p:txBody>
      </p:sp>
      <p:sp>
        <p:nvSpPr>
          <p:cNvPr id="12292" name="Rectangle 2"/>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12294" name="Rectangle 4"/>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12296" name="Rectangle 6"/>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12298" name="Rectangle 8"/>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12302" name="Прямоугольник 12301"/>
          <p:cNvSpPr/>
          <p:nvPr/>
        </p:nvSpPr>
        <p:spPr>
          <a:xfrm>
            <a:off x="0" y="0"/>
            <a:ext cx="9144000" cy="0"/>
          </a:xfrm>
          <a:prstGeom prst="rect">
            <a:avLst/>
          </a:prstGeom>
          <a:noFill/>
          <a:ln w="9525">
            <a:noFill/>
          </a:ln>
        </p:spPr>
        <p:txBody>
          <a:bodyPr/>
          <a:p>
            <a:endParaRPr lang="ru-RU" altLang="en-US"/>
          </a:p>
        </p:txBody>
      </p:sp>
      <p:sp>
        <p:nvSpPr>
          <p:cNvPr id="12304" name="Прямоугольник 12303"/>
          <p:cNvSpPr/>
          <p:nvPr/>
        </p:nvSpPr>
        <p:spPr>
          <a:xfrm>
            <a:off x="0" y="0"/>
            <a:ext cx="9144000" cy="0"/>
          </a:xfrm>
          <a:prstGeom prst="rect">
            <a:avLst/>
          </a:prstGeom>
          <a:noFill/>
          <a:ln w="9525">
            <a:noFill/>
          </a:ln>
        </p:spPr>
        <p:txBody>
          <a:bodyPr/>
          <a:p>
            <a:endParaRPr lang="ru-RU" altLang="en-US"/>
          </a:p>
        </p:txBody>
      </p:sp>
      <p:pic>
        <p:nvPicPr>
          <p:cNvPr id="481286" name="Замещающее содержимое 481285" descr="clip_image226"/>
          <p:cNvPicPr>
            <a:picLocks noChangeAspect="1"/>
          </p:cNvPicPr>
          <p:nvPr>
            <p:ph sz="half" idx="2"/>
          </p:nvPr>
        </p:nvPicPr>
        <p:blipFill>
          <a:blip r:embed="rId1"/>
          <a:srcRect b="17807"/>
          <a:stretch>
            <a:fillRect/>
          </a:stretch>
        </p:blipFill>
        <p:spPr>
          <a:xfrm>
            <a:off x="5884545" y="1557020"/>
            <a:ext cx="2802255" cy="431101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a:xfrm>
            <a:off x="654685" y="625475"/>
            <a:ext cx="7965440" cy="744220"/>
          </a:xfrm>
          <a:solidFill>
            <a:schemeClr val="accent3">
              <a:lumMod val="95000"/>
            </a:schemeClr>
          </a:solidFill>
        </p:spPr>
        <p:txBody>
          <a:bodyPr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ru-RU" sz="3555" b="1" kern="1200" noProof="0" dirty="0" smtClean="0">
                <a:ln>
                  <a:noFill/>
                </a:ln>
                <a:solidFill>
                  <a:srgbClr val="C00000"/>
                </a:solidFill>
                <a:effectLst>
                  <a:outerShdw blurRad="50000" dist="30000" dir="5400000" algn="tl" rotWithShape="0">
                    <a:srgbClr val="000000">
                      <a:alpha val="30000"/>
                    </a:srgbClr>
                  </a:outerShdw>
                </a:effectLst>
                <a:uLnTx/>
                <a:uFillTx/>
                <a:sym typeface="+mn-ea"/>
              </a:rPr>
              <a:t>Вихревое электрическое поле</a:t>
            </a:r>
            <a:endParaRPr kumimoji="0" lang="ru-RU" sz="3555"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3" name="Содержимое 2"/>
          <p:cNvSpPr>
            <a:spLocks noGrp="1"/>
          </p:cNvSpPr>
          <p:nvPr>
            <p:ph idx="1"/>
          </p:nvPr>
        </p:nvSpPr>
        <p:spPr>
          <a:xfrm>
            <a:off x="286385" y="1643380"/>
            <a:ext cx="8640445" cy="4800600"/>
          </a:xfrm>
        </p:spPr>
        <p:txBody>
          <a:bodyPr vert="horz" wrap="square" lIns="91440" tIns="45720" rIns="91440" bIns="45720" numCol="1" anchor="t" anchorCtr="0" compatLnSpc="1">
            <a:normAutofit lnSpcReduction="10000"/>
          </a:bodyPr>
          <a:lstStyle/>
          <a:p>
            <a:pPr marL="539750" marR="0" lvl="0" indent="-457200" algn="l" defTabSz="914400" rtl="0" eaLnBrk="1" fontAlgn="auto" latinLnBrk="0" hangingPunct="1">
              <a:lnSpc>
                <a:spcPct val="100000"/>
              </a:lnSpc>
              <a:spcBef>
                <a:spcPts val="600"/>
              </a:spcBef>
              <a:spcAft>
                <a:spcPts val="0"/>
              </a:spcAft>
              <a:buClr>
                <a:schemeClr val="accent1"/>
              </a:buClr>
              <a:buSzPct val="80000"/>
              <a:buFont typeface="Arial" panose="020B0604020202020204" pitchFamily="34" charset="0"/>
              <a:buChar char="•"/>
              <a:defRPr/>
            </a:pPr>
            <a:r>
              <a:rPr kumimoji="0" lang="ru-RU" sz="216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Причина возникновения электрического тока в неподвижном проводнике - электрическое поле.</a:t>
            </a:r>
            <a:endParaRPr kumimoji="0" lang="ru-RU" sz="216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539750" marR="0" lvl="0" indent="-457200" algn="l" defTabSz="914400" rtl="0" eaLnBrk="1" fontAlgn="auto" latinLnBrk="0" hangingPunct="1">
              <a:lnSpc>
                <a:spcPct val="100000"/>
              </a:lnSpc>
              <a:spcBef>
                <a:spcPts val="600"/>
              </a:spcBef>
              <a:spcAft>
                <a:spcPts val="0"/>
              </a:spcAft>
              <a:buClr>
                <a:schemeClr val="accent1"/>
              </a:buClr>
              <a:buSzPct val="80000"/>
              <a:buFont typeface="Arial" panose="020B0604020202020204" pitchFamily="34" charset="0"/>
              <a:buChar char="•"/>
              <a:defRPr/>
            </a:pPr>
            <a:r>
              <a:rPr kumimoji="0" lang="ru-RU" sz="216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Всякое изменение магнитного поля порождает индукционное электрическое поле независимо от наличия или отсутствия замкнутого контура, при этом </a:t>
            </a:r>
            <a:endParaRPr kumimoji="0" lang="ru-RU" sz="216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996950" marR="0" lvl="1" indent="-457200" algn="l" defTabSz="914400" rtl="0" eaLnBrk="1" fontAlgn="auto" latinLnBrk="0" hangingPunct="1">
              <a:lnSpc>
                <a:spcPct val="100000"/>
              </a:lnSpc>
              <a:spcBef>
                <a:spcPts val="600"/>
              </a:spcBef>
              <a:spcAft>
                <a:spcPts val="0"/>
              </a:spcAft>
              <a:buClr>
                <a:schemeClr val="accent1"/>
              </a:buClr>
              <a:buSzPct val="80000"/>
              <a:buFont typeface="Arial" panose="020B0604020202020204" pitchFamily="34" charset="0"/>
              <a:buChar char="•"/>
              <a:defRPr/>
            </a:pPr>
            <a:r>
              <a:rPr kumimoji="0" lang="ru-RU"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если проводник разомкнут, то на его концах возникает разность потенциалов;</a:t>
            </a:r>
            <a:endParaRPr kumimoji="0" lang="ru-RU"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996950" marR="0" lvl="1" indent="-457200" algn="l" defTabSz="914400" rtl="0" eaLnBrk="1" fontAlgn="auto" latinLnBrk="0" hangingPunct="1">
              <a:lnSpc>
                <a:spcPct val="100000"/>
              </a:lnSpc>
              <a:spcBef>
                <a:spcPts val="600"/>
              </a:spcBef>
              <a:spcAft>
                <a:spcPts val="0"/>
              </a:spcAft>
              <a:buClr>
                <a:schemeClr val="accent1"/>
              </a:buClr>
              <a:buSzPct val="80000"/>
              <a:buFont typeface="Arial" panose="020B0604020202020204" pitchFamily="34" charset="0"/>
              <a:buChar char="•"/>
              <a:defRPr/>
            </a:pPr>
            <a:r>
              <a:rPr kumimoji="0" lang="ru-RU"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если проводник замкнут, то в нем наблюдается </a:t>
            </a:r>
            <a:r>
              <a:rPr kumimoji="0" lang="ru-RU"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rPr>
              <a:t>индукционный ток.</a:t>
            </a:r>
            <a:endParaRPr kumimoji="0" lang="ru-RU"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endParaRPr>
          </a:p>
          <a:p>
            <a:pPr marL="539750" marR="0" lvl="1" indent="0" algn="l" defTabSz="914400" rtl="0" eaLnBrk="1" fontAlgn="auto" latinLnBrk="0" hangingPunct="1">
              <a:lnSpc>
                <a:spcPct val="100000"/>
              </a:lnSpc>
              <a:spcBef>
                <a:spcPts val="600"/>
              </a:spcBef>
              <a:spcAft>
                <a:spcPts val="0"/>
              </a:spcAft>
              <a:buClr>
                <a:schemeClr val="accent1"/>
              </a:buClr>
              <a:buSzPct val="80000"/>
              <a:buFont typeface="Arial" panose="020B0604020202020204" pitchFamily="34" charset="0"/>
              <a:buNone/>
              <a:defRPr/>
            </a:pPr>
            <a:endParaRPr kumimoji="0" lang="ru-RU"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endParaRPr>
          </a:p>
          <a:p>
            <a:pPr marL="425450" marR="0" lvl="0" algn="l" defTabSz="914400" rtl="0" eaLnBrk="1" fontAlgn="auto" latinLnBrk="0" hangingPunct="1">
              <a:lnSpc>
                <a:spcPct val="100000"/>
              </a:lnSpc>
              <a:spcBef>
                <a:spcPts val="600"/>
              </a:spcBef>
              <a:spcAft>
                <a:spcPts val="0"/>
              </a:spcAft>
              <a:buClr>
                <a:schemeClr val="accent1"/>
              </a:buClr>
              <a:buSzPct val="80000"/>
              <a:defRPr/>
            </a:pPr>
            <a:r>
              <a:rPr sz="2000" b="1" dirty="0">
                <a:solidFill>
                  <a:srgbClr val="C00000"/>
                </a:solidFill>
                <a:latin typeface="Times New Roman" panose="02020603050405020304" pitchFamily="18" charset="0"/>
                <a:cs typeface="Times New Roman" panose="02020603050405020304" pitchFamily="18" charset="0"/>
                <a:sym typeface="+mn-ea"/>
              </a:rPr>
              <a:t> Индукционное электрическое поле является вихревым. </a:t>
            </a:r>
            <a:br>
              <a:rPr sz="2000" b="1" dirty="0">
                <a:solidFill>
                  <a:srgbClr val="C00000"/>
                </a:solidFill>
                <a:latin typeface="Times New Roman" panose="02020603050405020304" pitchFamily="18" charset="0"/>
                <a:cs typeface="Times New Roman" panose="02020603050405020304" pitchFamily="18" charset="0"/>
                <a:sym typeface="+mn-ea"/>
              </a:rPr>
            </a:br>
            <a:r>
              <a:rPr sz="2000" dirty="0">
                <a:latin typeface="Times New Roman" panose="02020603050405020304" pitchFamily="18" charset="0"/>
                <a:cs typeface="Times New Roman" panose="02020603050405020304" pitchFamily="18" charset="0"/>
                <a:sym typeface="+mn-ea"/>
              </a:rPr>
              <a:t>Направление силовых линий вихревого электрического поля совпадает с направлением индукционного тока.</a:t>
            </a:r>
            <a:br>
              <a:rPr sz="2000" dirty="0">
                <a:latin typeface="Times New Roman" panose="02020603050405020304" pitchFamily="18" charset="0"/>
                <a:cs typeface="Times New Roman" panose="02020603050405020304" pitchFamily="18" charset="0"/>
                <a:sym typeface="+mn-ea"/>
              </a:rPr>
            </a:br>
            <a:r>
              <a:rPr sz="2000" dirty="0">
                <a:latin typeface="Times New Roman" panose="02020603050405020304" pitchFamily="18" charset="0"/>
                <a:cs typeface="Times New Roman" panose="02020603050405020304" pitchFamily="18" charset="0"/>
                <a:sym typeface="+mn-ea"/>
              </a:rPr>
              <a:t>Индукционное электрическое поле имеет совершенно другие свойства в отличии от электростатического поля.</a:t>
            </a:r>
            <a:endParaRPr sz="2000" dirty="0">
              <a:latin typeface="Times New Roman" panose="02020603050405020304" pitchFamily="18" charset="0"/>
              <a:cs typeface="Times New Roman" panose="02020603050405020304" pitchFamily="18" charset="0"/>
            </a:endParaRPr>
          </a:p>
          <a:p>
            <a:pPr marL="365760" marR="0" lvl="0" indent="-283210" algn="l" defTabSz="914400" rtl="0" eaLnBrk="1" fontAlgn="auto" latinLnBrk="0" hangingPunct="1">
              <a:lnSpc>
                <a:spcPct val="100000"/>
              </a:lnSpc>
              <a:spcBef>
                <a:spcPts val="600"/>
              </a:spcBef>
              <a:spcAft>
                <a:spcPts val="0"/>
              </a:spcAft>
              <a:buClr>
                <a:schemeClr val="accent1"/>
              </a:buClr>
              <a:buSzPct val="80000"/>
              <a:buFont typeface="Wingdings 2"/>
              <a:buNone/>
              <a:defRPr/>
            </a:pPr>
            <a:endParaRPr kumimoji="0" lang="ru-RU"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4"/>
          <p:cNvSpPr>
            <a:spLocks noGrp="1"/>
          </p:cNvSpPr>
          <p:nvPr>
            <p:ph type="title"/>
          </p:nvPr>
        </p:nvSpPr>
        <p:spPr>
          <a:xfrm>
            <a:off x="574675" y="44450"/>
            <a:ext cx="8001000" cy="936625"/>
          </a:xfrm>
        </p:spPr>
        <p:txBody>
          <a:bodyPr vert="horz" wrap="square" lIns="91440" tIns="45720" rIns="91440" bIns="45720" anchor="b"/>
          <a:p>
            <a:pPr algn="ctr" eaLnBrk="1" hangingPunct="1"/>
            <a:r>
              <a:rPr sz="3200" b="1" dirty="0">
                <a:solidFill>
                  <a:srgbClr val="C00000"/>
                </a:solidFill>
                <a:effectLst>
                  <a:outerShdw blurRad="38100" dist="38100" dir="2700000" algn="tl">
                    <a:srgbClr val="000000">
                      <a:alpha val="43137"/>
                    </a:srgbClr>
                  </a:outerShdw>
                </a:effectLst>
              </a:rPr>
              <a:t>ИНДУКЦИОННАЯ ПЕЧЬ</a:t>
            </a:r>
            <a:endParaRPr sz="3200" b="1" dirty="0">
              <a:solidFill>
                <a:srgbClr val="C00000"/>
              </a:solidFill>
              <a:effectLst>
                <a:outerShdw blurRad="38100" dist="38100" dir="2700000" algn="tl">
                  <a:srgbClr val="000000">
                    <a:alpha val="43137"/>
                  </a:srgbClr>
                </a:outerShdw>
              </a:effectLst>
            </a:endParaRPr>
          </a:p>
        </p:txBody>
      </p:sp>
      <p:pic>
        <p:nvPicPr>
          <p:cNvPr id="28675" name="Picture 8" descr="Индукционная кастрюля"/>
          <p:cNvPicPr>
            <a:picLocks noGrp="1" noChangeAspect="1"/>
          </p:cNvPicPr>
          <p:nvPr>
            <p:ph sz="half" idx="3"/>
          </p:nvPr>
        </p:nvPicPr>
        <p:blipFill>
          <a:blip r:embed="rId1"/>
          <a:srcRect/>
          <a:stretch>
            <a:fillRect/>
          </a:stretch>
        </p:blipFill>
        <p:spPr>
          <a:xfrm>
            <a:off x="107950" y="981075"/>
            <a:ext cx="4868863" cy="5761038"/>
          </a:xfrm>
        </p:spPr>
      </p:pic>
      <p:pic>
        <p:nvPicPr>
          <p:cNvPr id="28676" name="Picture 9" descr="Индукционная печь 2"/>
          <p:cNvPicPr>
            <a:picLocks noGrp="1" noChangeAspect="1"/>
          </p:cNvPicPr>
          <p:nvPr>
            <p:ph sz="quarter" idx="1"/>
          </p:nvPr>
        </p:nvPicPr>
        <p:blipFill>
          <a:blip r:embed="rId2"/>
          <a:srcRect/>
          <a:stretch>
            <a:fillRect/>
          </a:stretch>
        </p:blipFill>
        <p:spPr>
          <a:xfrm>
            <a:off x="3635375" y="981075"/>
            <a:ext cx="5480050" cy="2119313"/>
          </a:xfrm>
        </p:spPr>
      </p:pic>
      <p:pic>
        <p:nvPicPr>
          <p:cNvPr id="28677" name="Picture 10" descr="Индукционная печь"/>
          <p:cNvPicPr>
            <a:picLocks noGrp="1" noChangeAspect="1"/>
          </p:cNvPicPr>
          <p:nvPr>
            <p:ph sz="quarter" idx="2"/>
          </p:nvPr>
        </p:nvPicPr>
        <p:blipFill>
          <a:blip r:embed="rId3"/>
          <a:srcRect/>
          <a:stretch>
            <a:fillRect/>
          </a:stretch>
        </p:blipFill>
        <p:spPr>
          <a:xfrm>
            <a:off x="4140200" y="3249613"/>
            <a:ext cx="4937125" cy="34925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a:xfrm>
            <a:off x="457200" y="457200"/>
            <a:ext cx="8229600" cy="1048385"/>
          </a:xfrm>
        </p:spPr>
        <p:txBody>
          <a:bodyPr/>
          <a:p>
            <a:pPr algn="ctr"/>
            <a:r>
              <a:rPr lang="ru-RU" altLang="en-US" sz="3600" b="1">
                <a:solidFill>
                  <a:schemeClr val="accent1">
                    <a:lumMod val="25000"/>
                  </a:schemeClr>
                </a:solidFill>
                <a:effectLst>
                  <a:outerShdw blurRad="38100" dist="38100" dir="2700000" algn="tl">
                    <a:srgbClr val="000000">
                      <a:alpha val="43137"/>
                    </a:srgbClr>
                  </a:outerShdw>
                </a:effectLst>
              </a:rPr>
              <a:t>вопросы для изучения:</a:t>
            </a:r>
            <a:endParaRPr lang="ru-RU" altLang="en-US" sz="3600" b="1">
              <a:solidFill>
                <a:schemeClr val="accent1">
                  <a:lumMod val="25000"/>
                </a:schemeClr>
              </a:solidFill>
              <a:effectLst>
                <a:outerShdw blurRad="38100" dist="38100" dir="2700000" algn="tl">
                  <a:srgbClr val="000000">
                    <a:alpha val="43137"/>
                  </a:srgbClr>
                </a:outerShdw>
              </a:effectLst>
            </a:endParaRPr>
          </a:p>
        </p:txBody>
      </p:sp>
      <p:sp>
        <p:nvSpPr>
          <p:cNvPr id="3" name="Замещающее содержимое 2"/>
          <p:cNvSpPr>
            <a:spLocks noGrp="1"/>
          </p:cNvSpPr>
          <p:nvPr>
            <p:ph idx="1"/>
          </p:nvPr>
        </p:nvSpPr>
        <p:spPr>
          <a:xfrm>
            <a:off x="456565" y="1621155"/>
            <a:ext cx="8230235" cy="4864735"/>
          </a:xfrm>
        </p:spPr>
        <p:txBody>
          <a:bodyPr/>
          <a:p>
            <a:r>
              <a:rPr lang="ru-RU" altLang="en-US" sz="2400"/>
              <a:t>Магнитный поток, закон электромагнитной индукции Фарадея. </a:t>
            </a:r>
            <a:endParaRPr lang="ru-RU" altLang="en-US" sz="2400"/>
          </a:p>
          <a:p>
            <a:r>
              <a:rPr lang="ru-RU" altLang="en-US" sz="2400"/>
              <a:t>Вихревое электрическое поле. </a:t>
            </a:r>
            <a:endParaRPr lang="ru-RU" altLang="en-US" sz="2400"/>
          </a:p>
          <a:p>
            <a:r>
              <a:rPr lang="ru-RU" altLang="en-US" sz="2400"/>
              <a:t>Самоиндукция, катушка индуктивности. </a:t>
            </a:r>
            <a:endParaRPr lang="ru-RU" altLang="en-US" sz="2400"/>
          </a:p>
          <a:p>
            <a:r>
              <a:rPr lang="ru-RU" altLang="en-US" sz="2400"/>
              <a:t>Энергия магнитного поля. </a:t>
            </a:r>
            <a:endParaRPr lang="ru-RU" altLang="en-US" sz="2400"/>
          </a:p>
          <a:p>
            <a:r>
              <a:rPr lang="ru-RU" altLang="en-US" sz="2400"/>
              <a:t>Взаимные превращения электрического  и магнитного полей. </a:t>
            </a:r>
            <a:endParaRPr lang="ru-RU" altLang="en-US" sz="2400"/>
          </a:p>
          <a:p>
            <a:r>
              <a:rPr lang="ru-RU" altLang="en-US" sz="2400"/>
              <a:t>Ток проводимости и ток смещения. </a:t>
            </a:r>
            <a:endParaRPr lang="ru-RU" altLang="en-US" sz="2400"/>
          </a:p>
          <a:p>
            <a:r>
              <a:rPr lang="ru-RU" altLang="en-US" sz="2400"/>
              <a:t>Система уравнений Максвелла в интегральной и в дифференциальной  формах.  </a:t>
            </a:r>
            <a:endParaRPr lang="ru-RU" alt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4"/>
          <p:cNvSpPr>
            <a:spLocks noGrp="1"/>
          </p:cNvSpPr>
          <p:nvPr>
            <p:ph type="title"/>
          </p:nvPr>
        </p:nvSpPr>
        <p:spPr>
          <a:xfrm>
            <a:off x="141605" y="44450"/>
            <a:ext cx="8255000" cy="1030605"/>
          </a:xfrm>
        </p:spPr>
        <p:txBody>
          <a:bodyPr vert="horz" wrap="square" lIns="91440" tIns="45720" rIns="91440" bIns="45720" anchor="b"/>
          <a:p>
            <a:pPr eaLnBrk="1" hangingPunct="1"/>
            <a:r>
              <a:rPr sz="2800" b="1" dirty="0">
                <a:solidFill>
                  <a:srgbClr val="C00000"/>
                </a:solidFill>
                <a:effectLst>
                  <a:outerShdw blurRad="38100" dist="38100" dir="2700000" algn="tl">
                    <a:srgbClr val="000000">
                      <a:alpha val="43137"/>
                    </a:srgbClr>
                  </a:outerShdw>
                </a:effectLst>
              </a:rPr>
              <a:t>ПОДАВЛЕНИЕ ТОКОВ ФУКО</a:t>
            </a:r>
            <a:endParaRPr sz="2800" b="1" dirty="0">
              <a:solidFill>
                <a:srgbClr val="C00000"/>
              </a:solidFill>
              <a:effectLst>
                <a:outerShdw blurRad="38100" dist="38100" dir="2700000" algn="tl">
                  <a:srgbClr val="000000">
                    <a:alpha val="43137"/>
                  </a:srgbClr>
                </a:outerShdw>
              </a:effectLst>
            </a:endParaRPr>
          </a:p>
        </p:txBody>
      </p:sp>
      <p:sp>
        <p:nvSpPr>
          <p:cNvPr id="29699" name="Rectangle 5"/>
          <p:cNvSpPr>
            <a:spLocks noGrp="1"/>
          </p:cNvSpPr>
          <p:nvPr>
            <p:ph type="body" sz="half" idx="1"/>
          </p:nvPr>
        </p:nvSpPr>
        <p:spPr>
          <a:xfrm>
            <a:off x="335280" y="1202690"/>
            <a:ext cx="5502275" cy="5755640"/>
          </a:xfrm>
        </p:spPr>
        <p:txBody>
          <a:bodyPr vert="horz" wrap="square" lIns="91440" tIns="45720" rIns="91440" bIns="45720" anchor="t"/>
          <a:p>
            <a:pPr eaLnBrk="1" hangingPunct="1">
              <a:buClr>
                <a:schemeClr val="accent2"/>
              </a:buClr>
              <a:buSzTx/>
              <a:buFont typeface="Wingdings" panose="05000000000000000000" pitchFamily="2" charset="2"/>
              <a:buNone/>
            </a:pPr>
            <a:r>
              <a:rPr sz="2000" dirty="0">
                <a:latin typeface="Times New Roman" panose="02020603050405020304" pitchFamily="18" charset="0"/>
                <a:cs typeface="Times New Roman" panose="02020603050405020304" pitchFamily="18" charset="0"/>
              </a:rPr>
              <a:t>Часто токи Фуко вредны и необходимо при-</a:t>
            </a:r>
            <a:endParaRPr sz="2000" dirty="0">
              <a:latin typeface="Times New Roman" panose="02020603050405020304" pitchFamily="18" charset="0"/>
              <a:cs typeface="Times New Roman" panose="02020603050405020304" pitchFamily="18" charset="0"/>
            </a:endParaRPr>
          </a:p>
          <a:p>
            <a:pPr eaLnBrk="1" hangingPunct="1">
              <a:buClr>
                <a:schemeClr val="accent2"/>
              </a:buClr>
              <a:buSzTx/>
              <a:buFont typeface="Wingdings" panose="05000000000000000000" pitchFamily="2" charset="2"/>
              <a:buNone/>
            </a:pPr>
            <a:r>
              <a:rPr sz="2000" dirty="0">
                <a:latin typeface="Times New Roman" panose="02020603050405020304" pitchFamily="18" charset="0"/>
                <a:cs typeface="Times New Roman" panose="02020603050405020304" pitchFamily="18" charset="0"/>
              </a:rPr>
              <a:t>нимать меры для борьбы с ними.</a:t>
            </a:r>
            <a:endParaRPr sz="2000" dirty="0">
              <a:latin typeface="Times New Roman" panose="02020603050405020304" pitchFamily="18" charset="0"/>
              <a:cs typeface="Times New Roman" panose="02020603050405020304" pitchFamily="18" charset="0"/>
            </a:endParaRPr>
          </a:p>
          <a:p>
            <a:pPr eaLnBrk="1" hangingPunct="1">
              <a:buClr>
                <a:schemeClr val="accent2"/>
              </a:buClr>
              <a:buSzTx/>
              <a:buFont typeface="Wingdings" panose="05000000000000000000" pitchFamily="2" charset="2"/>
              <a:buNone/>
            </a:pPr>
            <a:r>
              <a:rPr sz="2000" dirty="0">
                <a:latin typeface="Times New Roman" panose="02020603050405020304" pitchFamily="18" charset="0"/>
                <a:cs typeface="Times New Roman" panose="02020603050405020304" pitchFamily="18" charset="0"/>
              </a:rPr>
              <a:t>Например, для предотвращения потерь энер-</a:t>
            </a:r>
            <a:endParaRPr sz="2000" dirty="0">
              <a:latin typeface="Times New Roman" panose="02020603050405020304" pitchFamily="18" charset="0"/>
              <a:cs typeface="Times New Roman" panose="02020603050405020304" pitchFamily="18" charset="0"/>
            </a:endParaRPr>
          </a:p>
          <a:p>
            <a:pPr eaLnBrk="1" hangingPunct="1">
              <a:buClr>
                <a:schemeClr val="accent2"/>
              </a:buClr>
              <a:buSzTx/>
              <a:buFont typeface="Wingdings" panose="05000000000000000000" pitchFamily="2" charset="2"/>
              <a:buNone/>
            </a:pPr>
            <a:r>
              <a:rPr sz="2000" dirty="0">
                <a:latin typeface="Times New Roman" panose="02020603050405020304" pitchFamily="18" charset="0"/>
                <a:cs typeface="Times New Roman" panose="02020603050405020304" pitchFamily="18" charset="0"/>
              </a:rPr>
              <a:t>гии на нагревание токами Фуко сердечников</a:t>
            </a:r>
            <a:endParaRPr sz="2000" dirty="0">
              <a:latin typeface="Times New Roman" panose="02020603050405020304" pitchFamily="18" charset="0"/>
              <a:cs typeface="Times New Roman" panose="02020603050405020304" pitchFamily="18" charset="0"/>
            </a:endParaRPr>
          </a:p>
          <a:p>
            <a:pPr eaLnBrk="1" hangingPunct="1">
              <a:buClr>
                <a:schemeClr val="accent2"/>
              </a:buClr>
              <a:buSzTx/>
              <a:buFont typeface="Wingdings" panose="05000000000000000000" pitchFamily="2" charset="2"/>
              <a:buNone/>
            </a:pPr>
            <a:r>
              <a:rPr sz="2000" dirty="0">
                <a:latin typeface="Times New Roman" panose="02020603050405020304" pitchFamily="18" charset="0"/>
                <a:cs typeface="Times New Roman" panose="02020603050405020304" pitchFamily="18" charset="0"/>
              </a:rPr>
              <a:t>трансформаторов, эти сердечники набирают</a:t>
            </a:r>
            <a:endParaRPr sz="2000" dirty="0">
              <a:latin typeface="Times New Roman" panose="02020603050405020304" pitchFamily="18" charset="0"/>
              <a:cs typeface="Times New Roman" panose="02020603050405020304" pitchFamily="18" charset="0"/>
            </a:endParaRPr>
          </a:p>
          <a:p>
            <a:pPr eaLnBrk="1" hangingPunct="1">
              <a:buClr>
                <a:schemeClr val="accent2"/>
              </a:buClr>
              <a:buSzTx/>
              <a:buFont typeface="Wingdings" panose="05000000000000000000" pitchFamily="2" charset="2"/>
              <a:buNone/>
            </a:pPr>
            <a:r>
              <a:rPr sz="2000" dirty="0">
                <a:latin typeface="Times New Roman" panose="02020603050405020304" pitchFamily="18" charset="0"/>
                <a:cs typeface="Times New Roman" panose="02020603050405020304" pitchFamily="18" charset="0"/>
              </a:rPr>
              <a:t>из тонких изолированных пластин.  </a:t>
            </a:r>
            <a:endParaRPr lang="en-US" altLang="x-none" sz="2000" dirty="0">
              <a:latin typeface="Times New Roman" panose="02020603050405020304" pitchFamily="18" charset="0"/>
              <a:cs typeface="Times New Roman" panose="02020603050405020304" pitchFamily="18" charset="0"/>
            </a:endParaRPr>
          </a:p>
          <a:p>
            <a:pPr eaLnBrk="1" hangingPunct="1">
              <a:buClr>
                <a:schemeClr val="accent2"/>
              </a:buClr>
              <a:buSzTx/>
              <a:buFont typeface="Wingdings" panose="05000000000000000000" pitchFamily="2" charset="2"/>
              <a:buNone/>
            </a:pPr>
            <a:endParaRPr lang="en-US" altLang="x-none" sz="2000" dirty="0">
              <a:latin typeface="Times New Roman" panose="02020603050405020304" pitchFamily="18" charset="0"/>
              <a:cs typeface="Times New Roman" panose="02020603050405020304" pitchFamily="18" charset="0"/>
            </a:endParaRPr>
          </a:p>
          <a:p>
            <a:pPr eaLnBrk="1" hangingPunct="1">
              <a:buClr>
                <a:schemeClr val="accent2"/>
              </a:buClr>
              <a:buSzTx/>
              <a:buFont typeface="Wingdings" panose="05000000000000000000" pitchFamily="2" charset="2"/>
              <a:buNone/>
            </a:pPr>
            <a:r>
              <a:rPr sz="2000" dirty="0">
                <a:latin typeface="Times New Roman" panose="02020603050405020304" pitchFamily="18" charset="0"/>
                <a:cs typeface="Times New Roman" panose="02020603050405020304" pitchFamily="18" charset="0"/>
              </a:rPr>
              <a:t>Пластины располагают так, чтобы возможные</a:t>
            </a:r>
            <a:endParaRPr sz="2000" dirty="0">
              <a:latin typeface="Times New Roman" panose="02020603050405020304" pitchFamily="18" charset="0"/>
              <a:cs typeface="Times New Roman" panose="02020603050405020304" pitchFamily="18" charset="0"/>
            </a:endParaRPr>
          </a:p>
          <a:p>
            <a:pPr eaLnBrk="1" hangingPunct="1">
              <a:buClr>
                <a:schemeClr val="accent2"/>
              </a:buClr>
              <a:buSzTx/>
              <a:buFont typeface="Wingdings" panose="05000000000000000000" pitchFamily="2" charset="2"/>
              <a:buNone/>
            </a:pPr>
            <a:r>
              <a:rPr sz="2000" dirty="0">
                <a:latin typeface="Times New Roman" panose="02020603050405020304" pitchFamily="18" charset="0"/>
                <a:cs typeface="Times New Roman" panose="02020603050405020304" pitchFamily="18" charset="0"/>
              </a:rPr>
              <a:t>направления токов Фуко были перпендику-</a:t>
            </a:r>
            <a:endParaRPr sz="2000" dirty="0">
              <a:latin typeface="Times New Roman" panose="02020603050405020304" pitchFamily="18" charset="0"/>
              <a:cs typeface="Times New Roman" panose="02020603050405020304" pitchFamily="18" charset="0"/>
            </a:endParaRPr>
          </a:p>
          <a:p>
            <a:pPr eaLnBrk="1" hangingPunct="1">
              <a:buClr>
                <a:schemeClr val="accent2"/>
              </a:buClr>
              <a:buSzTx/>
              <a:buFont typeface="Wingdings" panose="05000000000000000000" pitchFamily="2" charset="2"/>
              <a:buNone/>
            </a:pPr>
            <a:r>
              <a:rPr sz="2000" dirty="0">
                <a:latin typeface="Times New Roman" panose="02020603050405020304" pitchFamily="18" charset="0"/>
                <a:cs typeface="Times New Roman" panose="02020603050405020304" pitchFamily="18" charset="0"/>
              </a:rPr>
              <a:t>лярны к границам пластин.</a:t>
            </a:r>
            <a:endParaRPr sz="2000" dirty="0">
              <a:latin typeface="Times New Roman" panose="02020603050405020304" pitchFamily="18" charset="0"/>
              <a:cs typeface="Times New Roman" panose="02020603050405020304" pitchFamily="18" charset="0"/>
            </a:endParaRPr>
          </a:p>
          <a:p>
            <a:pPr eaLnBrk="1" hangingPunct="1">
              <a:buClr>
                <a:schemeClr val="accent2"/>
              </a:buClr>
              <a:buSzTx/>
              <a:buFont typeface="Wingdings" panose="05000000000000000000" pitchFamily="2" charset="2"/>
              <a:buNone/>
            </a:pPr>
            <a:endParaRPr sz="2000" dirty="0">
              <a:latin typeface="Times New Roman" panose="02020603050405020304" pitchFamily="18" charset="0"/>
              <a:cs typeface="Times New Roman" panose="02020603050405020304" pitchFamily="18" charset="0"/>
            </a:endParaRPr>
          </a:p>
          <a:p>
            <a:pPr eaLnBrk="1" hangingPunct="1">
              <a:buClr>
                <a:schemeClr val="accent2"/>
              </a:buClr>
              <a:buSzTx/>
              <a:buFont typeface="Wingdings" panose="05000000000000000000" pitchFamily="2" charset="2"/>
              <a:buNone/>
            </a:pPr>
            <a:r>
              <a:rPr sz="2000" dirty="0">
                <a:latin typeface="Times New Roman" panose="02020603050405020304" pitchFamily="18" charset="0"/>
                <a:cs typeface="Times New Roman" panose="02020603050405020304" pitchFamily="18" charset="0"/>
              </a:rPr>
              <a:t>Появление ферритов (полупроводниковых</a:t>
            </a:r>
            <a:endParaRPr sz="2000" dirty="0">
              <a:latin typeface="Times New Roman" panose="02020603050405020304" pitchFamily="18" charset="0"/>
              <a:cs typeface="Times New Roman" panose="02020603050405020304" pitchFamily="18" charset="0"/>
            </a:endParaRPr>
          </a:p>
          <a:p>
            <a:pPr eaLnBrk="1" hangingPunct="1">
              <a:buClr>
                <a:schemeClr val="accent2"/>
              </a:buClr>
              <a:buSzTx/>
              <a:buFont typeface="Wingdings" panose="05000000000000000000" pitchFamily="2" charset="2"/>
              <a:buNone/>
            </a:pPr>
            <a:r>
              <a:rPr sz="2000" dirty="0">
                <a:latin typeface="Times New Roman" panose="02020603050405020304" pitchFamily="18" charset="0"/>
                <a:cs typeface="Times New Roman" panose="02020603050405020304" pitchFamily="18" charset="0"/>
              </a:rPr>
              <a:t>магнитных материалов с большим электри-</a:t>
            </a:r>
            <a:endParaRPr sz="2000" dirty="0">
              <a:latin typeface="Times New Roman" panose="02020603050405020304" pitchFamily="18" charset="0"/>
              <a:cs typeface="Times New Roman" panose="02020603050405020304" pitchFamily="18" charset="0"/>
            </a:endParaRPr>
          </a:p>
          <a:p>
            <a:pPr eaLnBrk="1" hangingPunct="1">
              <a:buClr>
                <a:schemeClr val="accent2"/>
              </a:buClr>
              <a:buSzTx/>
              <a:buFont typeface="Wingdings" panose="05000000000000000000" pitchFamily="2" charset="2"/>
              <a:buNone/>
            </a:pPr>
            <a:r>
              <a:rPr sz="2000" dirty="0">
                <a:latin typeface="Times New Roman" panose="02020603050405020304" pitchFamily="18" charset="0"/>
                <a:cs typeface="Times New Roman" panose="02020603050405020304" pitchFamily="18" charset="0"/>
              </a:rPr>
              <a:t>ческим сопротивлением) сделал возможным</a:t>
            </a:r>
            <a:endParaRPr sz="2000" dirty="0">
              <a:latin typeface="Times New Roman" panose="02020603050405020304" pitchFamily="18" charset="0"/>
              <a:cs typeface="Times New Roman" panose="02020603050405020304" pitchFamily="18" charset="0"/>
            </a:endParaRPr>
          </a:p>
          <a:p>
            <a:pPr eaLnBrk="1" hangingPunct="1">
              <a:buClr>
                <a:schemeClr val="accent2"/>
              </a:buClr>
              <a:buSzTx/>
              <a:buFont typeface="Wingdings" panose="05000000000000000000" pitchFamily="2" charset="2"/>
              <a:buNone/>
            </a:pPr>
            <a:r>
              <a:rPr sz="2000" dirty="0">
                <a:latin typeface="Times New Roman" panose="02020603050405020304" pitchFamily="18" charset="0"/>
                <a:cs typeface="Times New Roman" panose="02020603050405020304" pitchFamily="18" charset="0"/>
              </a:rPr>
              <a:t>изготовление сплошных сердечников.    </a:t>
            </a:r>
            <a:endParaRPr sz="2000" dirty="0">
              <a:latin typeface="Times New Roman" panose="02020603050405020304" pitchFamily="18" charset="0"/>
              <a:cs typeface="Times New Roman" panose="02020603050405020304" pitchFamily="18" charset="0"/>
            </a:endParaRPr>
          </a:p>
        </p:txBody>
      </p:sp>
      <p:pic>
        <p:nvPicPr>
          <p:cNvPr id="29700" name="Picture 8" descr="Поток в наборном стержне"/>
          <p:cNvPicPr>
            <a:picLocks noGrp="1" noChangeAspect="1"/>
          </p:cNvPicPr>
          <p:nvPr>
            <p:ph sz="quarter" idx="3"/>
          </p:nvPr>
        </p:nvPicPr>
        <p:blipFill>
          <a:blip r:embed="rId1"/>
          <a:srcRect/>
          <a:stretch>
            <a:fillRect/>
          </a:stretch>
        </p:blipFill>
        <p:spPr>
          <a:xfrm>
            <a:off x="5724525" y="3390900"/>
            <a:ext cx="3384550" cy="3351213"/>
          </a:xfrm>
        </p:spPr>
      </p:pic>
      <p:pic>
        <p:nvPicPr>
          <p:cNvPr id="29701" name="Picture 9" descr="Поток в сплошном стержне"/>
          <p:cNvPicPr>
            <a:picLocks noGrp="1" noChangeAspect="1"/>
          </p:cNvPicPr>
          <p:nvPr>
            <p:ph sz="quarter" idx="2"/>
          </p:nvPr>
        </p:nvPicPr>
        <p:blipFill>
          <a:blip r:embed="rId2"/>
          <a:srcRect/>
          <a:stretch>
            <a:fillRect/>
          </a:stretch>
        </p:blipFill>
        <p:spPr>
          <a:xfrm>
            <a:off x="5724525" y="115888"/>
            <a:ext cx="3384550" cy="3262312"/>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4"/>
          <p:cNvSpPr>
            <a:spLocks noGrp="1"/>
          </p:cNvSpPr>
          <p:nvPr>
            <p:ph type="title"/>
          </p:nvPr>
        </p:nvSpPr>
        <p:spPr>
          <a:xfrm>
            <a:off x="717550" y="534035"/>
            <a:ext cx="5583555" cy="481965"/>
          </a:xfrm>
        </p:spPr>
        <p:txBody>
          <a:bodyPr vert="horz" wrap="square" lIns="91440" tIns="45720" rIns="91440" bIns="45720" anchor="b"/>
          <a:p>
            <a:pPr eaLnBrk="1" hangingPunct="1"/>
            <a:r>
              <a:rPr sz="3200" b="1" dirty="0">
                <a:solidFill>
                  <a:srgbClr val="C00000"/>
                </a:solidFill>
                <a:effectLst>
                  <a:outerShdw blurRad="38100" dist="38100" dir="2700000" algn="tl">
                    <a:srgbClr val="000000">
                      <a:alpha val="43137"/>
                    </a:srgbClr>
                  </a:outerShdw>
                </a:effectLst>
              </a:rPr>
              <a:t>СКИН-ЭФФЕКТ</a:t>
            </a:r>
            <a:endParaRPr sz="3200" b="1" dirty="0">
              <a:solidFill>
                <a:srgbClr val="C00000"/>
              </a:solidFill>
              <a:effectLst>
                <a:outerShdw blurRad="38100" dist="38100" dir="2700000" algn="tl">
                  <a:srgbClr val="000000">
                    <a:alpha val="43137"/>
                  </a:srgbClr>
                </a:outerShdw>
              </a:effectLst>
            </a:endParaRPr>
          </a:p>
        </p:txBody>
      </p:sp>
      <p:sp>
        <p:nvSpPr>
          <p:cNvPr id="30723" name="Rectangle 5"/>
          <p:cNvSpPr>
            <a:spLocks noGrp="1"/>
          </p:cNvSpPr>
          <p:nvPr>
            <p:ph type="body" sz="half" idx="1"/>
          </p:nvPr>
        </p:nvSpPr>
        <p:spPr>
          <a:xfrm>
            <a:off x="175895" y="1016000"/>
            <a:ext cx="5259705" cy="5508625"/>
          </a:xfrm>
        </p:spPr>
        <p:txBody>
          <a:bodyPr vert="horz" wrap="square" lIns="91440" tIns="45720" rIns="91440" bIns="45720" anchor="t"/>
          <a:p>
            <a:pPr eaLnBrk="1" hangingPunct="1">
              <a:buClr>
                <a:schemeClr val="accent2"/>
              </a:buClr>
              <a:buSzTx/>
              <a:buFont typeface="Wingdings" panose="05000000000000000000" pitchFamily="2" charset="2"/>
              <a:buNone/>
            </a:pPr>
            <a:r>
              <a:rPr sz="2000" dirty="0">
                <a:latin typeface="Times New Roman" panose="02020603050405020304" pitchFamily="18" charset="0"/>
                <a:cs typeface="Times New Roman" panose="02020603050405020304" pitchFamily="18" charset="0"/>
              </a:rPr>
              <a:t>Токи Фуко, возникающие в </a:t>
            </a:r>
            <a:endParaRPr sz="2000" dirty="0">
              <a:latin typeface="Times New Roman" panose="02020603050405020304" pitchFamily="18" charset="0"/>
              <a:cs typeface="Times New Roman" panose="02020603050405020304" pitchFamily="18" charset="0"/>
            </a:endParaRPr>
          </a:p>
          <a:p>
            <a:pPr eaLnBrk="1" hangingPunct="1">
              <a:buClr>
                <a:schemeClr val="accent2"/>
              </a:buClr>
              <a:buSzTx/>
              <a:buFont typeface="Wingdings" panose="05000000000000000000" pitchFamily="2" charset="2"/>
              <a:buNone/>
            </a:pPr>
            <a:r>
              <a:rPr sz="2000" dirty="0">
                <a:latin typeface="Times New Roman" panose="02020603050405020304" pitchFamily="18" charset="0"/>
                <a:cs typeface="Times New Roman" panose="02020603050405020304" pitchFamily="18" charset="0"/>
              </a:rPr>
              <a:t>проводах, по которым текут</a:t>
            </a:r>
            <a:endParaRPr sz="2000" dirty="0">
              <a:latin typeface="Times New Roman" panose="02020603050405020304" pitchFamily="18" charset="0"/>
              <a:cs typeface="Times New Roman" panose="02020603050405020304" pitchFamily="18" charset="0"/>
            </a:endParaRPr>
          </a:p>
          <a:p>
            <a:pPr eaLnBrk="1" hangingPunct="1">
              <a:buClr>
                <a:schemeClr val="accent2"/>
              </a:buClr>
              <a:buSzTx/>
              <a:buFont typeface="Wingdings" panose="05000000000000000000" pitchFamily="2" charset="2"/>
              <a:buNone/>
            </a:pPr>
            <a:r>
              <a:rPr sz="2000" dirty="0">
                <a:latin typeface="Times New Roman" panose="02020603050405020304" pitchFamily="18" charset="0"/>
                <a:cs typeface="Times New Roman" panose="02020603050405020304" pitchFamily="18" charset="0"/>
              </a:rPr>
              <a:t>переменные токи, направлены</a:t>
            </a:r>
            <a:endParaRPr sz="2000" dirty="0">
              <a:latin typeface="Times New Roman" panose="02020603050405020304" pitchFamily="18" charset="0"/>
              <a:cs typeface="Times New Roman" panose="02020603050405020304" pitchFamily="18" charset="0"/>
            </a:endParaRPr>
          </a:p>
          <a:p>
            <a:pPr eaLnBrk="1" hangingPunct="1">
              <a:buClr>
                <a:schemeClr val="accent2"/>
              </a:buClr>
              <a:buSzTx/>
              <a:buFont typeface="Wingdings" panose="05000000000000000000" pitchFamily="2" charset="2"/>
              <a:buNone/>
            </a:pPr>
            <a:r>
              <a:rPr sz="2000" dirty="0">
                <a:latin typeface="Times New Roman" panose="02020603050405020304" pitchFamily="18" charset="0"/>
                <a:cs typeface="Times New Roman" panose="02020603050405020304" pitchFamily="18" charset="0"/>
              </a:rPr>
              <a:t>так, что ослабляют ток внутри</a:t>
            </a:r>
            <a:endParaRPr sz="2000" dirty="0">
              <a:latin typeface="Times New Roman" panose="02020603050405020304" pitchFamily="18" charset="0"/>
              <a:cs typeface="Times New Roman" panose="02020603050405020304" pitchFamily="18" charset="0"/>
            </a:endParaRPr>
          </a:p>
          <a:p>
            <a:pPr eaLnBrk="1" hangingPunct="1">
              <a:buClr>
                <a:schemeClr val="accent2"/>
              </a:buClr>
              <a:buSzTx/>
              <a:buFont typeface="Wingdings" panose="05000000000000000000" pitchFamily="2" charset="2"/>
              <a:buNone/>
            </a:pPr>
            <a:r>
              <a:rPr sz="2000" dirty="0">
                <a:latin typeface="Times New Roman" panose="02020603050405020304" pitchFamily="18" charset="0"/>
                <a:cs typeface="Times New Roman" panose="02020603050405020304" pitchFamily="18" charset="0"/>
              </a:rPr>
              <a:t>провода и усиливают вблизи </a:t>
            </a:r>
            <a:endParaRPr sz="2000" dirty="0">
              <a:latin typeface="Times New Roman" panose="02020603050405020304" pitchFamily="18" charset="0"/>
              <a:cs typeface="Times New Roman" panose="02020603050405020304" pitchFamily="18" charset="0"/>
            </a:endParaRPr>
          </a:p>
          <a:p>
            <a:pPr eaLnBrk="1" hangingPunct="1">
              <a:buClr>
                <a:schemeClr val="accent2"/>
              </a:buClr>
              <a:buSzTx/>
              <a:buFont typeface="Wingdings" panose="05000000000000000000" pitchFamily="2" charset="2"/>
              <a:buNone/>
            </a:pPr>
            <a:r>
              <a:rPr sz="2000" dirty="0">
                <a:latin typeface="Times New Roman" panose="02020603050405020304" pitchFamily="18" charset="0"/>
                <a:cs typeface="Times New Roman" panose="02020603050405020304" pitchFamily="18" charset="0"/>
              </a:rPr>
              <a:t>поверхности.</a:t>
            </a:r>
            <a:endParaRPr sz="2000" dirty="0">
              <a:latin typeface="Times New Roman" panose="02020603050405020304" pitchFamily="18" charset="0"/>
              <a:cs typeface="Times New Roman" panose="02020603050405020304" pitchFamily="18" charset="0"/>
            </a:endParaRPr>
          </a:p>
          <a:p>
            <a:pPr eaLnBrk="1" hangingPunct="1">
              <a:buClr>
                <a:schemeClr val="accent2"/>
              </a:buClr>
              <a:buSzTx/>
              <a:buFont typeface="Wingdings" panose="05000000000000000000" pitchFamily="2" charset="2"/>
              <a:buNone/>
            </a:pPr>
            <a:r>
              <a:rPr sz="2000" dirty="0">
                <a:latin typeface="Times New Roman" panose="02020603050405020304" pitchFamily="18" charset="0"/>
                <a:cs typeface="Times New Roman" panose="02020603050405020304" pitchFamily="18" charset="0"/>
              </a:rPr>
              <a:t>В результате быстропеременный ток</a:t>
            </a:r>
            <a:endParaRPr sz="2000" dirty="0">
              <a:latin typeface="Times New Roman" panose="02020603050405020304" pitchFamily="18" charset="0"/>
              <a:cs typeface="Times New Roman" panose="02020603050405020304" pitchFamily="18" charset="0"/>
            </a:endParaRPr>
          </a:p>
          <a:p>
            <a:pPr eaLnBrk="1" hangingPunct="1">
              <a:buClr>
                <a:schemeClr val="accent2"/>
              </a:buClr>
              <a:buSzTx/>
              <a:buFont typeface="Wingdings" panose="05000000000000000000" pitchFamily="2" charset="2"/>
              <a:buNone/>
            </a:pPr>
            <a:r>
              <a:rPr sz="2000" dirty="0">
                <a:latin typeface="Times New Roman" panose="02020603050405020304" pitchFamily="18" charset="0"/>
                <a:cs typeface="Times New Roman" panose="02020603050405020304" pitchFamily="18" charset="0"/>
              </a:rPr>
              <a:t>оказывается распределенным по сечению</a:t>
            </a:r>
            <a:endParaRPr sz="2000" dirty="0">
              <a:latin typeface="Times New Roman" panose="02020603050405020304" pitchFamily="18" charset="0"/>
              <a:cs typeface="Times New Roman" panose="02020603050405020304" pitchFamily="18" charset="0"/>
            </a:endParaRPr>
          </a:p>
          <a:p>
            <a:pPr eaLnBrk="1" hangingPunct="1">
              <a:buClr>
                <a:schemeClr val="accent2"/>
              </a:buClr>
              <a:buSzTx/>
              <a:buFont typeface="Wingdings" panose="05000000000000000000" pitchFamily="2" charset="2"/>
              <a:buNone/>
            </a:pPr>
            <a:r>
              <a:rPr sz="2000" dirty="0">
                <a:latin typeface="Times New Roman" panose="02020603050405020304" pitchFamily="18" charset="0"/>
                <a:cs typeface="Times New Roman" panose="02020603050405020304" pitchFamily="18" charset="0"/>
              </a:rPr>
              <a:t>провода неравномерно – он вытесняется</a:t>
            </a:r>
            <a:endParaRPr sz="2000" dirty="0">
              <a:latin typeface="Times New Roman" panose="02020603050405020304" pitchFamily="18" charset="0"/>
              <a:cs typeface="Times New Roman" panose="02020603050405020304" pitchFamily="18" charset="0"/>
            </a:endParaRPr>
          </a:p>
          <a:p>
            <a:pPr eaLnBrk="1" hangingPunct="1">
              <a:buClr>
                <a:schemeClr val="accent2"/>
              </a:buClr>
              <a:buSzTx/>
              <a:buFont typeface="Wingdings" panose="05000000000000000000" pitchFamily="2" charset="2"/>
              <a:buNone/>
            </a:pPr>
            <a:r>
              <a:rPr sz="2000" dirty="0">
                <a:latin typeface="Times New Roman" panose="02020603050405020304" pitchFamily="18" charset="0"/>
                <a:cs typeface="Times New Roman" panose="02020603050405020304" pitchFamily="18" charset="0"/>
              </a:rPr>
              <a:t>на поверхность</a:t>
            </a:r>
            <a:endParaRPr sz="2000" dirty="0">
              <a:latin typeface="Times New Roman" panose="02020603050405020304" pitchFamily="18" charset="0"/>
              <a:cs typeface="Times New Roman" panose="02020603050405020304" pitchFamily="18" charset="0"/>
            </a:endParaRPr>
          </a:p>
          <a:p>
            <a:pPr eaLnBrk="1" hangingPunct="1">
              <a:buClr>
                <a:schemeClr val="accent2"/>
              </a:buClr>
              <a:buSzTx/>
              <a:buFont typeface="Wingdings" panose="05000000000000000000" pitchFamily="2" charset="2"/>
              <a:buNone/>
            </a:pPr>
            <a:r>
              <a:rPr sz="2000" dirty="0">
                <a:latin typeface="Times New Roman" panose="02020603050405020304" pitchFamily="18" charset="0"/>
                <a:cs typeface="Times New Roman" panose="02020603050405020304" pitchFamily="18" charset="0"/>
              </a:rPr>
              <a:t>проводника. Это</a:t>
            </a:r>
            <a:endParaRPr sz="2000" dirty="0">
              <a:latin typeface="Times New Roman" panose="02020603050405020304" pitchFamily="18" charset="0"/>
              <a:cs typeface="Times New Roman" panose="02020603050405020304" pitchFamily="18" charset="0"/>
            </a:endParaRPr>
          </a:p>
          <a:p>
            <a:pPr eaLnBrk="1" hangingPunct="1">
              <a:buClr>
                <a:schemeClr val="accent2"/>
              </a:buClr>
              <a:buSzTx/>
              <a:buFont typeface="Wingdings" panose="05000000000000000000" pitchFamily="2" charset="2"/>
              <a:buNone/>
            </a:pPr>
            <a:r>
              <a:rPr sz="2000" dirty="0">
                <a:latin typeface="Times New Roman" panose="02020603050405020304" pitchFamily="18" charset="0"/>
                <a:cs typeface="Times New Roman" panose="02020603050405020304" pitchFamily="18" charset="0"/>
              </a:rPr>
              <a:t>явление называют</a:t>
            </a:r>
            <a:endParaRPr sz="2000" dirty="0">
              <a:latin typeface="Times New Roman" panose="02020603050405020304" pitchFamily="18" charset="0"/>
              <a:cs typeface="Times New Roman" panose="02020603050405020304" pitchFamily="18" charset="0"/>
            </a:endParaRPr>
          </a:p>
          <a:p>
            <a:pPr eaLnBrk="1" hangingPunct="1">
              <a:buClr>
                <a:schemeClr val="accent2"/>
              </a:buClr>
              <a:buSzTx/>
              <a:buFont typeface="Wingdings" panose="05000000000000000000" pitchFamily="2" charset="2"/>
              <a:buNone/>
            </a:pPr>
            <a:r>
              <a:rPr sz="2000" b="1" dirty="0">
                <a:solidFill>
                  <a:srgbClr val="C00000"/>
                </a:solidFill>
                <a:latin typeface="Times New Roman" panose="02020603050405020304" pitchFamily="18" charset="0"/>
                <a:cs typeface="Times New Roman" panose="02020603050405020304" pitchFamily="18" charset="0"/>
              </a:rPr>
              <a:t>скин-эффектом</a:t>
            </a:r>
            <a:endParaRPr sz="2000" dirty="0">
              <a:solidFill>
                <a:srgbClr val="33CC33"/>
              </a:solidFill>
              <a:latin typeface="Times New Roman" panose="02020603050405020304" pitchFamily="18" charset="0"/>
              <a:cs typeface="Times New Roman" panose="02020603050405020304" pitchFamily="18" charset="0"/>
            </a:endParaRPr>
          </a:p>
          <a:p>
            <a:pPr eaLnBrk="1" hangingPunct="1">
              <a:buClr>
                <a:schemeClr val="accent2"/>
              </a:buClr>
              <a:buSzTx/>
              <a:buFont typeface="Wingdings" panose="05000000000000000000" pitchFamily="2" charset="2"/>
              <a:buNone/>
            </a:pPr>
            <a:r>
              <a:rPr sz="2000" dirty="0">
                <a:latin typeface="Times New Roman" panose="02020603050405020304" pitchFamily="18" charset="0"/>
                <a:cs typeface="Times New Roman" panose="02020603050405020304" pitchFamily="18" charset="0"/>
              </a:rPr>
              <a:t>или </a:t>
            </a:r>
            <a:r>
              <a:rPr sz="2000" b="1" dirty="0">
                <a:solidFill>
                  <a:srgbClr val="C00000"/>
                </a:solidFill>
                <a:latin typeface="Times New Roman" panose="02020603050405020304" pitchFamily="18" charset="0"/>
                <a:cs typeface="Times New Roman" panose="02020603050405020304" pitchFamily="18" charset="0"/>
              </a:rPr>
              <a:t>поверхност-</a:t>
            </a:r>
            <a:endParaRPr sz="2000" b="1" dirty="0">
              <a:solidFill>
                <a:srgbClr val="C00000"/>
              </a:solidFill>
              <a:latin typeface="Times New Roman" panose="02020603050405020304" pitchFamily="18" charset="0"/>
              <a:cs typeface="Times New Roman" panose="02020603050405020304" pitchFamily="18" charset="0"/>
            </a:endParaRPr>
          </a:p>
          <a:p>
            <a:pPr eaLnBrk="1" hangingPunct="1">
              <a:buClr>
                <a:schemeClr val="accent2"/>
              </a:buClr>
              <a:buSzTx/>
              <a:buFont typeface="Wingdings" panose="05000000000000000000" pitchFamily="2" charset="2"/>
              <a:buNone/>
            </a:pPr>
            <a:r>
              <a:rPr sz="2000" b="1" dirty="0">
                <a:solidFill>
                  <a:srgbClr val="C00000"/>
                </a:solidFill>
                <a:latin typeface="Times New Roman" panose="02020603050405020304" pitchFamily="18" charset="0"/>
                <a:cs typeface="Times New Roman" panose="02020603050405020304" pitchFamily="18" charset="0"/>
              </a:rPr>
              <a:t>ным эффектом.   </a:t>
            </a:r>
            <a:endParaRPr sz="2000" b="1" dirty="0">
              <a:solidFill>
                <a:srgbClr val="C00000"/>
              </a:solidFill>
              <a:latin typeface="Times New Roman" panose="02020603050405020304" pitchFamily="18" charset="0"/>
              <a:cs typeface="Times New Roman" panose="02020603050405020304" pitchFamily="18" charset="0"/>
            </a:endParaRPr>
          </a:p>
        </p:txBody>
      </p:sp>
      <p:pic>
        <p:nvPicPr>
          <p:cNvPr id="30724" name="Picture 8" descr="Полые проводники"/>
          <p:cNvPicPr>
            <a:picLocks noGrp="1" noChangeAspect="1"/>
          </p:cNvPicPr>
          <p:nvPr>
            <p:ph sz="quarter" idx="2"/>
          </p:nvPr>
        </p:nvPicPr>
        <p:blipFill>
          <a:blip r:embed="rId1"/>
          <a:srcRect/>
          <a:stretch>
            <a:fillRect/>
          </a:stretch>
        </p:blipFill>
        <p:spPr>
          <a:xfrm>
            <a:off x="3924300" y="1125538"/>
            <a:ext cx="3024188" cy="2016125"/>
          </a:xfrm>
        </p:spPr>
      </p:pic>
      <p:pic>
        <p:nvPicPr>
          <p:cNvPr id="30725" name="Picture 9" descr="Скин-слой"/>
          <p:cNvPicPr>
            <a:picLocks noGrp="1" noChangeAspect="1"/>
          </p:cNvPicPr>
          <p:nvPr>
            <p:ph sz="quarter" idx="3"/>
          </p:nvPr>
        </p:nvPicPr>
        <p:blipFill>
          <a:blip r:embed="rId2"/>
          <a:srcRect/>
          <a:stretch>
            <a:fillRect/>
          </a:stretch>
        </p:blipFill>
        <p:spPr>
          <a:xfrm>
            <a:off x="6931025" y="115888"/>
            <a:ext cx="2105025" cy="2736850"/>
          </a:xfrm>
        </p:spPr>
      </p:pic>
      <p:pic>
        <p:nvPicPr>
          <p:cNvPr id="30726" name="Picture 10" descr="Коаксиальный кабель"/>
          <p:cNvPicPr>
            <a:picLocks noChangeAspect="1"/>
          </p:cNvPicPr>
          <p:nvPr/>
        </p:nvPicPr>
        <p:blipFill>
          <a:blip r:embed="rId3"/>
          <a:stretch>
            <a:fillRect/>
          </a:stretch>
        </p:blipFill>
        <p:spPr>
          <a:xfrm>
            <a:off x="5691188" y="3162300"/>
            <a:ext cx="3057525" cy="1130300"/>
          </a:xfrm>
          <a:prstGeom prst="rect">
            <a:avLst/>
          </a:prstGeom>
          <a:noFill/>
          <a:ln w="9525">
            <a:noFill/>
          </a:ln>
        </p:spPr>
      </p:pic>
      <p:pic>
        <p:nvPicPr>
          <p:cNvPr id="30727" name="Picture 11" descr="Скин-обогрев 2"/>
          <p:cNvPicPr>
            <a:picLocks noChangeAspect="1"/>
          </p:cNvPicPr>
          <p:nvPr/>
        </p:nvPicPr>
        <p:blipFill>
          <a:blip r:embed="rId4"/>
          <a:stretch>
            <a:fillRect/>
          </a:stretch>
        </p:blipFill>
        <p:spPr>
          <a:xfrm>
            <a:off x="5545138" y="4392613"/>
            <a:ext cx="3419475" cy="2420937"/>
          </a:xfrm>
          <a:prstGeom prst="rect">
            <a:avLst/>
          </a:prstGeom>
          <a:noFill/>
          <a:ln w="9525">
            <a:noFill/>
          </a:ln>
        </p:spPr>
      </p:pic>
      <p:pic>
        <p:nvPicPr>
          <p:cNvPr id="30728" name="Picture 12" descr="Скин-обогрев 3"/>
          <p:cNvPicPr>
            <a:picLocks noChangeAspect="1"/>
          </p:cNvPicPr>
          <p:nvPr/>
        </p:nvPicPr>
        <p:blipFill>
          <a:blip r:embed="rId5"/>
          <a:stretch>
            <a:fillRect/>
          </a:stretch>
        </p:blipFill>
        <p:spPr>
          <a:xfrm>
            <a:off x="2555875" y="4375150"/>
            <a:ext cx="2952750" cy="243840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a:xfrm>
            <a:off x="647700" y="629285"/>
            <a:ext cx="8122285" cy="668020"/>
          </a:xfrm>
          <a:solidFill>
            <a:schemeClr val="accent3">
              <a:lumMod val="95000"/>
            </a:schemeClr>
          </a:solidFill>
        </p:spPr>
        <p:txBody>
          <a:bodyPr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ru-RU" sz="3110" b="1" u="none" strike="noStrike" kern="1200" cap="none" spc="0" normalizeH="0" baseline="0" noProof="0" dirty="0" smtClean="0">
                <a:ln>
                  <a:noFill/>
                </a:ln>
                <a:solidFill>
                  <a:srgbClr val="C00000"/>
                </a:solidFill>
                <a:effectLst>
                  <a:outerShdw blurRad="50000" dist="30000" dir="5400000" algn="tl" rotWithShape="0">
                    <a:srgbClr val="000000">
                      <a:alpha val="30000"/>
                    </a:srgbClr>
                  </a:outerShdw>
                </a:effectLst>
                <a:uLnTx/>
                <a:uFillTx/>
                <a:latin typeface="+mj-lt"/>
                <a:ea typeface="+mj-ea"/>
                <a:cs typeface="+mj-cs"/>
              </a:rPr>
              <a:t>Вихревое электрическое поле</a:t>
            </a:r>
            <a:endParaRPr kumimoji="0" lang="ru-RU" sz="3110" b="1" u="none" strike="noStrike" kern="1200" cap="none" spc="0" normalizeH="0" baseline="0" noProof="0" dirty="0" smtClean="0">
              <a:ln>
                <a:noFill/>
              </a:ln>
              <a:solidFill>
                <a:srgbClr val="C00000"/>
              </a:solidFill>
              <a:effectLst>
                <a:outerShdw blurRad="50000" dist="30000" dir="5400000" algn="tl" rotWithShape="0">
                  <a:srgbClr val="000000">
                    <a:alpha val="30000"/>
                  </a:srgbClr>
                </a:outerShdw>
              </a:effectLst>
              <a:uLnTx/>
              <a:uFillTx/>
              <a:latin typeface="+mj-lt"/>
              <a:ea typeface="+mj-ea"/>
              <a:cs typeface="+mj-cs"/>
            </a:endParaRPr>
          </a:p>
        </p:txBody>
      </p:sp>
      <p:sp>
        <p:nvSpPr>
          <p:cNvPr id="3" name="Содержимое 2"/>
          <p:cNvSpPr>
            <a:spLocks noGrp="1"/>
          </p:cNvSpPr>
          <p:nvPr>
            <p:ph sz="half" idx="1"/>
          </p:nvPr>
        </p:nvSpPr>
        <p:spPr>
          <a:xfrm>
            <a:off x="222250" y="1600835"/>
            <a:ext cx="4152265" cy="4587240"/>
          </a:xfrm>
        </p:spPr>
        <p:txBody>
          <a:bodyPr vert="horz" wrap="square" lIns="91440" tIns="45720" rIns="91440" bIns="45720" numCol="1" anchor="t" anchorCtr="0" compatLnSpc="1">
            <a:normAutofit fontScale="67500"/>
          </a:bodyPr>
          <a:lstStyle/>
          <a:p>
            <a:pPr marL="365760" marR="0" lvl="0" indent="-283210" algn="ctr" defTabSz="914400" rtl="0" eaLnBrk="1" fontAlgn="auto" latinLnBrk="0" hangingPunct="1">
              <a:lnSpc>
                <a:spcPct val="100000"/>
              </a:lnSpc>
              <a:spcBef>
                <a:spcPts val="600"/>
              </a:spcBef>
              <a:spcAft>
                <a:spcPts val="0"/>
              </a:spcAft>
              <a:buClr>
                <a:schemeClr val="accent1"/>
              </a:buClr>
              <a:buSzPct val="80000"/>
              <a:buFont typeface="Wingdings 2"/>
              <a:buNone/>
              <a:defRPr/>
            </a:pPr>
            <a:r>
              <a:rPr kumimoji="0" lang="ru-RU" sz="2965" b="1" u="none" strike="noStrike" kern="1200" cap="none" spc="0" normalizeH="0" baseline="0" noProof="0" dirty="0" smtClean="0">
                <a:ln>
                  <a:noFill/>
                </a:ln>
                <a:solidFill>
                  <a:srgbClr val="C00000"/>
                </a:solidFill>
                <a:effectLst/>
                <a:uLnTx/>
                <a:uFillTx/>
                <a:latin typeface="+mn-lt"/>
                <a:ea typeface="+mn-ea"/>
                <a:cs typeface="+mn-cs"/>
              </a:rPr>
              <a:t>электростатическое поле</a:t>
            </a:r>
            <a:endParaRPr kumimoji="0" lang="ru-RU" sz="2965" b="1" u="none" strike="noStrike" kern="1200" cap="none" spc="0" normalizeH="0" baseline="0" noProof="0" dirty="0" smtClean="0">
              <a:ln>
                <a:noFill/>
              </a:ln>
              <a:solidFill>
                <a:srgbClr val="C00000"/>
              </a:solidFill>
              <a:effectLst/>
              <a:uLnTx/>
              <a:uFillTx/>
              <a:latin typeface="+mn-lt"/>
              <a:ea typeface="+mn-ea"/>
              <a:cs typeface="+mn-cs"/>
            </a:endParaRPr>
          </a:p>
          <a:p>
            <a:pPr marL="365760" marR="0" lvl="0" indent="-283210" algn="l" defTabSz="914400" rtl="0" eaLnBrk="1" fontAlgn="auto" latinLnBrk="0" hangingPunct="1">
              <a:lnSpc>
                <a:spcPct val="100000"/>
              </a:lnSpc>
              <a:spcBef>
                <a:spcPts val="600"/>
              </a:spcBef>
              <a:spcAft>
                <a:spcPts val="0"/>
              </a:spcAft>
              <a:buClr>
                <a:schemeClr val="accent1"/>
              </a:buClr>
              <a:buSzPct val="80000"/>
              <a:buFont typeface="Wingdings 2"/>
              <a:buNone/>
              <a:defRPr/>
            </a:pPr>
            <a:endParaRPr kumimoji="0" lang="ru-RU" sz="2965" b="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83210" algn="l" defTabSz="914400" rtl="0" eaLnBrk="1" fontAlgn="auto" latinLnBrk="0" hangingPunct="1">
              <a:lnSpc>
                <a:spcPct val="100000"/>
              </a:lnSpc>
              <a:spcBef>
                <a:spcPts val="600"/>
              </a:spcBef>
              <a:spcAft>
                <a:spcPts val="0"/>
              </a:spcAft>
              <a:buClr>
                <a:schemeClr val="accent1"/>
              </a:buClr>
              <a:buSzPct val="80000"/>
              <a:buFont typeface="Wingdings 2"/>
              <a:buNone/>
              <a:defRPr/>
            </a:pPr>
            <a:r>
              <a:rPr kumimoji="0" lang="ru-RU" sz="2800" b="0" i="0" u="none" strike="noStrike" kern="1200" cap="none" spc="0" normalizeH="0" baseline="0" noProof="0" dirty="0" smtClean="0">
                <a:ln>
                  <a:noFill/>
                </a:ln>
                <a:solidFill>
                  <a:schemeClr val="tx1"/>
                </a:solidFill>
                <a:effectLst/>
                <a:uLnTx/>
                <a:uFillTx/>
                <a:latin typeface="+mn-lt"/>
                <a:ea typeface="+mn-ea"/>
                <a:cs typeface="+mn-cs"/>
              </a:rPr>
              <a:t>1. </a:t>
            </a:r>
            <a:r>
              <a:rPr kumimoji="0" lang="ru-RU" sz="2965"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создается неподвижными электрическими зарядами</a:t>
            </a:r>
            <a:endParaRPr kumimoji="0" lang="ru-RU" sz="2965"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65760" marR="0" lvl="0" indent="-283210" algn="l" defTabSz="914400" rtl="0" eaLnBrk="1" fontAlgn="auto" latinLnBrk="0" hangingPunct="1">
              <a:lnSpc>
                <a:spcPct val="100000"/>
              </a:lnSpc>
              <a:spcBef>
                <a:spcPts val="600"/>
              </a:spcBef>
              <a:spcAft>
                <a:spcPts val="0"/>
              </a:spcAft>
              <a:buClr>
                <a:schemeClr val="accent1"/>
              </a:buClr>
              <a:buSzPct val="80000"/>
              <a:buFont typeface="Wingdings 2"/>
              <a:buNone/>
              <a:defRPr/>
            </a:pPr>
            <a:r>
              <a:rPr kumimoji="0" lang="ru-RU" sz="2965"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2. силовые линии поля разомкнуты - потенциальное поле</a:t>
            </a:r>
            <a:endParaRPr kumimoji="0" lang="ru-RU" sz="2965"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65760" marR="0" lvl="0" indent="-283210" algn="l" defTabSz="914400" rtl="0" eaLnBrk="1" fontAlgn="auto" latinLnBrk="0" hangingPunct="1">
              <a:lnSpc>
                <a:spcPct val="100000"/>
              </a:lnSpc>
              <a:spcBef>
                <a:spcPts val="600"/>
              </a:spcBef>
              <a:spcAft>
                <a:spcPts val="0"/>
              </a:spcAft>
              <a:buClr>
                <a:schemeClr val="accent1"/>
              </a:buClr>
              <a:buSzPct val="80000"/>
              <a:buFont typeface="Wingdings 2"/>
              <a:buNone/>
              <a:defRPr/>
            </a:pPr>
            <a:r>
              <a:rPr kumimoji="0" lang="ru-RU" sz="2965"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3. источниками поля являются электрические заряды</a:t>
            </a:r>
            <a:endParaRPr kumimoji="0" lang="ru-RU" sz="2965"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65760" marR="0" lvl="0" indent="-283210" algn="l" defTabSz="914400" rtl="0" eaLnBrk="1" fontAlgn="auto" latinLnBrk="0" hangingPunct="1">
              <a:lnSpc>
                <a:spcPct val="100000"/>
              </a:lnSpc>
              <a:spcBef>
                <a:spcPts val="600"/>
              </a:spcBef>
              <a:spcAft>
                <a:spcPts val="0"/>
              </a:spcAft>
              <a:buClr>
                <a:schemeClr val="accent1"/>
              </a:buClr>
              <a:buSzPct val="80000"/>
              <a:buFont typeface="Wingdings 2"/>
              <a:buNone/>
              <a:defRPr/>
            </a:pPr>
            <a:r>
              <a:rPr kumimoji="0" lang="ru-RU" sz="2965"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4. работа сил поля по перемещению пробного заряда по замкнутому пути равна нулю.</a:t>
            </a:r>
            <a:endParaRPr kumimoji="0" lang="ru-RU" sz="2965"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65760" marR="0" lvl="0" indent="-283210" algn="l" defTabSz="914400" rtl="0" eaLnBrk="1" fontAlgn="auto" latinLnBrk="0" hangingPunct="1">
              <a:lnSpc>
                <a:spcPct val="100000"/>
              </a:lnSpc>
              <a:spcBef>
                <a:spcPts val="600"/>
              </a:spcBef>
              <a:spcAft>
                <a:spcPts val="0"/>
              </a:spcAft>
              <a:buClr>
                <a:schemeClr val="accent1"/>
              </a:buClr>
              <a:buSzPct val="80000"/>
              <a:buFont typeface="Wingdings 2"/>
              <a:buNone/>
              <a:defRPr/>
            </a:pPr>
            <a:endParaRPr kumimoji="0" lang="ru-RU" sz="2965"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 name="Содержимое 3"/>
          <p:cNvSpPr>
            <a:spLocks noGrp="1"/>
          </p:cNvSpPr>
          <p:nvPr>
            <p:ph sz="half" idx="2"/>
          </p:nvPr>
        </p:nvSpPr>
        <p:spPr>
          <a:xfrm>
            <a:off x="4532630" y="1600835"/>
            <a:ext cx="4401820" cy="4587240"/>
          </a:xfrm>
        </p:spPr>
        <p:txBody>
          <a:bodyPr vert="horz" wrap="square" lIns="91440" tIns="45720" rIns="91440" bIns="45720" numCol="1" anchor="t" anchorCtr="0" compatLnSpc="1">
            <a:normAutofit/>
          </a:bodyPr>
          <a:lstStyle/>
          <a:p>
            <a:pPr marL="365760" marR="0" lvl="0" indent="-283210" algn="l" defTabSz="914400" rtl="0" eaLnBrk="1" fontAlgn="auto" latinLnBrk="0" hangingPunct="1">
              <a:lnSpc>
                <a:spcPct val="100000"/>
              </a:lnSpc>
              <a:spcBef>
                <a:spcPts val="600"/>
              </a:spcBef>
              <a:spcAft>
                <a:spcPts val="0"/>
              </a:spcAft>
              <a:buClr>
                <a:schemeClr val="accent1"/>
              </a:buClr>
              <a:buSzPct val="80000"/>
              <a:buFont typeface="Wingdings 2"/>
              <a:buNone/>
              <a:defRPr/>
            </a:pPr>
            <a:r>
              <a:rPr kumimoji="0" lang="ru-RU" sz="2000" b="1" u="none" strike="noStrike" kern="1200" cap="none" spc="0" normalizeH="0" baseline="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rPr>
              <a:t>индукционное электрическое поле</a:t>
            </a:r>
            <a:br>
              <a:rPr kumimoji="0" lang="ru-RU" sz="2000" b="1" u="none" strike="noStrike" kern="1200" cap="none" spc="0" normalizeH="0" baseline="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rPr>
            </a:br>
            <a:r>
              <a:rPr kumimoji="0" lang="ru-RU" sz="2000" b="1" u="none" strike="noStrike" kern="1200" cap="none" spc="0" normalizeH="0" baseline="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rPr>
              <a:t>( вихревое электрическое поле )</a:t>
            </a:r>
            <a:endParaRPr kumimoji="0" lang="ru-RU" sz="2000" b="0" u="none" strike="noStrike" kern="1200" cap="none" spc="0" normalizeH="0" baseline="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endParaRPr>
          </a:p>
          <a:p>
            <a:pPr marL="365760" marR="0" lvl="0" indent="-283210" algn="l" defTabSz="914400" rtl="0" eaLnBrk="1" fontAlgn="auto" latinLnBrk="0" hangingPunct="1">
              <a:lnSpc>
                <a:spcPct val="100000"/>
              </a:lnSpc>
              <a:spcBef>
                <a:spcPts val="600"/>
              </a:spcBef>
              <a:spcAft>
                <a:spcPts val="0"/>
              </a:spcAft>
              <a:buClr>
                <a:schemeClr val="accent1"/>
              </a:buClr>
              <a:buSzPct val="80000"/>
              <a:buFont typeface="Wingdings 2"/>
              <a:buNone/>
              <a:defRPr/>
            </a:pPr>
            <a:r>
              <a:rPr kumimoji="0" lang="ru-RU"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1. вызывается изменениями магнитного поля</a:t>
            </a:r>
            <a:endParaRPr kumimoji="0" lang="ru-RU"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65760" marR="0" lvl="0" indent="-283210" algn="l" defTabSz="914400" rtl="0" eaLnBrk="1" fontAlgn="auto" latinLnBrk="0" hangingPunct="1">
              <a:lnSpc>
                <a:spcPct val="100000"/>
              </a:lnSpc>
              <a:spcBef>
                <a:spcPts val="600"/>
              </a:spcBef>
              <a:spcAft>
                <a:spcPts val="0"/>
              </a:spcAft>
              <a:buClr>
                <a:schemeClr val="accent1"/>
              </a:buClr>
              <a:buSzPct val="80000"/>
              <a:buFont typeface="Wingdings 2"/>
              <a:buNone/>
              <a:defRPr/>
            </a:pPr>
            <a:r>
              <a:rPr kumimoji="0" lang="ru-RU"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2. силовые линии замкнуты -</a:t>
            </a:r>
            <a:br>
              <a:rPr kumimoji="0" lang="ru-RU"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br>
            <a:r>
              <a:rPr kumimoji="0" lang="ru-RU"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вихревое поле</a:t>
            </a:r>
            <a:endParaRPr kumimoji="0" lang="ru-RU"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65760" marR="0" lvl="0" indent="-283210" algn="l" defTabSz="914400" rtl="0" eaLnBrk="1" fontAlgn="auto" latinLnBrk="0" hangingPunct="1">
              <a:lnSpc>
                <a:spcPct val="100000"/>
              </a:lnSpc>
              <a:spcBef>
                <a:spcPts val="600"/>
              </a:spcBef>
              <a:spcAft>
                <a:spcPts val="0"/>
              </a:spcAft>
              <a:buClr>
                <a:schemeClr val="accent1"/>
              </a:buClr>
              <a:buSzPct val="80000"/>
              <a:buFont typeface="Wingdings 2"/>
              <a:buNone/>
              <a:defRPr/>
            </a:pPr>
            <a:r>
              <a:rPr kumimoji="0" lang="ru-RU"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3. источники поля указать нельзя</a:t>
            </a:r>
            <a:endParaRPr kumimoji="0" lang="ru-RU"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65760" marR="0" lvl="0" indent="-283210" algn="l" defTabSz="914400" rtl="0" eaLnBrk="1" fontAlgn="auto" latinLnBrk="0" hangingPunct="1">
              <a:lnSpc>
                <a:spcPct val="100000"/>
              </a:lnSpc>
              <a:spcBef>
                <a:spcPts val="600"/>
              </a:spcBef>
              <a:spcAft>
                <a:spcPts val="0"/>
              </a:spcAft>
              <a:buClr>
                <a:schemeClr val="accent1"/>
              </a:buClr>
              <a:buSzPct val="80000"/>
              <a:buFont typeface="Wingdings 2"/>
              <a:buNone/>
              <a:defRPr/>
            </a:pPr>
            <a:endParaRPr kumimoji="0" lang="ru-RU"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65760" marR="0" lvl="0" indent="-283210" algn="l" defTabSz="914400" rtl="0" eaLnBrk="1" fontAlgn="auto" latinLnBrk="0" hangingPunct="1">
              <a:lnSpc>
                <a:spcPct val="100000"/>
              </a:lnSpc>
              <a:spcBef>
                <a:spcPts val="600"/>
              </a:spcBef>
              <a:spcAft>
                <a:spcPts val="0"/>
              </a:spcAft>
              <a:buClr>
                <a:schemeClr val="accent1"/>
              </a:buClr>
              <a:buSzPct val="80000"/>
              <a:buFont typeface="Wingdings 2"/>
              <a:buNone/>
              <a:defRPr/>
            </a:pPr>
            <a:r>
              <a:rPr kumimoji="0" lang="ru-RU"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4. работа сил поля по перемещению пробного заряда по замкнутому пути равна ЭДС индукции.</a:t>
            </a:r>
            <a:endParaRPr kumimoji="0" lang="ru-RU"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Заголовок 31745"/>
          <p:cNvSpPr>
            <a:spLocks noGrp="1"/>
          </p:cNvSpPr>
          <p:nvPr>
            <p:ph type="title"/>
          </p:nvPr>
        </p:nvSpPr>
        <p:spPr>
          <a:xfrm>
            <a:off x="570230" y="610235"/>
            <a:ext cx="8022590" cy="994410"/>
          </a:xfrm>
          <a:solidFill>
            <a:schemeClr val="accent3">
              <a:lumMod val="95000"/>
            </a:schemeClr>
          </a:solidFill>
        </p:spPr>
        <p:txBody>
          <a:bodyPr anchor="ctr"/>
          <a:p>
            <a:pPr algn="ctr"/>
            <a:r>
              <a:rPr sz="2800" b="1">
                <a:solidFill>
                  <a:srgbClr val="C00000"/>
                </a:solidFill>
                <a:effectLst>
                  <a:outerShdw blurRad="38100" dist="38100" dir="2700000" algn="tl">
                    <a:srgbClr val="000000">
                      <a:alpha val="43137"/>
                    </a:srgbClr>
                  </a:outerShdw>
                </a:effectLst>
              </a:rPr>
              <a:t>Явление самоиндукции</a:t>
            </a:r>
            <a:br>
              <a:rPr sz="2800" b="1">
                <a:solidFill>
                  <a:srgbClr val="C00000"/>
                </a:solidFill>
                <a:effectLst>
                  <a:outerShdw blurRad="38100" dist="38100" dir="2700000" algn="tl">
                    <a:srgbClr val="000000">
                      <a:alpha val="43137"/>
                    </a:srgbClr>
                  </a:outerShdw>
                </a:effectLst>
              </a:rPr>
            </a:br>
            <a:r>
              <a:rPr sz="2800" b="1">
                <a:solidFill>
                  <a:srgbClr val="C00000"/>
                </a:solidFill>
                <a:effectLst>
                  <a:outerShdw blurRad="38100" dist="38100" dir="2700000" algn="tl">
                    <a:srgbClr val="000000">
                      <a:alpha val="43137"/>
                    </a:srgbClr>
                  </a:outerShdw>
                </a:effectLst>
              </a:rPr>
              <a:t>Индуктивность контура </a:t>
            </a:r>
            <a:endParaRPr sz="2800" b="1">
              <a:solidFill>
                <a:srgbClr val="C00000"/>
              </a:solidFill>
              <a:effectLst>
                <a:outerShdw blurRad="38100" dist="38100" dir="2700000" algn="tl">
                  <a:srgbClr val="000000">
                    <a:alpha val="43137"/>
                  </a:srgbClr>
                </a:outerShdw>
              </a:effectLst>
            </a:endParaRPr>
          </a:p>
        </p:txBody>
      </p:sp>
      <p:sp>
        <p:nvSpPr>
          <p:cNvPr id="31747" name="Замещающий текст 31746"/>
          <p:cNvSpPr>
            <a:spLocks noGrp="1"/>
          </p:cNvSpPr>
          <p:nvPr>
            <p:ph type="body" idx="1"/>
          </p:nvPr>
        </p:nvSpPr>
        <p:spPr>
          <a:xfrm>
            <a:off x="468313" y="1700213"/>
            <a:ext cx="8229600" cy="4392612"/>
          </a:xfrm>
        </p:spPr>
        <p:txBody>
          <a:bodyPr/>
          <a:p>
            <a:pPr>
              <a:buNone/>
            </a:pPr>
            <a:r>
              <a:rPr sz="2000" b="1">
                <a:latin typeface="Times New Roman" panose="02020603050405020304" pitchFamily="18" charset="0"/>
              </a:rPr>
              <a:t>	</a:t>
            </a:r>
            <a:r>
              <a:rPr sz="2000" b="1">
                <a:solidFill>
                  <a:srgbClr val="C00000"/>
                </a:solidFill>
                <a:latin typeface="Times New Roman" panose="02020603050405020304" pitchFamily="18" charset="0"/>
              </a:rPr>
              <a:t>Самоиндукция</a:t>
            </a:r>
            <a:r>
              <a:rPr sz="2000" b="1">
                <a:latin typeface="Times New Roman" panose="02020603050405020304" pitchFamily="18" charset="0"/>
              </a:rPr>
              <a:t> – </a:t>
            </a:r>
            <a:r>
              <a:rPr lang="ru-RU" sz="2000">
                <a:latin typeface="Times New Roman" panose="02020603050405020304" pitchFamily="18" charset="0"/>
              </a:rPr>
              <a:t>явление</a:t>
            </a:r>
            <a:r>
              <a:rPr lang="ru-RU" sz="2000" b="1">
                <a:latin typeface="Times New Roman" panose="02020603050405020304" pitchFamily="18" charset="0"/>
              </a:rPr>
              <a:t> </a:t>
            </a:r>
            <a:r>
              <a:rPr sz="2000">
                <a:latin typeface="Times New Roman" panose="02020603050405020304" pitchFamily="18" charset="0"/>
              </a:rPr>
              <a:t>возникновени</a:t>
            </a:r>
            <a:r>
              <a:rPr lang="ru-RU" sz="2000">
                <a:latin typeface="Times New Roman" panose="02020603050405020304" pitchFamily="18" charset="0"/>
              </a:rPr>
              <a:t>я</a:t>
            </a:r>
            <a:r>
              <a:rPr sz="2000">
                <a:latin typeface="Times New Roman" panose="02020603050405020304" pitchFamily="18" charset="0"/>
              </a:rPr>
              <a:t> ЭДС индукции</a:t>
            </a:r>
            <a:r>
              <a:rPr sz="2000" b="1">
                <a:latin typeface="Times New Roman" panose="02020603050405020304" pitchFamily="18" charset="0"/>
              </a:rPr>
              <a:t> </a:t>
            </a:r>
            <a:r>
              <a:rPr sz="2000">
                <a:latin typeface="Times New Roman" panose="02020603050405020304" pitchFamily="18" charset="0"/>
              </a:rPr>
              <a:t>в проводящем контуре при изменении в нем силы тока.</a:t>
            </a:r>
            <a:endParaRPr sz="2000">
              <a:latin typeface="Times New Roman" panose="02020603050405020304" pitchFamily="18" charset="0"/>
            </a:endParaRPr>
          </a:p>
        </p:txBody>
      </p:sp>
      <p:sp>
        <p:nvSpPr>
          <p:cNvPr id="31749" name="Прямоугольник 31748"/>
          <p:cNvSpPr/>
          <p:nvPr/>
        </p:nvSpPr>
        <p:spPr>
          <a:xfrm>
            <a:off x="0" y="0"/>
            <a:ext cx="9144000" cy="0"/>
          </a:xfrm>
          <a:prstGeom prst="rect">
            <a:avLst/>
          </a:prstGeom>
          <a:noFill/>
          <a:ln w="9525">
            <a:noFill/>
          </a:ln>
        </p:spPr>
        <p:txBody>
          <a:bodyPr/>
          <a:p>
            <a:endParaRPr lang="ru-RU" altLang="en-US"/>
          </a:p>
        </p:txBody>
      </p:sp>
      <p:pic>
        <p:nvPicPr>
          <p:cNvPr id="31750" name="Рисунок 9" descr="Рис. 6."/>
          <p:cNvPicPr>
            <a:picLocks noChangeAspect="1"/>
          </p:cNvPicPr>
          <p:nvPr/>
        </p:nvPicPr>
        <p:blipFill>
          <a:blip r:embed="rId1"/>
          <a:stretch>
            <a:fillRect/>
          </a:stretch>
        </p:blipFill>
        <p:spPr>
          <a:xfrm>
            <a:off x="971550" y="2565400"/>
            <a:ext cx="1944688" cy="1697038"/>
          </a:xfrm>
          <a:prstGeom prst="rect">
            <a:avLst/>
          </a:prstGeom>
          <a:noFill/>
          <a:ln w="9525">
            <a:noFill/>
          </a:ln>
        </p:spPr>
      </p:pic>
      <p:sp>
        <p:nvSpPr>
          <p:cNvPr id="31751" name="Прямоугольник 31750"/>
          <p:cNvSpPr/>
          <p:nvPr/>
        </p:nvSpPr>
        <p:spPr>
          <a:xfrm>
            <a:off x="5066030" y="2635885"/>
            <a:ext cx="1998980" cy="398780"/>
          </a:xfrm>
          <a:prstGeom prst="rect">
            <a:avLst/>
          </a:prstGeom>
          <a:noFill/>
          <a:ln w="9525">
            <a:noFill/>
          </a:ln>
        </p:spPr>
        <p:txBody>
          <a:bodyPr wrap="square" anchor="ctr">
            <a:spAutoFit/>
          </a:bodyPr>
          <a:p>
            <a:pPr algn="ctr" eaLnBrk="0" hangingPunct="0"/>
            <a:r>
              <a:rPr sz="2000" b="1" i="1">
                <a:latin typeface="Times New Roman" panose="02020603050405020304" pitchFamily="18" charset="0"/>
              </a:rPr>
              <a:t>Ф = L·I,   </a:t>
            </a:r>
            <a:r>
              <a:rPr sz="2000" i="1">
                <a:latin typeface="Times New Roman" panose="02020603050405020304" pitchFamily="18" charset="0"/>
              </a:rPr>
              <a:t>                                     </a:t>
            </a:r>
            <a:endParaRPr sz="2000" i="1">
              <a:latin typeface="Times New Roman" panose="02020603050405020304" pitchFamily="18" charset="0"/>
            </a:endParaRPr>
          </a:p>
        </p:txBody>
      </p:sp>
      <p:sp>
        <p:nvSpPr>
          <p:cNvPr id="31752" name="Прямоугольник 31751"/>
          <p:cNvSpPr/>
          <p:nvPr/>
        </p:nvSpPr>
        <p:spPr>
          <a:xfrm>
            <a:off x="3131820" y="3052445"/>
            <a:ext cx="4963795" cy="398780"/>
          </a:xfrm>
          <a:prstGeom prst="rect">
            <a:avLst/>
          </a:prstGeom>
          <a:noFill/>
          <a:ln w="9525">
            <a:noFill/>
          </a:ln>
        </p:spPr>
        <p:txBody>
          <a:bodyPr wrap="square" anchor="ctr">
            <a:spAutoFit/>
          </a:bodyPr>
          <a:p>
            <a:pPr eaLnBrk="0" hangingPunct="0"/>
            <a:r>
              <a:rPr sz="2000" b="1">
                <a:solidFill>
                  <a:srgbClr val="C00000"/>
                </a:solidFill>
                <a:latin typeface="Times New Roman" panose="02020603050405020304" pitchFamily="18" charset="0"/>
              </a:rPr>
              <a:t>где </a:t>
            </a:r>
            <a:r>
              <a:rPr lang="en-US" altLang="x-none" sz="2000" b="1" i="1">
                <a:solidFill>
                  <a:srgbClr val="C00000"/>
                </a:solidFill>
                <a:latin typeface="Times New Roman" panose="02020603050405020304" pitchFamily="18" charset="0"/>
              </a:rPr>
              <a:t>L</a:t>
            </a:r>
            <a:r>
              <a:rPr sz="2000" b="1" i="1">
                <a:solidFill>
                  <a:srgbClr val="C00000"/>
                </a:solidFill>
                <a:latin typeface="Times New Roman" panose="02020603050405020304" pitchFamily="18" charset="0"/>
              </a:rPr>
              <a:t>- </a:t>
            </a:r>
            <a:r>
              <a:rPr sz="2000" b="1">
                <a:solidFill>
                  <a:srgbClr val="C00000"/>
                </a:solidFill>
                <a:latin typeface="Times New Roman" panose="02020603050405020304" pitchFamily="18" charset="0"/>
              </a:rPr>
              <a:t> индуктивность контура</a:t>
            </a:r>
            <a:r>
              <a:rPr sz="2000" b="1">
                <a:solidFill>
                  <a:srgbClr val="C00000"/>
                </a:solidFill>
                <a:latin typeface="Arial" panose="020B0604020202020204" pitchFamily="34" charset="0"/>
              </a:rPr>
              <a:t>   </a:t>
            </a:r>
            <a:r>
              <a:rPr>
                <a:latin typeface="Arial" panose="020B0604020202020204" pitchFamily="34" charset="0"/>
              </a:rPr>
              <a:t>                    </a:t>
            </a:r>
            <a:endParaRPr>
              <a:latin typeface="Arial" panose="020B0604020202020204" pitchFamily="34" charset="0"/>
            </a:endParaRPr>
          </a:p>
        </p:txBody>
      </p:sp>
      <p:sp>
        <p:nvSpPr>
          <p:cNvPr id="31754" name="Прямоугольник 31753"/>
          <p:cNvSpPr/>
          <p:nvPr/>
        </p:nvSpPr>
        <p:spPr>
          <a:xfrm>
            <a:off x="0" y="3181350"/>
            <a:ext cx="9144000" cy="0"/>
          </a:xfrm>
          <a:prstGeom prst="rect">
            <a:avLst/>
          </a:prstGeom>
          <a:noFill/>
          <a:ln w="9525">
            <a:noFill/>
          </a:ln>
        </p:spPr>
        <p:txBody>
          <a:bodyPr/>
          <a:p>
            <a:endParaRPr lang="ru-RU" altLang="en-US"/>
          </a:p>
        </p:txBody>
      </p:sp>
      <p:sp>
        <p:nvSpPr>
          <p:cNvPr id="31756" name="Прямоугольник 31755"/>
          <p:cNvSpPr/>
          <p:nvPr/>
        </p:nvSpPr>
        <p:spPr>
          <a:xfrm>
            <a:off x="0" y="3181350"/>
            <a:ext cx="9144000" cy="0"/>
          </a:xfrm>
          <a:prstGeom prst="rect">
            <a:avLst/>
          </a:prstGeom>
          <a:noFill/>
          <a:ln w="9525">
            <a:noFill/>
          </a:ln>
        </p:spPr>
        <p:txBody>
          <a:bodyPr/>
          <a:p>
            <a:endParaRPr lang="ru-RU" altLang="en-US"/>
          </a:p>
        </p:txBody>
      </p:sp>
      <p:graphicFrame>
        <p:nvGraphicFramePr>
          <p:cNvPr id="31755" name="Объект 31754"/>
          <p:cNvGraphicFramePr/>
          <p:nvPr/>
        </p:nvGraphicFramePr>
        <p:xfrm>
          <a:off x="3132138" y="3644900"/>
          <a:ext cx="4319587" cy="777875"/>
        </p:xfrm>
        <a:graphic>
          <a:graphicData uri="http://schemas.openxmlformats.org/presentationml/2006/ole">
            <mc:AlternateContent xmlns:mc="http://schemas.openxmlformats.org/markup-compatibility/2006">
              <mc:Choice xmlns:v="urn:schemas-microsoft-com:vml" Requires="v">
                <p:oleObj spid="_x0000_s3077" name="" r:id="rId2" imgW="2641600" imgH="482600" progId="Equation.3">
                  <p:embed/>
                </p:oleObj>
              </mc:Choice>
              <mc:Fallback>
                <p:oleObj name="" r:id="rId2" imgW="2641600" imgH="482600" progId="Equation.3">
                  <p:embed/>
                  <p:pic>
                    <p:nvPicPr>
                      <p:cNvPr id="0" name="Изображение 3076"/>
                      <p:cNvPicPr/>
                      <p:nvPr/>
                    </p:nvPicPr>
                    <p:blipFill>
                      <a:blip r:embed="rId3"/>
                      <a:stretch>
                        <a:fillRect/>
                      </a:stretch>
                    </p:blipFill>
                    <p:spPr>
                      <a:xfrm>
                        <a:off x="3132138" y="3644900"/>
                        <a:ext cx="4319587" cy="777875"/>
                      </a:xfrm>
                      <a:prstGeom prst="rect">
                        <a:avLst/>
                      </a:prstGeom>
                      <a:noFill/>
                      <a:ln w="38100">
                        <a:noFill/>
                        <a:miter/>
                      </a:ln>
                    </p:spPr>
                  </p:pic>
                </p:oleObj>
              </mc:Fallback>
            </mc:AlternateContent>
          </a:graphicData>
        </a:graphic>
      </p:graphicFrame>
      <p:sp>
        <p:nvSpPr>
          <p:cNvPr id="31757" name="Прямоугольник 31756"/>
          <p:cNvSpPr/>
          <p:nvPr/>
        </p:nvSpPr>
        <p:spPr>
          <a:xfrm>
            <a:off x="7451725" y="3730626"/>
            <a:ext cx="246380" cy="368300"/>
          </a:xfrm>
          <a:prstGeom prst="rect">
            <a:avLst/>
          </a:prstGeom>
          <a:noFill/>
          <a:ln w="9525">
            <a:noFill/>
          </a:ln>
        </p:spPr>
        <p:txBody>
          <a:bodyPr wrap="none" anchor="ctr">
            <a:spAutoFit/>
          </a:bodyPr>
          <a:p>
            <a:pPr eaLnBrk="0" hangingPunct="0"/>
            <a:r>
              <a:rPr>
                <a:latin typeface="Arial" panose="020B0604020202020204" pitchFamily="34" charset="0"/>
              </a:rPr>
              <a:t> </a:t>
            </a:r>
            <a:endParaRPr>
              <a:latin typeface="Arial" panose="020B0604020202020204" pitchFamily="34" charset="0"/>
            </a:endParaRPr>
          </a:p>
        </p:txBody>
      </p:sp>
      <p:sp>
        <p:nvSpPr>
          <p:cNvPr id="31759" name="Прямоугольник 31758"/>
          <p:cNvSpPr/>
          <p:nvPr/>
        </p:nvSpPr>
        <p:spPr>
          <a:xfrm>
            <a:off x="751840" y="4545330"/>
            <a:ext cx="8275955" cy="922020"/>
          </a:xfrm>
          <a:prstGeom prst="rect">
            <a:avLst/>
          </a:prstGeom>
          <a:noFill/>
          <a:ln w="9525">
            <a:noFill/>
          </a:ln>
        </p:spPr>
        <p:txBody>
          <a:bodyPr wrap="square" anchor="ctr">
            <a:spAutoFit/>
          </a:bodyPr>
          <a:p>
            <a:pPr indent="474980" eaLnBrk="0" hangingPunct="0"/>
            <a:r>
              <a:rPr b="1">
                <a:solidFill>
                  <a:srgbClr val="C00000"/>
                </a:solidFill>
                <a:latin typeface="Arial" panose="020B0604020202020204" pitchFamily="34" charset="0"/>
                <a:cs typeface="Times New Roman" panose="02020603050405020304" pitchFamily="18" charset="0"/>
              </a:rPr>
              <a:t>Если контур </a:t>
            </a:r>
            <a:r>
              <a:rPr b="1" i="1">
                <a:solidFill>
                  <a:srgbClr val="C00000"/>
                </a:solidFill>
                <a:latin typeface="Arial" panose="020B0604020202020204" pitchFamily="34" charset="0"/>
                <a:cs typeface="Times New Roman" panose="02020603050405020304" pitchFamily="18" charset="0"/>
              </a:rPr>
              <a:t>не деформируется и магнитная проницаемость среды не изменяется</a:t>
            </a:r>
            <a:r>
              <a:rPr b="1">
                <a:solidFill>
                  <a:srgbClr val="C00000"/>
                </a:solidFill>
                <a:latin typeface="Arial" panose="020B0604020202020204" pitchFamily="34" charset="0"/>
                <a:cs typeface="Times New Roman" panose="02020603050405020304" pitchFamily="18" charset="0"/>
              </a:rPr>
              <a:t>, то </a:t>
            </a:r>
            <a:r>
              <a:rPr b="1">
                <a:solidFill>
                  <a:srgbClr val="C00000"/>
                </a:solidFill>
                <a:latin typeface="Arial" panose="020B0604020202020204" pitchFamily="34" charset="0"/>
              </a:rPr>
              <a:t> </a:t>
            </a:r>
            <a:r>
              <a:rPr lang="en-US" altLang="x-none" b="1" i="1">
                <a:solidFill>
                  <a:srgbClr val="C00000"/>
                </a:solidFill>
                <a:latin typeface="Arial" panose="020B0604020202020204" pitchFamily="34" charset="0"/>
                <a:cs typeface="Times New Roman" panose="02020603050405020304" pitchFamily="18" charset="0"/>
              </a:rPr>
              <a:t>L=const</a:t>
            </a:r>
            <a:r>
              <a:rPr b="1">
                <a:solidFill>
                  <a:srgbClr val="C00000"/>
                </a:solidFill>
                <a:latin typeface="Arial" panose="020B0604020202020204" pitchFamily="34" charset="0"/>
                <a:cs typeface="Times New Roman" panose="02020603050405020304" pitchFamily="18" charset="0"/>
              </a:rPr>
              <a:t> и </a:t>
            </a:r>
            <a:endParaRPr b="1">
              <a:solidFill>
                <a:srgbClr val="C00000"/>
              </a:solidFill>
              <a:latin typeface="Arial" panose="020B0604020202020204" pitchFamily="34" charset="0"/>
            </a:endParaRPr>
          </a:p>
          <a:p>
            <a:pPr indent="474980" eaLnBrk="0" hangingPunct="0"/>
            <a:endParaRPr b="1">
              <a:solidFill>
                <a:srgbClr val="C00000"/>
              </a:solidFill>
              <a:latin typeface="Arial" panose="020B0604020202020204" pitchFamily="34" charset="0"/>
            </a:endParaRPr>
          </a:p>
        </p:txBody>
      </p:sp>
      <p:sp>
        <p:nvSpPr>
          <p:cNvPr id="31760" name="Прямоугольник 31759"/>
          <p:cNvSpPr/>
          <p:nvPr/>
        </p:nvSpPr>
        <p:spPr>
          <a:xfrm>
            <a:off x="264795" y="5689283"/>
            <a:ext cx="8433435" cy="1106805"/>
          </a:xfrm>
          <a:prstGeom prst="rect">
            <a:avLst/>
          </a:prstGeom>
          <a:noFill/>
          <a:ln w="9525">
            <a:noFill/>
          </a:ln>
        </p:spPr>
        <p:txBody>
          <a:bodyPr wrap="square" anchor="ctr">
            <a:spAutoFit/>
          </a:bodyPr>
          <a:p>
            <a:pPr indent="449580" eaLnBrk="0" hangingPunct="0"/>
            <a:r>
              <a:rPr sz="1800">
                <a:latin typeface="Times New Roman" panose="02020603050405020304" pitchFamily="18" charset="0"/>
                <a:cs typeface="Times New Roman" panose="02020603050405020304" pitchFamily="18" charset="0"/>
              </a:rPr>
              <a:t>Единица индуктивности в СИ – </a:t>
            </a:r>
            <a:r>
              <a:rPr sz="1800" b="1">
                <a:latin typeface="Times New Roman" panose="02020603050405020304" pitchFamily="18" charset="0"/>
                <a:cs typeface="Times New Roman" panose="02020603050405020304" pitchFamily="18" charset="0"/>
              </a:rPr>
              <a:t>генри</a:t>
            </a:r>
            <a:r>
              <a:rPr sz="1800">
                <a:latin typeface="Times New Roman" panose="02020603050405020304" pitchFamily="18" charset="0"/>
                <a:cs typeface="Times New Roman" panose="02020603050405020304" pitchFamily="18" charset="0"/>
              </a:rPr>
              <a:t> (Гн).</a:t>
            </a:r>
            <a:r>
              <a:rPr sz="1800">
                <a:latin typeface="Arial" panose="020B0604020202020204" pitchFamily="34" charset="0"/>
                <a:cs typeface="Times New Roman" panose="02020603050405020304" pitchFamily="18" charset="0"/>
              </a:rPr>
              <a:t> </a:t>
            </a:r>
            <a:r>
              <a:rPr sz="1800">
                <a:latin typeface="Arial" panose="020B0604020202020204" pitchFamily="34" charset="0"/>
              </a:rPr>
              <a:t>       </a:t>
            </a:r>
            <a:r>
              <a:rPr sz="1400">
                <a:latin typeface="Arial" panose="020B0604020202020204" pitchFamily="34" charset="0"/>
              </a:rPr>
              <a:t>         </a:t>
            </a:r>
            <a:r>
              <a:rPr sz="2000" b="1">
                <a:latin typeface="Times New Roman" panose="02020603050405020304" pitchFamily="18" charset="0"/>
              </a:rPr>
              <a:t>1Гн = 1 В </a:t>
            </a:r>
            <a:r>
              <a:rPr sz="2000" b="1">
                <a:latin typeface="Times New Roman" panose="02020603050405020304" pitchFamily="18" charset="0"/>
                <a:sym typeface="Symbol" panose="05050102010706020507" pitchFamily="18" charset="2"/>
              </a:rPr>
              <a:t></a:t>
            </a:r>
            <a:r>
              <a:rPr sz="2000" b="1">
                <a:latin typeface="Times New Roman" panose="02020603050405020304" pitchFamily="18" charset="0"/>
              </a:rPr>
              <a:t>с/А.</a:t>
            </a:r>
            <a:endParaRPr sz="2000" b="1">
              <a:latin typeface="Times New Roman" panose="02020603050405020304" pitchFamily="18" charset="0"/>
            </a:endParaRPr>
          </a:p>
          <a:p>
            <a:pPr algn="just"/>
            <a:endParaRPr lang="ru-RU" sz="1000" dirty="0" smtClean="0">
              <a:latin typeface="Times New Roman" panose="02020603050405020304" pitchFamily="18" charset="0"/>
              <a:cs typeface="Times New Roman" panose="02020603050405020304" pitchFamily="18" charset="0"/>
              <a:sym typeface="+mn-ea"/>
            </a:endParaRPr>
          </a:p>
          <a:p>
            <a:pPr algn="just"/>
            <a:r>
              <a:rPr lang="ru-RU" sz="1800" dirty="0" smtClean="0">
                <a:latin typeface="Times New Roman" panose="02020603050405020304" pitchFamily="18" charset="0"/>
                <a:cs typeface="Times New Roman" panose="02020603050405020304" pitchFamily="18" charset="0"/>
                <a:sym typeface="+mn-ea"/>
              </a:rPr>
              <a:t>1 Гн – это индуктивность контура с током 1А, который создает полный магнитный поток через поверхность ограниченную данным контуром величиной 1 Вб.</a:t>
            </a:r>
            <a:endParaRPr sz="1800">
              <a:latin typeface="Times New Roman" panose="02020603050405020304" pitchFamily="18" charset="0"/>
              <a:cs typeface="Times New Roman" panose="02020603050405020304" pitchFamily="18" charset="0"/>
            </a:endParaRPr>
          </a:p>
        </p:txBody>
      </p:sp>
      <p:sp>
        <p:nvSpPr>
          <p:cNvPr id="31762" name="Прямоугольник 31761"/>
          <p:cNvSpPr/>
          <p:nvPr/>
        </p:nvSpPr>
        <p:spPr>
          <a:xfrm>
            <a:off x="0" y="3219450"/>
            <a:ext cx="9144000" cy="0"/>
          </a:xfrm>
          <a:prstGeom prst="rect">
            <a:avLst/>
          </a:prstGeom>
          <a:noFill/>
          <a:ln w="9525">
            <a:noFill/>
          </a:ln>
        </p:spPr>
        <p:txBody>
          <a:bodyPr/>
          <a:p>
            <a:endParaRPr lang="ru-RU" altLang="en-US"/>
          </a:p>
        </p:txBody>
      </p:sp>
      <p:graphicFrame>
        <p:nvGraphicFramePr>
          <p:cNvPr id="31761" name="Объект 31760"/>
          <p:cNvGraphicFramePr/>
          <p:nvPr/>
        </p:nvGraphicFramePr>
        <p:xfrm>
          <a:off x="4067175" y="5099685"/>
          <a:ext cx="1513205" cy="711835"/>
        </p:xfrm>
        <a:graphic>
          <a:graphicData uri="http://schemas.openxmlformats.org/presentationml/2006/ole">
            <mc:AlternateContent xmlns:mc="http://schemas.openxmlformats.org/markup-compatibility/2006">
              <mc:Choice xmlns:v="urn:schemas-microsoft-com:vml" Requires="v">
                <p:oleObj spid="_x0000_s3076" name="" r:id="rId4" imgW="761365" imgH="431800" progId="Equation.3">
                  <p:embed/>
                </p:oleObj>
              </mc:Choice>
              <mc:Fallback>
                <p:oleObj name="" r:id="rId4" imgW="761365" imgH="431800" progId="Equation.3">
                  <p:embed/>
                  <p:pic>
                    <p:nvPicPr>
                      <p:cNvPr id="0" name="Изображение 3075"/>
                      <p:cNvPicPr/>
                      <p:nvPr/>
                    </p:nvPicPr>
                    <p:blipFill>
                      <a:blip r:embed="rId5"/>
                      <a:stretch>
                        <a:fillRect/>
                      </a:stretch>
                    </p:blipFill>
                    <p:spPr>
                      <a:xfrm>
                        <a:off x="4067175" y="5099685"/>
                        <a:ext cx="1513205" cy="711835"/>
                      </a:xfrm>
                      <a:prstGeom prst="rect">
                        <a:avLst/>
                      </a:prstGeom>
                      <a:noFill/>
                      <a:ln w="38100">
                        <a:noFill/>
                        <a:miter/>
                      </a:ln>
                    </p:spPr>
                  </p:pic>
                </p:oleObj>
              </mc:Fallback>
            </mc:AlternateContent>
          </a:graphicData>
        </a:graphic>
      </p:graphicFrame>
      <p:sp>
        <p:nvSpPr>
          <p:cNvPr id="31763" name="Прямоугольник 31762"/>
          <p:cNvSpPr/>
          <p:nvPr/>
        </p:nvSpPr>
        <p:spPr>
          <a:xfrm>
            <a:off x="7451725" y="5099051"/>
            <a:ext cx="992188" cy="368300"/>
          </a:xfrm>
          <a:prstGeom prst="rect">
            <a:avLst/>
          </a:prstGeom>
          <a:noFill/>
          <a:ln w="9525">
            <a:noFill/>
          </a:ln>
        </p:spPr>
        <p:txBody>
          <a:bodyPr anchor="ctr">
            <a:spAutoFit/>
          </a:bodyPr>
          <a:p>
            <a:pPr eaLnBrk="0" hangingPunct="0"/>
            <a:endParaRPr>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395536" y="692696"/>
            <a:ext cx="8424936" cy="1753235"/>
          </a:xfrm>
          <a:prstGeom prst="rect">
            <a:avLst/>
          </a:prstGeom>
        </p:spPr>
        <p:txBody>
          <a:bodyPr wrap="square">
            <a:spAutoFit/>
          </a:bodyPr>
          <a:lstStyle/>
          <a:p>
            <a:pPr algn="just"/>
            <a:r>
              <a:rPr lang="ru-RU" dirty="0" smtClean="0"/>
              <a:t>	</a:t>
            </a:r>
            <a:r>
              <a:rPr lang="ru-RU" dirty="0" smtClean="0">
                <a:latin typeface="Times New Roman" panose="02020603050405020304" pitchFamily="18" charset="0"/>
                <a:cs typeface="Times New Roman" panose="02020603050405020304" pitchFamily="18" charset="0"/>
              </a:rPr>
              <a:t>В случае, когда магнитный поток создается током текущим в проводящем контуре, изменения данного тока </a:t>
            </a:r>
            <a:r>
              <a:rPr lang="en-US" dirty="0" smtClean="0">
                <a:latin typeface="Times New Roman" panose="02020603050405020304" pitchFamily="18" charset="0"/>
                <a:cs typeface="Times New Roman" panose="02020603050405020304" pitchFamily="18" charset="0"/>
              </a:rPr>
              <a:t>I</a:t>
            </a:r>
            <a:r>
              <a:rPr lang="ru-RU" dirty="0" smtClean="0">
                <a:latin typeface="Times New Roman" panose="02020603050405020304" pitchFamily="18" charset="0"/>
                <a:cs typeface="Times New Roman" panose="02020603050405020304" pitchFamily="18" charset="0"/>
              </a:rPr>
              <a:t> приводит к изменению полного магнитного потока и в контуре индуктируется ЭДС. Такое явление называется самоиндукцией, а ЭДС – ЭДС  самоиндукции. Если рассматриваемый контур состоит из</a:t>
            </a:r>
            <a:r>
              <a:rPr lang="en-GB" dirty="0" smtClean="0">
                <a:latin typeface="Times New Roman" panose="02020603050405020304" pitchFamily="18" charset="0"/>
                <a:cs typeface="Times New Roman" panose="02020603050405020304" pitchFamily="18" charset="0"/>
              </a:rPr>
              <a:t> N</a:t>
            </a:r>
            <a:r>
              <a:rPr lang="ru-RU" dirty="0" smtClean="0">
                <a:latin typeface="Times New Roman" panose="02020603050405020304" pitchFamily="18" charset="0"/>
                <a:cs typeface="Times New Roman" panose="02020603050405020304" pitchFamily="18" charset="0"/>
              </a:rPr>
              <a:t> витков, то результирующая ЭДС равна сумме ЭДС, индуцируемых в каждом из витков в отдельности, т.е.</a:t>
            </a:r>
            <a:endParaRPr lang="ru-RU" dirty="0" smtClean="0">
              <a:latin typeface="Times New Roman" panose="02020603050405020304" pitchFamily="18" charset="0"/>
              <a:cs typeface="Times New Roman" panose="02020603050405020304" pitchFamily="18" charset="0"/>
            </a:endParaRPr>
          </a:p>
        </p:txBody>
      </p:sp>
      <p:graphicFrame>
        <p:nvGraphicFramePr>
          <p:cNvPr id="165890" name="Object 2"/>
          <p:cNvGraphicFramePr>
            <a:graphicFrameLocks noChangeAspect="1"/>
          </p:cNvGraphicFramePr>
          <p:nvPr/>
        </p:nvGraphicFramePr>
        <p:xfrm>
          <a:off x="2123440" y="2446655"/>
          <a:ext cx="4097020" cy="895350"/>
        </p:xfrm>
        <a:graphic>
          <a:graphicData uri="http://schemas.openxmlformats.org/presentationml/2006/ole">
            <mc:AlternateContent xmlns:mc="http://schemas.openxmlformats.org/markup-compatibility/2006">
              <mc:Choice xmlns:v="urn:schemas-microsoft-com:vml" Requires="v">
                <p:oleObj spid="_x0000_s165900" name="Equation" r:id="rId1" imgW="33528000" imgH="8839200" progId="Equation.DSMT4">
                  <p:embed/>
                </p:oleObj>
              </mc:Choice>
              <mc:Fallback>
                <p:oleObj name="Equation" r:id="rId1" imgW="33528000" imgH="8839200" progId="Equation.DSMT4">
                  <p:embed/>
                  <p:pic>
                    <p:nvPicPr>
                      <p:cNvPr id="0" name="Picture 2"/>
                      <p:cNvPicPr>
                        <a:picLocks noChangeAspect="1" noChangeArrowheads="1"/>
                      </p:cNvPicPr>
                      <p:nvPr/>
                    </p:nvPicPr>
                    <p:blipFill>
                      <a:blip r:embed="rId2"/>
                      <a:srcRect/>
                      <a:stretch>
                        <a:fillRect/>
                      </a:stretch>
                    </p:blipFill>
                    <p:spPr bwMode="auto">
                      <a:xfrm>
                        <a:off x="2123440" y="2446655"/>
                        <a:ext cx="4097020" cy="895350"/>
                      </a:xfrm>
                      <a:prstGeom prst="rect">
                        <a:avLst/>
                      </a:prstGeom>
                      <a:solidFill>
                        <a:schemeClr val="accent3">
                          <a:lumMod val="95000"/>
                        </a:schemeClr>
                      </a:solid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5891" name="Object 3"/>
          <p:cNvGraphicFramePr>
            <a:graphicFrameLocks noChangeAspect="1"/>
          </p:cNvGraphicFramePr>
          <p:nvPr/>
        </p:nvGraphicFramePr>
        <p:xfrm>
          <a:off x="859969" y="3776211"/>
          <a:ext cx="1911937" cy="792088"/>
        </p:xfrm>
        <a:graphic>
          <a:graphicData uri="http://schemas.openxmlformats.org/presentationml/2006/ole">
            <mc:AlternateContent xmlns:mc="http://schemas.openxmlformats.org/markup-compatibility/2006">
              <mc:Choice xmlns:v="urn:schemas-microsoft-com:vml" Requires="v">
                <p:oleObj spid="_x0000_s165901" name="Equation" r:id="rId3" imgW="21336000" imgH="8839200" progId="Equation.DSMT4">
                  <p:embed/>
                </p:oleObj>
              </mc:Choice>
              <mc:Fallback>
                <p:oleObj name="Equation" r:id="rId3" imgW="21336000" imgH="8839200" progId="Equation.DSMT4">
                  <p:embed/>
                  <p:pic>
                    <p:nvPicPr>
                      <p:cNvPr id="0" name="Picture 3"/>
                      <p:cNvPicPr>
                        <a:picLocks noChangeAspect="1" noChangeArrowheads="1"/>
                      </p:cNvPicPr>
                      <p:nvPr/>
                    </p:nvPicPr>
                    <p:blipFill>
                      <a:blip r:embed="rId4"/>
                      <a:srcRect/>
                      <a:stretch>
                        <a:fillRect/>
                      </a:stretch>
                    </p:blipFill>
                    <p:spPr bwMode="auto">
                      <a:xfrm>
                        <a:off x="859969" y="3776211"/>
                        <a:ext cx="1911937"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Прямоугольник 7"/>
          <p:cNvSpPr/>
          <p:nvPr/>
        </p:nvSpPr>
        <p:spPr>
          <a:xfrm>
            <a:off x="311785" y="3972560"/>
            <a:ext cx="8283575" cy="1753235"/>
          </a:xfrm>
          <a:prstGeom prst="rect">
            <a:avLst/>
          </a:prstGeom>
        </p:spPr>
        <p:txBody>
          <a:bodyPr wrap="square">
            <a:spAutoFit/>
          </a:bodyPr>
          <a:lstStyle/>
          <a:p>
            <a:r>
              <a:rPr lang="ru-RU" dirty="0" smtClean="0"/>
              <a:t>г</a:t>
            </a:r>
            <a:r>
              <a:rPr lang="ru-RU" dirty="0" smtClean="0">
                <a:latin typeface="Times New Roman" panose="02020603050405020304" pitchFamily="18" charset="0"/>
                <a:cs typeface="Times New Roman" panose="02020603050405020304" pitchFamily="18" charset="0"/>
              </a:rPr>
              <a:t>де                                      – потокосцепление или полный магнитный поток. </a:t>
            </a:r>
            <a:endParaRPr lang="ru-RU" dirty="0" smtClean="0">
              <a:latin typeface="Times New Roman" panose="02020603050405020304" pitchFamily="18" charset="0"/>
              <a:cs typeface="Times New Roman" panose="02020603050405020304" pitchFamily="18" charset="0"/>
            </a:endParaRPr>
          </a:p>
          <a:p>
            <a:endParaRPr lang="ru-RU"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Откуда электромагнитная индукция </a:t>
            </a:r>
            <a:br>
              <a:rPr lang="ru-RU" dirty="0" smtClean="0">
                <a:latin typeface="Times New Roman" panose="02020603050405020304" pitchFamily="18" charset="0"/>
                <a:cs typeface="Times New Roman" panose="02020603050405020304" pitchFamily="18" charset="0"/>
              </a:rPr>
            </a:br>
            <a:endParaRPr lang="ru-RU"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Очевидно, что                с точностью до коэффициента </a:t>
            </a:r>
            <a:r>
              <a:rPr lang="en-US" b="1" i="1" dirty="0" smtClean="0">
                <a:latin typeface="Times New Roman" panose="02020603050405020304" pitchFamily="18" charset="0"/>
                <a:cs typeface="Times New Roman" panose="02020603050405020304" pitchFamily="18" charset="0"/>
              </a:rPr>
              <a:t>L, </a:t>
            </a:r>
            <a:r>
              <a:rPr lang="ru-RU" b="1" i="1" dirty="0" smtClean="0">
                <a:latin typeface="Times New Roman" panose="02020603050405020304" pitchFamily="18" charset="0"/>
                <a:cs typeface="Times New Roman" panose="02020603050405020304" pitchFamily="18" charset="0"/>
              </a:rPr>
              <a:t>который называют индуктивностью контура. Значит</a:t>
            </a:r>
            <a:endParaRPr lang="ru-RU" b="1" i="1" dirty="0" smtClean="0">
              <a:latin typeface="Times New Roman" panose="02020603050405020304" pitchFamily="18" charset="0"/>
              <a:cs typeface="Times New Roman" panose="02020603050405020304" pitchFamily="18" charset="0"/>
            </a:endParaRPr>
          </a:p>
        </p:txBody>
      </p:sp>
      <p:graphicFrame>
        <p:nvGraphicFramePr>
          <p:cNvPr id="165892" name="Object 4"/>
          <p:cNvGraphicFramePr>
            <a:graphicFrameLocks noChangeAspect="1"/>
          </p:cNvGraphicFramePr>
          <p:nvPr/>
        </p:nvGraphicFramePr>
        <p:xfrm>
          <a:off x="4309745" y="4255770"/>
          <a:ext cx="1384935" cy="848995"/>
        </p:xfrm>
        <a:graphic>
          <a:graphicData uri="http://schemas.openxmlformats.org/presentationml/2006/ole">
            <mc:AlternateContent xmlns:mc="http://schemas.openxmlformats.org/markup-compatibility/2006">
              <mc:Choice xmlns:v="urn:schemas-microsoft-com:vml" Requires="v">
                <p:oleObj spid="_x0000_s165902" name="Equation" r:id="rId5" imgW="635000" imgH="330200" progId="Equation.DSMT4">
                  <p:embed/>
                </p:oleObj>
              </mc:Choice>
              <mc:Fallback>
                <p:oleObj name="Equation" r:id="rId5" imgW="635000" imgH="33020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9745" y="4255770"/>
                        <a:ext cx="1384935" cy="848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5893" name="Object 5"/>
          <p:cNvGraphicFramePr>
            <a:graphicFrameLocks noChangeAspect="1"/>
          </p:cNvGraphicFramePr>
          <p:nvPr/>
        </p:nvGraphicFramePr>
        <p:xfrm>
          <a:off x="1932940" y="5036185"/>
          <a:ext cx="692150" cy="335280"/>
        </p:xfrm>
        <a:graphic>
          <a:graphicData uri="http://schemas.openxmlformats.org/presentationml/2006/ole">
            <mc:AlternateContent xmlns:mc="http://schemas.openxmlformats.org/markup-compatibility/2006">
              <mc:Choice xmlns:v="urn:schemas-microsoft-com:vml" Requires="v">
                <p:oleObj spid="_x0000_s165903" name="Equation" r:id="rId7" imgW="342900" imgH="165100" progId="Equation.DSMT4">
                  <p:embed/>
                </p:oleObj>
              </mc:Choice>
              <mc:Fallback>
                <p:oleObj name="Equation" r:id="rId7" imgW="342900" imgH="16510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2940" y="5036185"/>
                        <a:ext cx="692150" cy="335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5894" name="Object 6"/>
          <p:cNvGraphicFramePr>
            <a:graphicFrameLocks noChangeAspect="1"/>
          </p:cNvGraphicFramePr>
          <p:nvPr/>
        </p:nvGraphicFramePr>
        <p:xfrm>
          <a:off x="3896360" y="5795645"/>
          <a:ext cx="1329690" cy="431800"/>
        </p:xfrm>
        <a:graphic>
          <a:graphicData uri="http://schemas.openxmlformats.org/presentationml/2006/ole">
            <mc:AlternateContent xmlns:mc="http://schemas.openxmlformats.org/markup-compatibility/2006">
              <mc:Choice xmlns:v="urn:schemas-microsoft-com:vml" Requires="v">
                <p:oleObj spid="_x0000_s165904" name="Equation" r:id="rId9" imgW="419100" imgH="165100" progId="Equation.DSMT4">
                  <p:embed/>
                </p:oleObj>
              </mc:Choice>
              <mc:Fallback>
                <p:oleObj name="Equation" r:id="rId9" imgW="419100" imgH="16510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96360" y="5795645"/>
                        <a:ext cx="1329690"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Текстовое поле 1"/>
          <p:cNvSpPr txBox="1"/>
          <p:nvPr/>
        </p:nvSpPr>
        <p:spPr>
          <a:xfrm>
            <a:off x="273050" y="1080135"/>
            <a:ext cx="8571865" cy="706755"/>
          </a:xfrm>
          <a:prstGeom prst="rect">
            <a:avLst/>
          </a:prstGeom>
          <a:noFill/>
        </p:spPr>
        <p:txBody>
          <a:bodyPr wrap="square" rtlCol="0" anchor="t">
            <a:spAutoFit/>
          </a:bodyPr>
          <a:p>
            <a:pPr algn="just"/>
            <a:r>
              <a:rPr lang="ru-RU" sz="2000" dirty="0" smtClean="0">
                <a:latin typeface="Times New Roman" panose="02020603050405020304" pitchFamily="18" charset="0"/>
                <a:cs typeface="Times New Roman" panose="02020603050405020304" pitchFamily="18" charset="0"/>
                <a:sym typeface="+mn-ea"/>
              </a:rPr>
              <a:t>Из понятия потокосцепления следует, что индуктивность длинного соленоида </a:t>
            </a:r>
            <a:endParaRPr lang="ru-RU" altLang="en-US" sz="2000">
              <a:latin typeface="Times New Roman" panose="02020603050405020304" pitchFamily="18" charset="0"/>
              <a:cs typeface="Times New Roman" panose="02020603050405020304" pitchFamily="18" charset="0"/>
            </a:endParaRPr>
          </a:p>
        </p:txBody>
      </p:sp>
      <p:graphicFrame>
        <p:nvGraphicFramePr>
          <p:cNvPr id="167938" name="Object 2"/>
          <p:cNvGraphicFramePr>
            <a:graphicFrameLocks noChangeAspect="1"/>
          </p:cNvGraphicFramePr>
          <p:nvPr/>
        </p:nvGraphicFramePr>
        <p:xfrm>
          <a:off x="3197860" y="1623695"/>
          <a:ext cx="1875155" cy="586740"/>
        </p:xfrm>
        <a:graphic>
          <a:graphicData uri="http://schemas.openxmlformats.org/presentationml/2006/ole">
            <mc:AlternateContent xmlns:mc="http://schemas.openxmlformats.org/markup-compatibility/2006">
              <mc:Choice xmlns:v="urn:schemas-microsoft-com:vml" Requires="v">
                <p:oleObj spid="_x0000_s167944" name="Equation" r:id="rId1" imgW="647700" imgH="215900" progId="Equation.DSMT4">
                  <p:embed/>
                </p:oleObj>
              </mc:Choice>
              <mc:Fallback>
                <p:oleObj name="Equation" r:id="rId1" imgW="647700" imgH="215900" progId="Equation.DSMT4">
                  <p:embed/>
                  <p:pic>
                    <p:nvPicPr>
                      <p:cNvPr id="0" name="Picture 2"/>
                      <p:cNvPicPr>
                        <a:picLocks noChangeAspect="1" noChangeArrowheads="1"/>
                      </p:cNvPicPr>
                      <p:nvPr/>
                    </p:nvPicPr>
                    <p:blipFill>
                      <a:blip r:embed="rId2"/>
                      <a:srcRect/>
                      <a:stretch>
                        <a:fillRect/>
                      </a:stretch>
                    </p:blipFill>
                    <p:spPr bwMode="auto">
                      <a:xfrm>
                        <a:off x="3197860" y="1623695"/>
                        <a:ext cx="1875155" cy="586740"/>
                      </a:xfrm>
                      <a:prstGeom prst="rect">
                        <a:avLst/>
                      </a:prstGeom>
                      <a:solidFill>
                        <a:schemeClr val="accent3">
                          <a:lumMod val="95000"/>
                        </a:schemeClr>
                      </a:solid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Текстовое поле 2"/>
          <p:cNvSpPr txBox="1"/>
          <p:nvPr/>
        </p:nvSpPr>
        <p:spPr>
          <a:xfrm>
            <a:off x="349885" y="2275840"/>
            <a:ext cx="5541010" cy="398780"/>
          </a:xfrm>
          <a:prstGeom prst="rect">
            <a:avLst/>
          </a:prstGeom>
          <a:noFill/>
        </p:spPr>
        <p:txBody>
          <a:bodyPr wrap="square" rtlCol="0" anchor="t">
            <a:spAutoFit/>
          </a:bodyPr>
          <a:p>
            <a:r>
              <a:rPr lang="ru-RU" sz="2000" dirty="0" smtClean="0">
                <a:latin typeface="Times New Roman" panose="02020603050405020304" pitchFamily="18" charset="0"/>
                <a:cs typeface="Times New Roman" panose="02020603050405020304" pitchFamily="18" charset="0"/>
                <a:sym typeface="+mn-ea"/>
              </a:rPr>
              <a:t>где </a:t>
            </a:r>
            <a:r>
              <a:rPr lang="en-US" sz="2000" dirty="0" smtClean="0">
                <a:latin typeface="Times New Roman" panose="02020603050405020304" pitchFamily="18" charset="0"/>
                <a:cs typeface="Times New Roman" panose="02020603050405020304" pitchFamily="18" charset="0"/>
                <a:sym typeface="+mn-ea"/>
              </a:rPr>
              <a:t>V – </a:t>
            </a:r>
            <a:r>
              <a:rPr lang="ru-RU" sz="2000" dirty="0" smtClean="0">
                <a:latin typeface="Times New Roman" panose="02020603050405020304" pitchFamily="18" charset="0"/>
                <a:cs typeface="Times New Roman" panose="02020603050405020304" pitchFamily="18" charset="0"/>
                <a:sym typeface="+mn-ea"/>
              </a:rPr>
              <a:t>объем соленоида.</a:t>
            </a:r>
            <a:endParaRPr lang="ru-RU" altLang="en-US" sz="2000">
              <a:latin typeface="Times New Roman" panose="02020603050405020304" pitchFamily="18" charset="0"/>
              <a:cs typeface="Times New Roman" panose="02020603050405020304" pitchFamily="18" charset="0"/>
            </a:endParaRPr>
          </a:p>
        </p:txBody>
      </p:sp>
      <p:pic>
        <p:nvPicPr>
          <p:cNvPr id="4" name="Рисунок 3" descr="img10.jpgСамоиндукция.jpg"/>
          <p:cNvPicPr>
            <a:picLocks noChangeAspect="1"/>
          </p:cNvPicPr>
          <p:nvPr/>
        </p:nvPicPr>
        <p:blipFill>
          <a:blip r:embed="rId3" cstate="print"/>
          <a:srcRect l="2751" t="29525" r="2751" b="15351"/>
          <a:stretch>
            <a:fillRect/>
          </a:stretch>
        </p:blipFill>
        <p:spPr>
          <a:xfrm>
            <a:off x="349885" y="2804795"/>
            <a:ext cx="8143875" cy="3562985"/>
          </a:xfrm>
          <a:prstGeom prst="rect">
            <a:avLst/>
          </a:prstGeom>
        </p:spPr>
      </p:pic>
      <p:graphicFrame>
        <p:nvGraphicFramePr>
          <p:cNvPr id="477219" name="Объект 477218"/>
          <p:cNvGraphicFramePr/>
          <p:nvPr/>
        </p:nvGraphicFramePr>
        <p:xfrm>
          <a:off x="6232843" y="1538288"/>
          <a:ext cx="2520950" cy="922655"/>
        </p:xfrm>
        <a:graphic>
          <a:graphicData uri="http://schemas.openxmlformats.org/presentationml/2006/ole">
            <mc:AlternateContent xmlns:mc="http://schemas.openxmlformats.org/markup-compatibility/2006">
              <mc:Choice xmlns:v="urn:schemas-microsoft-com:vml" Requires="v">
                <p:oleObj spid="_x0000_s3108" name="" r:id="rId4" imgW="901700" imgH="419100" progId="Equation.3">
                  <p:embed/>
                </p:oleObj>
              </mc:Choice>
              <mc:Fallback>
                <p:oleObj name="" r:id="rId4" imgW="901700" imgH="419100" progId="Equation.3">
                  <p:embed/>
                  <p:pic>
                    <p:nvPicPr>
                      <p:cNvPr id="0" name="Изображение 3107"/>
                      <p:cNvPicPr/>
                      <p:nvPr/>
                    </p:nvPicPr>
                    <p:blipFill>
                      <a:blip r:embed="rId5"/>
                      <a:stretch>
                        <a:fillRect/>
                      </a:stretch>
                    </p:blipFill>
                    <p:spPr>
                      <a:xfrm>
                        <a:off x="6232843" y="1538288"/>
                        <a:ext cx="2520950" cy="922655"/>
                      </a:xfrm>
                      <a:prstGeom prst="rect">
                        <a:avLst/>
                      </a:prstGeom>
                      <a:solidFill>
                        <a:schemeClr val="accent3">
                          <a:lumMod val="85000"/>
                        </a:schemeClr>
                      </a:solidFill>
                      <a:ln w="9525" cap="flat" cmpd="sng">
                        <a:solidFill>
                          <a:srgbClr val="FF0000"/>
                        </a:solidFill>
                        <a:prstDash val="solid"/>
                        <a:miter/>
                        <a:headEnd type="none" w="med" len="med"/>
                        <a:tailEnd type="none" w="med" len="med"/>
                      </a:ln>
                    </p:spPr>
                  </p:pic>
                </p:oleObj>
              </mc:Fallback>
            </mc:AlternateContent>
          </a:graphicData>
        </a:graphic>
      </p:graphicFrame>
      <p:sp>
        <p:nvSpPr>
          <p:cNvPr id="5" name="Текстовое поле 4"/>
          <p:cNvSpPr txBox="1"/>
          <p:nvPr/>
        </p:nvSpPr>
        <p:spPr>
          <a:xfrm>
            <a:off x="5385435" y="1842135"/>
            <a:ext cx="626745" cy="368300"/>
          </a:xfrm>
          <a:prstGeom prst="rect">
            <a:avLst/>
          </a:prstGeom>
          <a:noFill/>
        </p:spPr>
        <p:txBody>
          <a:bodyPr wrap="square" rtlCol="0">
            <a:spAutoFit/>
          </a:bodyPr>
          <a:p>
            <a:r>
              <a:rPr lang="ru-RU" altLang="en-US">
                <a:latin typeface="Times New Roman" panose="02020603050405020304" pitchFamily="18" charset="0"/>
                <a:cs typeface="Times New Roman" panose="02020603050405020304" pitchFamily="18" charset="0"/>
              </a:rPr>
              <a:t>или</a:t>
            </a:r>
            <a:endParaRPr lang="ru-RU"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Заголовок 32769"/>
          <p:cNvSpPr>
            <a:spLocks noGrp="1"/>
          </p:cNvSpPr>
          <p:nvPr>
            <p:ph type="title"/>
          </p:nvPr>
        </p:nvSpPr>
        <p:spPr>
          <a:xfrm>
            <a:off x="569595" y="612775"/>
            <a:ext cx="7953375" cy="1078230"/>
          </a:xfrm>
          <a:solidFill>
            <a:schemeClr val="accent3">
              <a:lumMod val="95000"/>
            </a:schemeClr>
          </a:solidFill>
        </p:spPr>
        <p:txBody>
          <a:bodyPr anchor="ctr"/>
          <a:p>
            <a:pPr algn="ctr"/>
            <a:r>
              <a:rPr sz="2800" b="1">
                <a:solidFill>
                  <a:srgbClr val="C00000"/>
                </a:solidFill>
                <a:effectLst>
                  <a:outerShdw blurRad="38100" dist="38100" dir="2700000" algn="tl">
                    <a:srgbClr val="000000">
                      <a:alpha val="43137"/>
                    </a:srgbClr>
                  </a:outerShdw>
                </a:effectLst>
              </a:rPr>
              <a:t>Токи при замыкании и размыкании электрической цепи</a:t>
            </a:r>
            <a:endParaRPr sz="2800" b="1">
              <a:solidFill>
                <a:srgbClr val="C00000"/>
              </a:solidFill>
              <a:effectLst>
                <a:outerShdw blurRad="38100" dist="38100" dir="2700000" algn="tl">
                  <a:srgbClr val="000000">
                    <a:alpha val="43137"/>
                  </a:srgbClr>
                </a:outerShdw>
              </a:effectLst>
            </a:endParaRPr>
          </a:p>
        </p:txBody>
      </p:sp>
      <p:sp>
        <p:nvSpPr>
          <p:cNvPr id="32771" name="Замещающий текст 32770"/>
          <p:cNvSpPr>
            <a:spLocks noGrp="1"/>
          </p:cNvSpPr>
          <p:nvPr>
            <p:ph type="body" sz="half" idx="1"/>
          </p:nvPr>
        </p:nvSpPr>
        <p:spPr>
          <a:xfrm>
            <a:off x="457200" y="1981200"/>
            <a:ext cx="8218488" cy="4327525"/>
          </a:xfrm>
        </p:spPr>
        <p:txBody>
          <a:bodyPr/>
          <a:p>
            <a:pPr>
              <a:buClr>
                <a:schemeClr val="bg2"/>
              </a:buClr>
              <a:buSzPct val="75000"/>
              <a:buFont typeface="Wingdings" panose="05000000000000000000" pitchFamily="2" charset="2"/>
              <a:buNone/>
            </a:pPr>
            <a:r>
              <a:rPr sz="2800" b="1">
                <a:latin typeface="Times New Roman" panose="02020603050405020304" pitchFamily="18" charset="0"/>
              </a:rPr>
              <a:t>Размыкание цепи:</a:t>
            </a:r>
            <a:endParaRPr sz="2800" b="1">
              <a:latin typeface="Times New Roman" panose="02020603050405020304" pitchFamily="18" charset="0"/>
            </a:endParaRPr>
          </a:p>
          <a:p>
            <a:pPr>
              <a:buClr>
                <a:schemeClr val="bg2"/>
              </a:buClr>
              <a:buSzPct val="75000"/>
              <a:buFont typeface="Wingdings" panose="05000000000000000000" pitchFamily="2" charset="2"/>
              <a:buNone/>
            </a:pPr>
            <a:endParaRPr sz="1800">
              <a:latin typeface="Times New Roman" panose="02020603050405020304" pitchFamily="18" charset="0"/>
            </a:endParaRPr>
          </a:p>
          <a:p>
            <a:pPr>
              <a:buClr>
                <a:schemeClr val="bg2"/>
              </a:buClr>
              <a:buSzPct val="75000"/>
              <a:buFont typeface="Wingdings" panose="05000000000000000000" pitchFamily="2" charset="2"/>
              <a:buNone/>
            </a:pPr>
            <a:r>
              <a:rPr lang="en-US" altLang="x-none" sz="1800">
                <a:latin typeface="Times New Roman" panose="02020603050405020304" pitchFamily="18" charset="0"/>
              </a:rPr>
              <a:t>где R</a:t>
            </a:r>
            <a:r>
              <a:rPr sz="1800">
                <a:latin typeface="Times New Roman" panose="02020603050405020304" pitchFamily="18" charset="0"/>
              </a:rPr>
              <a:t> - сопротивление цепи; </a:t>
            </a:r>
            <a:r>
              <a:rPr sz="1800" i="1">
                <a:latin typeface="Times New Roman" panose="02020603050405020304" pitchFamily="18" charset="0"/>
                <a:sym typeface="Symbol" panose="05050102010706020507" pitchFamily="18" charset="2"/>
              </a:rPr>
              <a:t></a:t>
            </a:r>
            <a:r>
              <a:rPr sz="1800" i="1">
                <a:latin typeface="Times New Roman" panose="02020603050405020304" pitchFamily="18" charset="0"/>
              </a:rPr>
              <a:t>  - </a:t>
            </a:r>
            <a:r>
              <a:rPr sz="1800">
                <a:latin typeface="Times New Roman" panose="02020603050405020304" pitchFamily="18" charset="0"/>
              </a:rPr>
              <a:t>время  релаксации. </a:t>
            </a:r>
            <a:r>
              <a:rPr sz="1800" i="1">
                <a:latin typeface="Times New Roman" panose="02020603050405020304" pitchFamily="18" charset="0"/>
                <a:sym typeface="Symbol" panose="05050102010706020507" pitchFamily="18" charset="2"/>
              </a:rPr>
              <a:t></a:t>
            </a:r>
            <a:r>
              <a:rPr sz="1800">
                <a:latin typeface="Times New Roman" panose="02020603050405020304" pitchFamily="18" charset="0"/>
              </a:rPr>
              <a:t> = </a:t>
            </a:r>
            <a:r>
              <a:rPr lang="en-US" altLang="x-none" sz="1800" i="1">
                <a:latin typeface="Times New Roman" panose="02020603050405020304" pitchFamily="18" charset="0"/>
              </a:rPr>
              <a:t>L/R</a:t>
            </a:r>
            <a:endParaRPr sz="1800">
              <a:latin typeface="Times New Roman" panose="02020603050405020304" pitchFamily="18" charset="0"/>
            </a:endParaRPr>
          </a:p>
          <a:p>
            <a:pPr algn="ctr">
              <a:buClr>
                <a:schemeClr val="bg2"/>
              </a:buClr>
              <a:buSzPct val="75000"/>
              <a:buFont typeface="Wingdings" panose="05000000000000000000" pitchFamily="2" charset="2"/>
              <a:buNone/>
            </a:pPr>
            <a:endParaRPr sz="2400">
              <a:latin typeface="Times New Roman" panose="02020603050405020304" pitchFamily="18" charset="0"/>
            </a:endParaRPr>
          </a:p>
          <a:p>
            <a:pPr>
              <a:buClr>
                <a:schemeClr val="bg2"/>
              </a:buClr>
              <a:buSzPct val="75000"/>
              <a:buFont typeface="Wingdings" panose="05000000000000000000" pitchFamily="2" charset="2"/>
              <a:buNone/>
            </a:pPr>
            <a:endParaRPr sz="2800" b="1">
              <a:latin typeface="Times New Roman" panose="02020603050405020304" pitchFamily="18" charset="0"/>
            </a:endParaRPr>
          </a:p>
          <a:p>
            <a:pPr>
              <a:buClr>
                <a:schemeClr val="bg2"/>
              </a:buClr>
              <a:buSzPct val="75000"/>
              <a:buFont typeface="Wingdings" panose="05000000000000000000" pitchFamily="2" charset="2"/>
              <a:buNone/>
            </a:pPr>
            <a:endParaRPr sz="2800" b="1">
              <a:latin typeface="Times New Roman" panose="02020603050405020304" pitchFamily="18" charset="0"/>
            </a:endParaRPr>
          </a:p>
          <a:p>
            <a:pPr>
              <a:buClr>
                <a:schemeClr val="bg2"/>
              </a:buClr>
              <a:buSzPct val="75000"/>
              <a:buFont typeface="Wingdings" panose="05000000000000000000" pitchFamily="2" charset="2"/>
              <a:buNone/>
            </a:pPr>
            <a:endParaRPr sz="2800" b="1">
              <a:latin typeface="Times New Roman" panose="02020603050405020304" pitchFamily="18" charset="0"/>
            </a:endParaRPr>
          </a:p>
          <a:p>
            <a:pPr>
              <a:buClr>
                <a:schemeClr val="bg2"/>
              </a:buClr>
              <a:buSzPct val="75000"/>
              <a:buFont typeface="Wingdings" panose="05000000000000000000" pitchFamily="2" charset="2"/>
              <a:buNone/>
            </a:pPr>
            <a:r>
              <a:rPr sz="2800" b="1">
                <a:latin typeface="Times New Roman" panose="02020603050405020304" pitchFamily="18" charset="0"/>
              </a:rPr>
              <a:t>Замыкание цепи</a:t>
            </a:r>
            <a:r>
              <a:rPr sz="2800">
                <a:latin typeface="Times New Roman" panose="02020603050405020304" pitchFamily="18" charset="0"/>
              </a:rPr>
              <a:t> </a:t>
            </a:r>
            <a:endParaRPr sz="2800">
              <a:latin typeface="Times New Roman" panose="02020603050405020304" pitchFamily="18" charset="0"/>
            </a:endParaRPr>
          </a:p>
          <a:p>
            <a:pPr>
              <a:buClr>
                <a:schemeClr val="bg2"/>
              </a:buClr>
              <a:buSzPct val="75000"/>
              <a:buFont typeface="Wingdings" panose="05000000000000000000" pitchFamily="2" charset="2"/>
              <a:buNone/>
            </a:pPr>
            <a:endParaRPr sz="1800">
              <a:latin typeface="Times New Roman" panose="02020603050405020304" pitchFamily="18" charset="0"/>
            </a:endParaRPr>
          </a:p>
          <a:p>
            <a:pPr>
              <a:buClr>
                <a:schemeClr val="bg2"/>
              </a:buClr>
              <a:buSzPct val="75000"/>
              <a:buFont typeface="Wingdings" panose="05000000000000000000" pitchFamily="2" charset="2"/>
              <a:buNone/>
            </a:pPr>
            <a:r>
              <a:rPr sz="1800">
                <a:latin typeface="Times New Roman" panose="02020603050405020304" pitchFamily="18" charset="0"/>
              </a:rPr>
              <a:t>где </a:t>
            </a:r>
            <a:r>
              <a:rPr lang="en-US" altLang="x-none" sz="1800" i="1">
                <a:latin typeface="Times New Roman" panose="02020603050405020304" pitchFamily="18" charset="0"/>
              </a:rPr>
              <a:t>I</a:t>
            </a:r>
            <a:r>
              <a:rPr sz="1800" i="1">
                <a:latin typeface="Times New Roman" panose="02020603050405020304" pitchFamily="18" charset="0"/>
              </a:rPr>
              <a:t>0 = </a:t>
            </a:r>
            <a:r>
              <a:rPr lang="en-US" altLang="x-none" sz="1800" i="1">
                <a:latin typeface="Times New Roman" panose="02020603050405020304" pitchFamily="18" charset="0"/>
                <a:sym typeface="Symbol" panose="05050102010706020507" pitchFamily="18" charset="2"/>
              </a:rPr>
              <a:t></a:t>
            </a:r>
            <a:r>
              <a:rPr lang="en-US" altLang="x-none" sz="1800" i="1">
                <a:latin typeface="Times New Roman" panose="02020603050405020304" pitchFamily="18" charset="0"/>
              </a:rPr>
              <a:t>/R</a:t>
            </a:r>
            <a:r>
              <a:rPr sz="1800">
                <a:latin typeface="Times New Roman" panose="02020603050405020304" pitchFamily="18" charset="0"/>
              </a:rPr>
              <a:t> – установившийся ток (при </a:t>
            </a:r>
            <a:r>
              <a:rPr lang="en-US" altLang="x-none" sz="1800" i="1">
                <a:latin typeface="Times New Roman" panose="02020603050405020304" pitchFamily="18" charset="0"/>
              </a:rPr>
              <a:t>t</a:t>
            </a:r>
            <a:r>
              <a:rPr sz="1800" i="1">
                <a:latin typeface="Times New Roman" panose="02020603050405020304" pitchFamily="18" charset="0"/>
              </a:rPr>
              <a:t> </a:t>
            </a:r>
            <a:r>
              <a:rPr sz="1800">
                <a:latin typeface="Times New Roman" panose="02020603050405020304" pitchFamily="18" charset="0"/>
                <a:sym typeface="Symbol" panose="05050102010706020507" pitchFamily="18" charset="2"/>
              </a:rPr>
              <a:t> </a:t>
            </a:r>
            <a:r>
              <a:rPr sz="1800">
                <a:latin typeface="Times New Roman" panose="02020603050405020304" pitchFamily="18" charset="0"/>
              </a:rPr>
              <a:t>).</a:t>
            </a:r>
            <a:endParaRPr sz="1800">
              <a:latin typeface="Times New Roman" panose="02020603050405020304" pitchFamily="18" charset="0"/>
            </a:endParaRPr>
          </a:p>
        </p:txBody>
      </p:sp>
      <p:sp>
        <p:nvSpPr>
          <p:cNvPr id="32773" name="Прямоугольник 32772"/>
          <p:cNvSpPr/>
          <p:nvPr/>
        </p:nvSpPr>
        <p:spPr>
          <a:xfrm>
            <a:off x="0" y="0"/>
            <a:ext cx="9144000" cy="0"/>
          </a:xfrm>
          <a:prstGeom prst="rect">
            <a:avLst/>
          </a:prstGeom>
          <a:noFill/>
          <a:ln w="9525">
            <a:noFill/>
          </a:ln>
        </p:spPr>
        <p:txBody>
          <a:bodyPr/>
          <a:p>
            <a:endParaRPr lang="ru-RU" altLang="en-US"/>
          </a:p>
        </p:txBody>
      </p:sp>
      <p:sp>
        <p:nvSpPr>
          <p:cNvPr id="32775" name="Прямоугольник 32774"/>
          <p:cNvSpPr/>
          <p:nvPr/>
        </p:nvSpPr>
        <p:spPr>
          <a:xfrm>
            <a:off x="0" y="3233738"/>
            <a:ext cx="9144000" cy="0"/>
          </a:xfrm>
          <a:prstGeom prst="rect">
            <a:avLst/>
          </a:prstGeom>
          <a:noFill/>
          <a:ln w="9525">
            <a:noFill/>
          </a:ln>
        </p:spPr>
        <p:txBody>
          <a:bodyPr/>
          <a:p>
            <a:endParaRPr lang="ru-RU" altLang="en-US"/>
          </a:p>
        </p:txBody>
      </p:sp>
      <p:sp>
        <p:nvSpPr>
          <p:cNvPr id="32777" name="Прямоугольник 32776"/>
          <p:cNvSpPr/>
          <p:nvPr/>
        </p:nvSpPr>
        <p:spPr>
          <a:xfrm>
            <a:off x="0" y="0"/>
            <a:ext cx="9144000" cy="0"/>
          </a:xfrm>
          <a:prstGeom prst="rect">
            <a:avLst/>
          </a:prstGeom>
          <a:noFill/>
          <a:ln w="9525">
            <a:noFill/>
          </a:ln>
        </p:spPr>
        <p:txBody>
          <a:bodyPr/>
          <a:p>
            <a:endParaRPr lang="ru-RU" altLang="en-US"/>
          </a:p>
        </p:txBody>
      </p:sp>
      <p:sp>
        <p:nvSpPr>
          <p:cNvPr id="32779" name="Прямоугольник 32778"/>
          <p:cNvSpPr/>
          <p:nvPr/>
        </p:nvSpPr>
        <p:spPr>
          <a:xfrm>
            <a:off x="0" y="3233738"/>
            <a:ext cx="9144000" cy="0"/>
          </a:xfrm>
          <a:prstGeom prst="rect">
            <a:avLst/>
          </a:prstGeom>
          <a:noFill/>
          <a:ln w="9525">
            <a:noFill/>
          </a:ln>
        </p:spPr>
        <p:txBody>
          <a:bodyPr/>
          <a:p>
            <a:endParaRPr lang="ru-RU" altLang="en-US"/>
          </a:p>
        </p:txBody>
      </p:sp>
      <p:graphicFrame>
        <p:nvGraphicFramePr>
          <p:cNvPr id="32778" name="Объект 32777"/>
          <p:cNvGraphicFramePr/>
          <p:nvPr/>
        </p:nvGraphicFramePr>
        <p:xfrm>
          <a:off x="3635375" y="3557588"/>
          <a:ext cx="1800225" cy="879475"/>
        </p:xfrm>
        <a:graphic>
          <a:graphicData uri="http://schemas.openxmlformats.org/presentationml/2006/ole">
            <mc:AlternateContent xmlns:mc="http://schemas.openxmlformats.org/markup-compatibility/2006">
              <mc:Choice xmlns:v="urn:schemas-microsoft-com:vml" Requires="v">
                <p:oleObj spid="_x0000_s3081" name="" r:id="rId1" imgW="799465" imgH="393700" progId="Equation.3">
                  <p:embed/>
                </p:oleObj>
              </mc:Choice>
              <mc:Fallback>
                <p:oleObj name="" r:id="rId1" imgW="799465" imgH="393700" progId="Equation.3">
                  <p:embed/>
                  <p:pic>
                    <p:nvPicPr>
                      <p:cNvPr id="0" name="Изображение 3080"/>
                      <p:cNvPicPr/>
                      <p:nvPr/>
                    </p:nvPicPr>
                    <p:blipFill>
                      <a:blip r:embed="rId2"/>
                      <a:stretch>
                        <a:fillRect/>
                      </a:stretch>
                    </p:blipFill>
                    <p:spPr>
                      <a:xfrm>
                        <a:off x="3635375" y="3557588"/>
                        <a:ext cx="1800225" cy="879475"/>
                      </a:xfrm>
                      <a:prstGeom prst="rect">
                        <a:avLst/>
                      </a:prstGeom>
                      <a:noFill/>
                      <a:ln w="38100">
                        <a:noFill/>
                        <a:miter/>
                      </a:ln>
                    </p:spPr>
                  </p:pic>
                </p:oleObj>
              </mc:Fallback>
            </mc:AlternateContent>
          </a:graphicData>
        </a:graphic>
      </p:graphicFrame>
      <p:sp>
        <p:nvSpPr>
          <p:cNvPr id="32781" name="Прямоугольник 32780"/>
          <p:cNvSpPr/>
          <p:nvPr/>
        </p:nvSpPr>
        <p:spPr>
          <a:xfrm>
            <a:off x="0" y="0"/>
            <a:ext cx="9144000" cy="0"/>
          </a:xfrm>
          <a:prstGeom prst="rect">
            <a:avLst/>
          </a:prstGeom>
          <a:noFill/>
          <a:ln w="9525">
            <a:noFill/>
          </a:ln>
        </p:spPr>
        <p:txBody>
          <a:bodyPr/>
          <a:p>
            <a:endParaRPr lang="ru-RU" altLang="en-US"/>
          </a:p>
        </p:txBody>
      </p:sp>
      <p:graphicFrame>
        <p:nvGraphicFramePr>
          <p:cNvPr id="32780" name="Объект 32779"/>
          <p:cNvGraphicFramePr/>
          <p:nvPr/>
        </p:nvGraphicFramePr>
        <p:xfrm>
          <a:off x="5724525" y="3497263"/>
          <a:ext cx="2447925" cy="868362"/>
        </p:xfrm>
        <a:graphic>
          <a:graphicData uri="http://schemas.openxmlformats.org/presentationml/2006/ole">
            <mc:AlternateContent xmlns:mc="http://schemas.openxmlformats.org/markup-compatibility/2006">
              <mc:Choice xmlns:v="urn:schemas-microsoft-com:vml" Requires="v">
                <p:oleObj spid="_x0000_s3080" name="" r:id="rId3" imgW="1206500" imgH="431800" progId="Equation.3">
                  <p:embed/>
                </p:oleObj>
              </mc:Choice>
              <mc:Fallback>
                <p:oleObj name="" r:id="rId3" imgW="1206500" imgH="431800" progId="Equation.3">
                  <p:embed/>
                  <p:pic>
                    <p:nvPicPr>
                      <p:cNvPr id="0" name="Изображение 3079"/>
                      <p:cNvPicPr/>
                      <p:nvPr/>
                    </p:nvPicPr>
                    <p:blipFill>
                      <a:blip r:embed="rId4"/>
                      <a:stretch>
                        <a:fillRect/>
                      </a:stretch>
                    </p:blipFill>
                    <p:spPr>
                      <a:xfrm>
                        <a:off x="5724525" y="3497263"/>
                        <a:ext cx="2447925" cy="868362"/>
                      </a:xfrm>
                      <a:prstGeom prst="rect">
                        <a:avLst/>
                      </a:prstGeom>
                      <a:noFill/>
                      <a:ln w="38100">
                        <a:noFill/>
                        <a:miter/>
                      </a:ln>
                    </p:spPr>
                  </p:pic>
                </p:oleObj>
              </mc:Fallback>
            </mc:AlternateContent>
          </a:graphicData>
        </a:graphic>
      </p:graphicFrame>
      <p:sp>
        <p:nvSpPr>
          <p:cNvPr id="32783" name="Прямоугольник 32782"/>
          <p:cNvSpPr/>
          <p:nvPr/>
        </p:nvSpPr>
        <p:spPr>
          <a:xfrm>
            <a:off x="0" y="0"/>
            <a:ext cx="9144000" cy="0"/>
          </a:xfrm>
          <a:prstGeom prst="rect">
            <a:avLst/>
          </a:prstGeom>
          <a:noFill/>
          <a:ln w="9525">
            <a:noFill/>
          </a:ln>
        </p:spPr>
        <p:txBody>
          <a:bodyPr/>
          <a:p>
            <a:endParaRPr lang="ru-RU" altLang="en-US"/>
          </a:p>
        </p:txBody>
      </p:sp>
      <p:graphicFrame>
        <p:nvGraphicFramePr>
          <p:cNvPr id="32782" name="Объект 32781"/>
          <p:cNvGraphicFramePr/>
          <p:nvPr/>
        </p:nvGraphicFramePr>
        <p:xfrm>
          <a:off x="4500563" y="1628775"/>
          <a:ext cx="3095625" cy="1219200"/>
        </p:xfrm>
        <a:graphic>
          <a:graphicData uri="http://schemas.openxmlformats.org/presentationml/2006/ole">
            <mc:AlternateContent xmlns:mc="http://schemas.openxmlformats.org/markup-compatibility/2006">
              <mc:Choice xmlns:v="urn:schemas-microsoft-com:vml" Requires="v">
                <p:oleObj spid="_x0000_s3079" name="" r:id="rId5" imgW="989965" imgH="393700" progId="Equation.3">
                  <p:embed/>
                </p:oleObj>
              </mc:Choice>
              <mc:Fallback>
                <p:oleObj name="" r:id="rId5" imgW="989965" imgH="393700" progId="Equation.3">
                  <p:embed/>
                  <p:pic>
                    <p:nvPicPr>
                      <p:cNvPr id="0" name="Изображение 3078"/>
                      <p:cNvPicPr/>
                      <p:nvPr/>
                    </p:nvPicPr>
                    <p:blipFill>
                      <a:blip r:embed="rId6"/>
                      <a:stretch>
                        <a:fillRect/>
                      </a:stretch>
                    </p:blipFill>
                    <p:spPr>
                      <a:xfrm>
                        <a:off x="4500563" y="1628775"/>
                        <a:ext cx="3095625" cy="1219200"/>
                      </a:xfrm>
                      <a:prstGeom prst="rect">
                        <a:avLst/>
                      </a:prstGeom>
                      <a:noFill/>
                      <a:ln w="38100">
                        <a:noFill/>
                        <a:miter/>
                      </a:ln>
                    </p:spPr>
                  </p:pic>
                </p:oleObj>
              </mc:Fallback>
            </mc:AlternateContent>
          </a:graphicData>
        </a:graphic>
      </p:graphicFrame>
      <p:sp>
        <p:nvSpPr>
          <p:cNvPr id="32785" name="Прямоугольник 32784"/>
          <p:cNvSpPr/>
          <p:nvPr/>
        </p:nvSpPr>
        <p:spPr>
          <a:xfrm>
            <a:off x="0" y="0"/>
            <a:ext cx="9144000" cy="0"/>
          </a:xfrm>
          <a:prstGeom prst="rect">
            <a:avLst/>
          </a:prstGeom>
          <a:noFill/>
          <a:ln w="9525">
            <a:noFill/>
          </a:ln>
        </p:spPr>
        <p:txBody>
          <a:bodyPr/>
          <a:p>
            <a:endParaRPr lang="ru-RU" altLang="en-US"/>
          </a:p>
        </p:txBody>
      </p:sp>
      <p:graphicFrame>
        <p:nvGraphicFramePr>
          <p:cNvPr id="32784" name="Объект 32783"/>
          <p:cNvGraphicFramePr/>
          <p:nvPr/>
        </p:nvGraphicFramePr>
        <p:xfrm>
          <a:off x="4356100" y="4795838"/>
          <a:ext cx="3600450" cy="1109662"/>
        </p:xfrm>
        <a:graphic>
          <a:graphicData uri="http://schemas.openxmlformats.org/presentationml/2006/ole">
            <mc:AlternateContent xmlns:mc="http://schemas.openxmlformats.org/markup-compatibility/2006">
              <mc:Choice xmlns:v="urn:schemas-microsoft-com:vml" Requires="v">
                <p:oleObj spid="_x0000_s3078" name="" r:id="rId7" imgW="1269365" imgH="393700" progId="Equation.3">
                  <p:embed/>
                </p:oleObj>
              </mc:Choice>
              <mc:Fallback>
                <p:oleObj name="" r:id="rId7" imgW="1269365" imgH="393700" progId="Equation.3">
                  <p:embed/>
                  <p:pic>
                    <p:nvPicPr>
                      <p:cNvPr id="0" name="Изображение 3077"/>
                      <p:cNvPicPr/>
                      <p:nvPr/>
                    </p:nvPicPr>
                    <p:blipFill>
                      <a:blip r:embed="rId8"/>
                      <a:stretch>
                        <a:fillRect/>
                      </a:stretch>
                    </p:blipFill>
                    <p:spPr>
                      <a:xfrm>
                        <a:off x="4356100" y="4795838"/>
                        <a:ext cx="3600450" cy="1109662"/>
                      </a:xfrm>
                      <a:prstGeom prst="rect">
                        <a:avLst/>
                      </a:prstGeom>
                      <a:noFill/>
                      <a:ln w="38100">
                        <a:noFill/>
                        <a:miter/>
                      </a:ln>
                    </p:spPr>
                  </p:pic>
                </p:oleObj>
              </mc:Fallback>
            </mc:AlternateContent>
          </a:graphicData>
        </a:graphic>
      </p:graphicFrame>
      <p:sp>
        <p:nvSpPr>
          <p:cNvPr id="32787" name="Прямоугольник 32786"/>
          <p:cNvSpPr/>
          <p:nvPr/>
        </p:nvSpPr>
        <p:spPr>
          <a:xfrm>
            <a:off x="0" y="0"/>
            <a:ext cx="9144000" cy="0"/>
          </a:xfrm>
          <a:prstGeom prst="rect">
            <a:avLst/>
          </a:prstGeom>
          <a:noFill/>
          <a:ln w="9525">
            <a:noFill/>
          </a:ln>
        </p:spPr>
        <p:txBody>
          <a:bodyPr/>
          <a:p>
            <a:endParaRPr lang="ru-RU" altLang="en-US"/>
          </a:p>
        </p:txBody>
      </p:sp>
      <p:graphicFrame>
        <p:nvGraphicFramePr>
          <p:cNvPr id="32786" name="Объект 32785"/>
          <p:cNvGraphicFramePr/>
          <p:nvPr/>
        </p:nvGraphicFramePr>
        <p:xfrm>
          <a:off x="755650" y="3600450"/>
          <a:ext cx="2592388" cy="796925"/>
        </p:xfrm>
        <a:graphic>
          <a:graphicData uri="http://schemas.openxmlformats.org/presentationml/2006/ole">
            <mc:AlternateContent xmlns:mc="http://schemas.openxmlformats.org/markup-compatibility/2006">
              <mc:Choice xmlns:v="urn:schemas-microsoft-com:vml" Requires="v">
                <p:oleObj spid="_x0000_s3082" name="" r:id="rId9" imgW="1332865" imgH="406400" progId="Equation.3">
                  <p:embed/>
                </p:oleObj>
              </mc:Choice>
              <mc:Fallback>
                <p:oleObj name="" r:id="rId9" imgW="1332865" imgH="406400" progId="Equation.3">
                  <p:embed/>
                  <p:pic>
                    <p:nvPicPr>
                      <p:cNvPr id="0" name="Изображение 3081"/>
                      <p:cNvPicPr/>
                      <p:nvPr/>
                    </p:nvPicPr>
                    <p:blipFill>
                      <a:blip r:embed="rId10"/>
                      <a:stretch>
                        <a:fillRect/>
                      </a:stretch>
                    </p:blipFill>
                    <p:spPr>
                      <a:xfrm>
                        <a:off x="755650" y="3600450"/>
                        <a:ext cx="2592388" cy="796925"/>
                      </a:xfrm>
                      <a:prstGeom prst="rect">
                        <a:avLst/>
                      </a:prstGeom>
                      <a:noFill/>
                      <a:ln w="38100">
                        <a:noFill/>
                        <a:miter/>
                      </a:ln>
                    </p:spPr>
                  </p:pic>
                </p:oleObj>
              </mc:Fallback>
            </mc:AlternateContent>
          </a:graphicData>
        </a:graphic>
      </p:graphicFrame>
      <p:graphicFrame>
        <p:nvGraphicFramePr>
          <p:cNvPr id="32788" name="Замещающее содержимое 32787"/>
          <p:cNvGraphicFramePr/>
          <p:nvPr>
            <p:ph sz="half" idx="2"/>
          </p:nvPr>
        </p:nvGraphicFramePr>
        <p:xfrm>
          <a:off x="827088" y="4349750"/>
          <a:ext cx="2016125" cy="801688"/>
        </p:xfrm>
        <a:graphic>
          <a:graphicData uri="http://schemas.openxmlformats.org/presentationml/2006/ole">
            <mc:AlternateContent xmlns:mc="http://schemas.openxmlformats.org/markup-compatibility/2006">
              <mc:Choice xmlns:v="urn:schemas-microsoft-com:vml" Requires="v">
                <p:oleObj spid="_x0000_s3083" name="" r:id="rId11" imgW="989965" imgH="393700" progId="Equation.3">
                  <p:embed/>
                </p:oleObj>
              </mc:Choice>
              <mc:Fallback>
                <p:oleObj name="" r:id="rId11" imgW="989965" imgH="393700" progId="Equation.3">
                  <p:embed/>
                  <p:pic>
                    <p:nvPicPr>
                      <p:cNvPr id="0" name="Изображение 3082"/>
                      <p:cNvPicPr/>
                      <p:nvPr/>
                    </p:nvPicPr>
                    <p:blipFill>
                      <a:blip r:embed="rId6"/>
                      <a:stretch>
                        <a:fillRect/>
                      </a:stretch>
                    </p:blipFill>
                    <p:spPr>
                      <a:xfrm>
                        <a:off x="827088" y="4349750"/>
                        <a:ext cx="2016125" cy="801688"/>
                      </a:xfrm>
                      <a:prstGeom prst="rect">
                        <a:avLst/>
                      </a:prstGeom>
                      <a:noFill/>
                      <a:ln w="38100">
                        <a:miter/>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8795" y="448945"/>
            <a:ext cx="8157845" cy="531495"/>
          </a:xfrm>
          <a:solidFill>
            <a:schemeClr val="accent3">
              <a:lumMod val="95000"/>
            </a:schemeClr>
          </a:solidFill>
        </p:spPr>
        <p:txBody>
          <a:bodyPr>
            <a:normAutofit/>
          </a:bodyPr>
          <a:lstStyle/>
          <a:p>
            <a:pPr algn="ctr"/>
            <a:r>
              <a:rPr lang="ru-RU" sz="2800" b="1" dirty="0" smtClean="0">
                <a:solidFill>
                  <a:srgbClr val="C00000"/>
                </a:solidFill>
                <a:effectLst>
                  <a:outerShdw blurRad="38100" dist="38100" dir="2700000" algn="tl">
                    <a:srgbClr val="000000">
                      <a:alpha val="43137"/>
                    </a:srgbClr>
                  </a:outerShdw>
                </a:effectLst>
              </a:rPr>
              <a:t>ЭНЕРГИЯ МАГНИТНОГО ПОЛЯ</a:t>
            </a:r>
            <a:endParaRPr lang="ru-RU" sz="2800" b="1" dirty="0" smtClean="0">
              <a:solidFill>
                <a:srgbClr val="C00000"/>
              </a:solidFill>
              <a:effectLst>
                <a:outerShdw blurRad="38100" dist="38100" dir="2700000" algn="tl">
                  <a:srgbClr val="000000">
                    <a:alpha val="43137"/>
                  </a:srgbClr>
                </a:outerShdw>
              </a:effectLst>
            </a:endParaRPr>
          </a:p>
        </p:txBody>
      </p:sp>
      <p:pic>
        <p:nvPicPr>
          <p:cNvPr id="11" name="Рисунок 10" descr="Circuit.jpg"/>
          <p:cNvPicPr>
            <a:picLocks noChangeAspect="1"/>
          </p:cNvPicPr>
          <p:nvPr/>
        </p:nvPicPr>
        <p:blipFill>
          <a:blip r:embed="rId1" cstate="print"/>
          <a:stretch>
            <a:fillRect/>
          </a:stretch>
        </p:blipFill>
        <p:spPr>
          <a:xfrm>
            <a:off x="250825" y="1335405"/>
            <a:ext cx="3644265" cy="2399030"/>
          </a:xfrm>
          <a:prstGeom prst="rect">
            <a:avLst/>
          </a:prstGeom>
        </p:spPr>
      </p:pic>
      <p:sp>
        <p:nvSpPr>
          <p:cNvPr id="12" name="Прямоугольник 11"/>
          <p:cNvSpPr/>
          <p:nvPr/>
        </p:nvSpPr>
        <p:spPr>
          <a:xfrm>
            <a:off x="4086225" y="980440"/>
            <a:ext cx="4733925" cy="1198880"/>
          </a:xfrm>
          <a:prstGeom prst="rect">
            <a:avLst/>
          </a:prstGeom>
        </p:spPr>
        <p:txBody>
          <a:bodyPr wrap="square">
            <a:spAutoFit/>
          </a:bodyPr>
          <a:lstStyle/>
          <a:p>
            <a:pPr algn="just"/>
            <a:r>
              <a:rPr lang="ru-RU" dirty="0" smtClean="0">
                <a:latin typeface="Times New Roman" panose="02020603050405020304" pitchFamily="18" charset="0"/>
                <a:cs typeface="Times New Roman" panose="02020603050405020304" pitchFamily="18" charset="0"/>
              </a:rPr>
              <a:t>Будем считать, что ключ </a:t>
            </a:r>
            <a:r>
              <a:rPr lang="ru-RU" b="1" i="1" dirty="0" smtClean="0">
                <a:latin typeface="Times New Roman" panose="02020603050405020304" pitchFamily="18" charset="0"/>
                <a:cs typeface="Times New Roman" panose="02020603050405020304" pitchFamily="18" charset="0"/>
              </a:rPr>
              <a:t>К переводят из 1 в 2. </a:t>
            </a:r>
            <a:r>
              <a:rPr lang="ru-RU" dirty="0" smtClean="0">
                <a:latin typeface="Times New Roman" panose="02020603050405020304" pitchFamily="18" charset="0"/>
                <a:cs typeface="Times New Roman" panose="02020603050405020304" pitchFamily="18" charset="0"/>
              </a:rPr>
              <a:t>При этом ток возрастает согласно экспоненциального закона от</a:t>
            </a:r>
            <a:r>
              <a:rPr lang="ru-RU" b="1" i="1" dirty="0" smtClean="0">
                <a:latin typeface="Times New Roman" panose="02020603050405020304" pitchFamily="18" charset="0"/>
                <a:cs typeface="Times New Roman" panose="02020603050405020304" pitchFamily="18" charset="0"/>
              </a:rPr>
              <a:t> 0 А до </a:t>
            </a:r>
            <a:r>
              <a:rPr lang="en-US" b="1" i="1" dirty="0" smtClean="0">
                <a:latin typeface="Times New Roman" panose="02020603050405020304" pitchFamily="18" charset="0"/>
                <a:cs typeface="Times New Roman" panose="02020603050405020304" pitchFamily="18" charset="0"/>
              </a:rPr>
              <a:t>I</a:t>
            </a:r>
            <a:r>
              <a:rPr lang="en-US" b="1" i="1" baseline="-25000" dirty="0" smtClean="0">
                <a:latin typeface="Times New Roman" panose="02020603050405020304" pitchFamily="18" charset="0"/>
                <a:cs typeface="Times New Roman" panose="02020603050405020304" pitchFamily="18" charset="0"/>
              </a:rPr>
              <a:t>0</a:t>
            </a:r>
            <a:r>
              <a:rPr lang="en-US" b="1" i="1" dirty="0" smtClean="0">
                <a:latin typeface="Times New Roman" panose="02020603050405020304" pitchFamily="18" charset="0"/>
                <a:cs typeface="Times New Roman" panose="02020603050405020304" pitchFamily="18" charset="0"/>
              </a:rPr>
              <a:t>. </a:t>
            </a:r>
            <a:r>
              <a:rPr lang="ru-RU" b="1" i="1" dirty="0" smtClean="0">
                <a:latin typeface="Times New Roman" panose="02020603050405020304" pitchFamily="18" charset="0"/>
                <a:cs typeface="Times New Roman" panose="02020603050405020304" pitchFamily="18" charset="0"/>
              </a:rPr>
              <a:t>Сила тока в цепи по закону Ома</a:t>
            </a:r>
            <a:endParaRPr lang="ru-RU" b="1" i="1" dirty="0" smtClean="0">
              <a:latin typeface="Times New Roman" panose="02020603050405020304" pitchFamily="18" charset="0"/>
              <a:cs typeface="Times New Roman" panose="02020603050405020304" pitchFamily="18" charset="0"/>
            </a:endParaRPr>
          </a:p>
        </p:txBody>
      </p:sp>
      <p:graphicFrame>
        <p:nvGraphicFramePr>
          <p:cNvPr id="168966" name="Object 6"/>
          <p:cNvGraphicFramePr>
            <a:graphicFrameLocks noChangeAspect="1"/>
          </p:cNvGraphicFramePr>
          <p:nvPr/>
        </p:nvGraphicFramePr>
        <p:xfrm>
          <a:off x="5508104" y="2127270"/>
          <a:ext cx="1594844" cy="936104"/>
        </p:xfrm>
        <a:graphic>
          <a:graphicData uri="http://schemas.openxmlformats.org/presentationml/2006/ole">
            <mc:AlternateContent xmlns:mc="http://schemas.openxmlformats.org/markup-compatibility/2006">
              <mc:Choice xmlns:v="urn:schemas-microsoft-com:vml" Requires="v">
                <p:oleObj spid="_x0000_s168972" name="Equation" r:id="rId2" imgW="584200" imgH="342900" progId="Equation.DSMT4">
                  <p:embed/>
                </p:oleObj>
              </mc:Choice>
              <mc:Fallback>
                <p:oleObj name="Equation" r:id="rId2" imgW="584200" imgH="342900" progId="Equation.DSMT4">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2127270"/>
                        <a:ext cx="1594844"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Прямоугольник 13"/>
          <p:cNvSpPr/>
          <p:nvPr/>
        </p:nvSpPr>
        <p:spPr>
          <a:xfrm>
            <a:off x="3563888" y="2996952"/>
            <a:ext cx="5364088" cy="368300"/>
          </a:xfrm>
          <a:prstGeom prst="rect">
            <a:avLst/>
          </a:prstGeom>
        </p:spPr>
        <p:txBody>
          <a:bodyPr wrap="square">
            <a:spAutoFit/>
          </a:bodyPr>
          <a:lstStyle/>
          <a:p>
            <a:pPr algn="just"/>
            <a:r>
              <a:rPr lang="ru-RU" dirty="0" smtClean="0">
                <a:latin typeface="Times New Roman" panose="02020603050405020304" pitchFamily="18" charset="0"/>
                <a:cs typeface="Times New Roman" panose="02020603050405020304" pitchFamily="18" charset="0"/>
              </a:rPr>
              <a:t>       Полная работа источника тока за время </a:t>
            </a:r>
            <a:r>
              <a:rPr lang="en-US" b="1" i="1" dirty="0" err="1" smtClean="0">
                <a:latin typeface="Times New Roman" panose="02020603050405020304" pitchFamily="18" charset="0"/>
                <a:cs typeface="Times New Roman" panose="02020603050405020304" pitchFamily="18" charset="0"/>
              </a:rPr>
              <a:t>dt</a:t>
            </a:r>
            <a:r>
              <a:rPr lang="en-US" b="1" i="1" dirty="0" smtClean="0">
                <a:latin typeface="Times New Roman" panose="02020603050405020304" pitchFamily="18" charset="0"/>
                <a:cs typeface="Times New Roman" panose="02020603050405020304" pitchFamily="18" charset="0"/>
              </a:rPr>
              <a:t> </a:t>
            </a:r>
            <a:r>
              <a:rPr lang="ru-RU" b="1" i="1" dirty="0" smtClean="0">
                <a:latin typeface="Times New Roman" panose="02020603050405020304" pitchFamily="18" charset="0"/>
                <a:cs typeface="Times New Roman" panose="02020603050405020304" pitchFamily="18" charset="0"/>
              </a:rPr>
              <a:t>равна </a:t>
            </a:r>
            <a:endParaRPr lang="ru-RU" b="1" i="1" dirty="0" smtClean="0">
              <a:latin typeface="Times New Roman" panose="02020603050405020304" pitchFamily="18" charset="0"/>
              <a:cs typeface="Times New Roman" panose="02020603050405020304" pitchFamily="18" charset="0"/>
            </a:endParaRPr>
          </a:p>
        </p:txBody>
      </p:sp>
      <p:graphicFrame>
        <p:nvGraphicFramePr>
          <p:cNvPr id="168967" name="Object 7"/>
          <p:cNvGraphicFramePr>
            <a:graphicFrameLocks noChangeAspect="1"/>
          </p:cNvGraphicFramePr>
          <p:nvPr/>
        </p:nvGraphicFramePr>
        <p:xfrm>
          <a:off x="4644008" y="3573016"/>
          <a:ext cx="3672408" cy="524630"/>
        </p:xfrm>
        <a:graphic>
          <a:graphicData uri="http://schemas.openxmlformats.org/presentationml/2006/ole">
            <mc:AlternateContent xmlns:mc="http://schemas.openxmlformats.org/markup-compatibility/2006">
              <mc:Choice xmlns:v="urn:schemas-microsoft-com:vml" Requires="v">
                <p:oleObj spid="_x0000_s168973" name="Equation" r:id="rId4" imgW="1511300" imgH="215900" progId="Equation.DSMT4">
                  <p:embed/>
                </p:oleObj>
              </mc:Choice>
              <mc:Fallback>
                <p:oleObj name="Equation" r:id="rId4" imgW="1511300" imgH="215900" progId="Equation.DSMT4">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008" y="3573016"/>
                        <a:ext cx="3672408" cy="52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Прямоугольник 15"/>
          <p:cNvSpPr/>
          <p:nvPr/>
        </p:nvSpPr>
        <p:spPr>
          <a:xfrm>
            <a:off x="251460" y="4163060"/>
            <a:ext cx="8568690" cy="922020"/>
          </a:xfrm>
          <a:prstGeom prst="rect">
            <a:avLst/>
          </a:prstGeom>
        </p:spPr>
        <p:txBody>
          <a:bodyPr wrap="square">
            <a:spAutoFit/>
          </a:bodyPr>
          <a:lstStyle/>
          <a:p>
            <a:pPr algn="just"/>
            <a:r>
              <a:rPr lang="ru-RU" dirty="0" smtClean="0">
                <a:latin typeface="Times New Roman" panose="02020603050405020304" pitchFamily="18" charset="0"/>
                <a:cs typeface="Times New Roman" panose="02020603050405020304" pitchFamily="18" charset="0"/>
              </a:rPr>
              <a:t>Второе слагаемое последней суммы определяется индукционными явлениями в цепи. Значит соответствующая данному слагаемому полная работа при увеличении тока в цепи от </a:t>
            </a:r>
            <a:r>
              <a:rPr lang="ru-RU" b="1" i="1" dirty="0" smtClean="0">
                <a:latin typeface="Times New Roman" panose="02020603050405020304" pitchFamily="18" charset="0"/>
                <a:cs typeface="Times New Roman" panose="02020603050405020304" pitchFamily="18" charset="0"/>
              </a:rPr>
              <a:t>0 А до </a:t>
            </a:r>
            <a:r>
              <a:rPr lang="en-US" b="1" i="1" dirty="0" smtClean="0">
                <a:latin typeface="Times New Roman" panose="02020603050405020304" pitchFamily="18" charset="0"/>
                <a:cs typeface="Times New Roman" panose="02020603050405020304" pitchFamily="18" charset="0"/>
              </a:rPr>
              <a:t>I</a:t>
            </a:r>
            <a:r>
              <a:rPr lang="en-US" b="1" i="1" baseline="-25000" dirty="0" smtClean="0">
                <a:latin typeface="Times New Roman" panose="02020603050405020304" pitchFamily="18" charset="0"/>
                <a:cs typeface="Times New Roman" panose="02020603050405020304" pitchFamily="18" charset="0"/>
              </a:rPr>
              <a:t>0</a:t>
            </a:r>
            <a:r>
              <a:rPr lang="ru-RU" b="1" i="1" dirty="0" smtClean="0">
                <a:latin typeface="Times New Roman" panose="02020603050405020304" pitchFamily="18" charset="0"/>
                <a:cs typeface="Times New Roman" panose="02020603050405020304" pitchFamily="18" charset="0"/>
              </a:rPr>
              <a:t> равна</a:t>
            </a:r>
            <a:endParaRPr lang="ru-RU" b="1" i="1" dirty="0" smtClean="0">
              <a:latin typeface="Times New Roman" panose="02020603050405020304" pitchFamily="18" charset="0"/>
              <a:cs typeface="Times New Roman" panose="02020603050405020304" pitchFamily="18" charset="0"/>
            </a:endParaRPr>
          </a:p>
        </p:txBody>
      </p:sp>
      <p:graphicFrame>
        <p:nvGraphicFramePr>
          <p:cNvPr id="168968" name="Object 8"/>
          <p:cNvGraphicFramePr>
            <a:graphicFrameLocks noChangeAspect="1"/>
          </p:cNvGraphicFramePr>
          <p:nvPr/>
        </p:nvGraphicFramePr>
        <p:xfrm>
          <a:off x="3635896" y="5085184"/>
          <a:ext cx="2214246" cy="864096"/>
        </p:xfrm>
        <a:graphic>
          <a:graphicData uri="http://schemas.openxmlformats.org/presentationml/2006/ole">
            <mc:AlternateContent xmlns:mc="http://schemas.openxmlformats.org/markup-compatibility/2006">
              <mc:Choice xmlns:v="urn:schemas-microsoft-com:vml" Requires="v">
                <p:oleObj spid="_x0000_s168974" name="Equation" r:id="rId6" imgW="1040765" imgH="406400" progId="Equation.DSMT4">
                  <p:embed/>
                </p:oleObj>
              </mc:Choice>
              <mc:Fallback>
                <p:oleObj name="Equation" r:id="rId6" imgW="1040765" imgH="406400" progId="Equation.DSMT4">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5896" y="5085184"/>
                        <a:ext cx="2214246" cy="864096"/>
                      </a:xfrm>
                      <a:prstGeom prst="rect">
                        <a:avLst/>
                      </a:prstGeom>
                      <a:solidFill>
                        <a:schemeClr val="accent3">
                          <a:lumMod val="95000"/>
                        </a:schemeClr>
                      </a:solid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Рисунок 10" descr="Circuit.jpg"/>
          <p:cNvPicPr>
            <a:picLocks noChangeAspect="1"/>
          </p:cNvPicPr>
          <p:nvPr/>
        </p:nvPicPr>
        <p:blipFill>
          <a:blip r:embed="rId1" cstate="print"/>
          <a:stretch>
            <a:fillRect/>
          </a:stretch>
        </p:blipFill>
        <p:spPr>
          <a:xfrm>
            <a:off x="361315" y="980440"/>
            <a:ext cx="3456305" cy="2390140"/>
          </a:xfrm>
          <a:prstGeom prst="rect">
            <a:avLst/>
          </a:prstGeom>
        </p:spPr>
      </p:pic>
      <p:sp>
        <p:nvSpPr>
          <p:cNvPr id="10" name="Прямоугольник 9"/>
          <p:cNvSpPr/>
          <p:nvPr/>
        </p:nvSpPr>
        <p:spPr>
          <a:xfrm>
            <a:off x="4211960" y="1052736"/>
            <a:ext cx="4572000" cy="1198880"/>
          </a:xfrm>
          <a:prstGeom prst="rect">
            <a:avLst/>
          </a:prstGeom>
        </p:spPr>
        <p:txBody>
          <a:bodyPr>
            <a:spAutoFit/>
          </a:bodyPr>
          <a:lstStyle/>
          <a:p>
            <a:pPr algn="just"/>
            <a:r>
              <a:rPr lang="ru-RU" dirty="0" smtClean="0">
                <a:latin typeface="Times New Roman" panose="02020603050405020304" pitchFamily="18" charset="0"/>
                <a:cs typeface="Times New Roman" panose="02020603050405020304" pitchFamily="18" charset="0"/>
              </a:rPr>
              <a:t>Данная работа источника тока идет на увеличение энергии магнитного поля в контуре, а значит </a:t>
            </a:r>
            <a:r>
              <a:rPr lang="ru-RU"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энергия магнитного поля </a:t>
            </a:r>
            <a:r>
              <a:rPr lang="ru-RU" dirty="0" smtClean="0">
                <a:latin typeface="Times New Roman" panose="02020603050405020304" pitchFamily="18" charset="0"/>
                <a:cs typeface="Times New Roman" panose="02020603050405020304" pitchFamily="18" charset="0"/>
              </a:rPr>
              <a:t>равна</a:t>
            </a:r>
            <a:endParaRPr lang="ru-RU" dirty="0" smtClean="0">
              <a:latin typeface="Times New Roman" panose="02020603050405020304" pitchFamily="18" charset="0"/>
              <a:cs typeface="Times New Roman" panose="02020603050405020304" pitchFamily="18" charset="0"/>
            </a:endParaRPr>
          </a:p>
        </p:txBody>
      </p:sp>
      <p:graphicFrame>
        <p:nvGraphicFramePr>
          <p:cNvPr id="169989" name="Object 5"/>
          <p:cNvGraphicFramePr>
            <a:graphicFrameLocks noChangeAspect="1"/>
          </p:cNvGraphicFramePr>
          <p:nvPr/>
        </p:nvGraphicFramePr>
        <p:xfrm>
          <a:off x="5507990" y="2420620"/>
          <a:ext cx="1581785" cy="863600"/>
        </p:xfrm>
        <a:graphic>
          <a:graphicData uri="http://schemas.openxmlformats.org/presentationml/2006/ole">
            <mc:AlternateContent xmlns:mc="http://schemas.openxmlformats.org/markup-compatibility/2006">
              <mc:Choice xmlns:v="urn:schemas-microsoft-com:vml" Requires="v">
                <p:oleObj spid="_x0000_s169993" name="Equation" r:id="rId2" imgW="520700" imgH="355600" progId="Equation.DSMT4">
                  <p:embed/>
                </p:oleObj>
              </mc:Choice>
              <mc:Fallback>
                <p:oleObj name="Equation" r:id="rId2" imgW="520700" imgH="355600" progId="Equation.DSMT4">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7990" y="2420620"/>
                        <a:ext cx="1581785" cy="863600"/>
                      </a:xfrm>
                      <a:prstGeom prst="rect">
                        <a:avLst/>
                      </a:prstGeom>
                      <a:solidFill>
                        <a:schemeClr val="accent3">
                          <a:lumMod val="95000"/>
                        </a:schemeClr>
                      </a:solid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Прямоугольник 12"/>
          <p:cNvSpPr/>
          <p:nvPr/>
        </p:nvSpPr>
        <p:spPr>
          <a:xfrm>
            <a:off x="251520" y="3717032"/>
            <a:ext cx="8496944" cy="922020"/>
          </a:xfrm>
          <a:prstGeom prst="rect">
            <a:avLst/>
          </a:prstGeom>
        </p:spPr>
        <p:txBody>
          <a:bodyPr wrap="square">
            <a:spAutoFit/>
          </a:bodyPr>
          <a:lstStyle/>
          <a:p>
            <a:pPr algn="just"/>
            <a:r>
              <a:rPr lang="ru-RU" dirty="0" smtClean="0">
                <a:latin typeface="Times New Roman" panose="02020603050405020304" pitchFamily="18" charset="0"/>
                <a:cs typeface="Times New Roman" panose="02020603050405020304" pitchFamily="18" charset="0"/>
              </a:rPr>
              <a:t>Учитывая, что магнитное поле длинного соленоида однородно, можно разделить последнее выражение на объем соленоида и получить </a:t>
            </a:r>
            <a:r>
              <a:rPr lang="ru-RU"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объемную плотность энергии магнитного поля</a:t>
            </a:r>
            <a:r>
              <a:rPr lang="ru-RU" dirty="0" smtClean="0">
                <a:latin typeface="Times New Roman" panose="02020603050405020304" pitchFamily="18" charset="0"/>
                <a:cs typeface="Times New Roman" panose="02020603050405020304" pitchFamily="18" charset="0"/>
              </a:rPr>
              <a:t>:</a:t>
            </a:r>
            <a:endParaRPr lang="ru-RU" dirty="0" smtClean="0">
              <a:latin typeface="Times New Roman" panose="02020603050405020304" pitchFamily="18" charset="0"/>
              <a:cs typeface="Times New Roman" panose="02020603050405020304" pitchFamily="18" charset="0"/>
            </a:endParaRPr>
          </a:p>
        </p:txBody>
      </p:sp>
      <p:graphicFrame>
        <p:nvGraphicFramePr>
          <p:cNvPr id="169990" name="Object 6"/>
          <p:cNvGraphicFramePr>
            <a:graphicFrameLocks noChangeAspect="1"/>
          </p:cNvGraphicFramePr>
          <p:nvPr/>
        </p:nvGraphicFramePr>
        <p:xfrm>
          <a:off x="3348355" y="5011420"/>
          <a:ext cx="2303780" cy="1082040"/>
        </p:xfrm>
        <a:graphic>
          <a:graphicData uri="http://schemas.openxmlformats.org/presentationml/2006/ole">
            <mc:AlternateContent xmlns:mc="http://schemas.openxmlformats.org/markup-compatibility/2006">
              <mc:Choice xmlns:v="urn:schemas-microsoft-com:vml" Requires="v">
                <p:oleObj spid="_x0000_s169994" name="Equation" r:id="rId4" imgW="837565" imgH="393700" progId="Equation.DSMT4">
                  <p:embed/>
                </p:oleObj>
              </mc:Choice>
              <mc:Fallback>
                <p:oleObj name="Equation" r:id="rId4" imgW="837565" imgH="3937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8355" y="5011420"/>
                        <a:ext cx="2303780" cy="1082040"/>
                      </a:xfrm>
                      <a:prstGeom prst="rect">
                        <a:avLst/>
                      </a:prstGeom>
                      <a:solidFill>
                        <a:schemeClr val="accent3">
                          <a:lumMod val="95000"/>
                        </a:schemeClr>
                      </a:solid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5379" name="Текстовое поле 485378"/>
          <p:cNvSpPr txBox="1"/>
          <p:nvPr/>
        </p:nvSpPr>
        <p:spPr>
          <a:xfrm>
            <a:off x="130810" y="151765"/>
            <a:ext cx="9013190" cy="1071880"/>
          </a:xfrm>
          <a:prstGeom prst="rect">
            <a:avLst/>
          </a:prstGeom>
          <a:noFill/>
          <a:ln w="9525">
            <a:noFill/>
          </a:ln>
        </p:spPr>
        <p:txBody>
          <a:bodyPr wrap="square">
            <a:spAutoFit/>
          </a:bodyPr>
          <a:p>
            <a:pPr algn="ctr">
              <a:lnSpc>
                <a:spcPct val="90000"/>
              </a:lnSpc>
              <a:spcBef>
                <a:spcPct val="10000"/>
              </a:spcBef>
            </a:pPr>
            <a:endParaRPr lang="ru-RU" altLang="zh-CN" sz="2200" b="1" u="none">
              <a:solidFill>
                <a:srgbClr val="C00000"/>
              </a:solidFill>
            </a:endParaRPr>
          </a:p>
          <a:p>
            <a:pPr algn="ctr">
              <a:lnSpc>
                <a:spcPct val="90000"/>
              </a:lnSpc>
              <a:spcBef>
                <a:spcPct val="10000"/>
              </a:spcBef>
            </a:pPr>
            <a:r>
              <a:rPr lang="ru-RU" altLang="zh-CN" sz="2200" b="1" u="none">
                <a:solidFill>
                  <a:srgbClr val="C00000"/>
                </a:solidFill>
              </a:rPr>
              <a:t>Энергия магнитного поля</a:t>
            </a:r>
            <a:endParaRPr lang="ru-RU" altLang="zh-CN" sz="2200" b="1" u="none">
              <a:solidFill>
                <a:srgbClr val="C00000"/>
              </a:solidFill>
            </a:endParaRPr>
          </a:p>
          <a:p>
            <a:r>
              <a:rPr lang="ru-RU" altLang="zh-CN" sz="2200" u="none">
                <a:solidFill>
                  <a:schemeClr val="bg1"/>
                </a:solidFill>
              </a:rPr>
              <a:t>Найдем энергию магнитного поля, создаваемого током:</a:t>
            </a:r>
            <a:endParaRPr lang="ru-RU" altLang="zh-CN" sz="2200" u="none">
              <a:solidFill>
                <a:schemeClr val="bg1"/>
              </a:solidFill>
            </a:endParaRPr>
          </a:p>
        </p:txBody>
      </p:sp>
      <p:pic>
        <p:nvPicPr>
          <p:cNvPr id="485388" name="Picture 4" descr="6"/>
          <p:cNvPicPr>
            <a:picLocks noChangeAspect="1"/>
          </p:cNvPicPr>
          <p:nvPr/>
        </p:nvPicPr>
        <p:blipFill>
          <a:blip r:embed="rId1">
            <a:clrChange>
              <a:clrFrom>
                <a:srgbClr val="FFFFFF"/>
              </a:clrFrom>
              <a:clrTo>
                <a:srgbClr val="FFFFFF">
                  <a:alpha val="0"/>
                </a:srgbClr>
              </a:clrTo>
            </a:clrChange>
          </a:blip>
          <a:srcRect r="60390"/>
          <a:stretch>
            <a:fillRect/>
          </a:stretch>
        </p:blipFill>
        <p:spPr>
          <a:xfrm>
            <a:off x="52388" y="846138"/>
            <a:ext cx="2674937" cy="2992437"/>
          </a:xfrm>
          <a:prstGeom prst="rect">
            <a:avLst/>
          </a:prstGeom>
          <a:noFill/>
          <a:ln w="9525">
            <a:noFill/>
          </a:ln>
        </p:spPr>
      </p:pic>
      <p:sp>
        <p:nvSpPr>
          <p:cNvPr id="485389" name="Стрелка вправо 485388"/>
          <p:cNvSpPr/>
          <p:nvPr/>
        </p:nvSpPr>
        <p:spPr>
          <a:xfrm>
            <a:off x="2270125" y="5356225"/>
            <a:ext cx="498475" cy="206375"/>
          </a:xfrm>
          <a:prstGeom prst="rightArrow">
            <a:avLst>
              <a:gd name="adj1" fmla="val 50000"/>
              <a:gd name="adj2" fmla="val 60384"/>
            </a:avLst>
          </a:prstGeom>
          <a:solidFill>
            <a:srgbClr val="009999"/>
          </a:solidFill>
          <a:ln w="9525" cap="flat" cmpd="sng">
            <a:solidFill>
              <a:schemeClr val="tx1"/>
            </a:solidFill>
            <a:prstDash val="solid"/>
            <a:miter/>
            <a:headEnd type="none" w="med" len="med"/>
            <a:tailEnd type="none" w="med" len="med"/>
          </a:ln>
        </p:spPr>
        <p:txBody>
          <a:bodyPr wrap="none" anchor="ctr"/>
          <a:p>
            <a:pPr algn="ctr"/>
            <a:endParaRPr u="sng"/>
          </a:p>
        </p:txBody>
      </p:sp>
      <p:graphicFrame>
        <p:nvGraphicFramePr>
          <p:cNvPr id="485390" name="Объект 485389"/>
          <p:cNvGraphicFramePr/>
          <p:nvPr/>
        </p:nvGraphicFramePr>
        <p:xfrm>
          <a:off x="4000500" y="812800"/>
          <a:ext cx="4902200" cy="736600"/>
        </p:xfrm>
        <a:graphic>
          <a:graphicData uri="http://schemas.openxmlformats.org/presentationml/2006/ole">
            <mc:AlternateContent xmlns:mc="http://schemas.openxmlformats.org/markup-compatibility/2006">
              <mc:Choice xmlns:v="urn:schemas-microsoft-com:vml" Requires="v">
                <p:oleObj spid="_x0000_s3130" name="" r:id="rId2" imgW="2451100" imgH="368300" progId="Equation.3">
                  <p:embed/>
                </p:oleObj>
              </mc:Choice>
              <mc:Fallback>
                <p:oleObj name="" r:id="rId2" imgW="2451100" imgH="368300" progId="Equation.3">
                  <p:embed/>
                  <p:pic>
                    <p:nvPicPr>
                      <p:cNvPr id="0" name="Изображение 3129"/>
                      <p:cNvPicPr/>
                      <p:nvPr/>
                    </p:nvPicPr>
                    <p:blipFill>
                      <a:blip r:embed="rId3"/>
                      <a:stretch>
                        <a:fillRect/>
                      </a:stretch>
                    </p:blipFill>
                    <p:spPr>
                      <a:xfrm>
                        <a:off x="4000500" y="812800"/>
                        <a:ext cx="4902200" cy="736600"/>
                      </a:xfrm>
                      <a:prstGeom prst="rect">
                        <a:avLst/>
                      </a:prstGeom>
                      <a:noFill/>
                      <a:ln w="38100">
                        <a:noFill/>
                        <a:miter/>
                      </a:ln>
                    </p:spPr>
                  </p:pic>
                </p:oleObj>
              </mc:Fallback>
            </mc:AlternateContent>
          </a:graphicData>
        </a:graphic>
      </p:graphicFrame>
      <p:graphicFrame>
        <p:nvGraphicFramePr>
          <p:cNvPr id="485391" name="Объект 485390"/>
          <p:cNvGraphicFramePr/>
          <p:nvPr/>
        </p:nvGraphicFramePr>
        <p:xfrm>
          <a:off x="6629400" y="1552575"/>
          <a:ext cx="2209800" cy="914400"/>
        </p:xfrm>
        <a:graphic>
          <a:graphicData uri="http://schemas.openxmlformats.org/presentationml/2006/ole">
            <mc:AlternateContent xmlns:mc="http://schemas.openxmlformats.org/markup-compatibility/2006">
              <mc:Choice xmlns:v="urn:schemas-microsoft-com:vml" Requires="v">
                <p:oleObj spid="_x0000_s3127" name="" r:id="rId4" imgW="1104900" imgH="457200" progId="Equation.3">
                  <p:embed/>
                </p:oleObj>
              </mc:Choice>
              <mc:Fallback>
                <p:oleObj name="" r:id="rId4" imgW="1104900" imgH="457200" progId="Equation.3">
                  <p:embed/>
                  <p:pic>
                    <p:nvPicPr>
                      <p:cNvPr id="0" name="Изображение 3126"/>
                      <p:cNvPicPr/>
                      <p:nvPr/>
                    </p:nvPicPr>
                    <p:blipFill>
                      <a:blip r:embed="rId5"/>
                      <a:stretch>
                        <a:fillRect/>
                      </a:stretch>
                    </p:blipFill>
                    <p:spPr>
                      <a:xfrm>
                        <a:off x="6629400" y="1552575"/>
                        <a:ext cx="2209800" cy="914400"/>
                      </a:xfrm>
                      <a:prstGeom prst="rect">
                        <a:avLst/>
                      </a:prstGeom>
                      <a:noFill/>
                      <a:ln w="38100">
                        <a:noFill/>
                        <a:miter/>
                      </a:ln>
                    </p:spPr>
                  </p:pic>
                </p:oleObj>
              </mc:Fallback>
            </mc:AlternateContent>
          </a:graphicData>
        </a:graphic>
      </p:graphicFrame>
      <p:graphicFrame>
        <p:nvGraphicFramePr>
          <p:cNvPr id="485392" name="Объект 485391"/>
          <p:cNvGraphicFramePr/>
          <p:nvPr/>
        </p:nvGraphicFramePr>
        <p:xfrm>
          <a:off x="6946900" y="2584450"/>
          <a:ext cx="1574800" cy="787400"/>
        </p:xfrm>
        <a:graphic>
          <a:graphicData uri="http://schemas.openxmlformats.org/presentationml/2006/ole">
            <mc:AlternateContent xmlns:mc="http://schemas.openxmlformats.org/markup-compatibility/2006">
              <mc:Choice xmlns:v="urn:schemas-microsoft-com:vml" Requires="v">
                <p:oleObj spid="_x0000_s3123" name="" r:id="rId6" imgW="786765" imgH="393700" progId="Equation.3">
                  <p:embed/>
                </p:oleObj>
              </mc:Choice>
              <mc:Fallback>
                <p:oleObj name="" r:id="rId6" imgW="786765" imgH="393700" progId="Equation.3">
                  <p:embed/>
                  <p:pic>
                    <p:nvPicPr>
                      <p:cNvPr id="0" name="Изображение 3122"/>
                      <p:cNvPicPr/>
                      <p:nvPr/>
                    </p:nvPicPr>
                    <p:blipFill>
                      <a:blip r:embed="rId7"/>
                      <a:stretch>
                        <a:fillRect/>
                      </a:stretch>
                    </p:blipFill>
                    <p:spPr>
                      <a:xfrm>
                        <a:off x="6946900" y="2584450"/>
                        <a:ext cx="1574800" cy="787400"/>
                      </a:xfrm>
                      <a:prstGeom prst="rect">
                        <a:avLst/>
                      </a:prstGeom>
                      <a:solidFill>
                        <a:schemeClr val="accent3">
                          <a:lumMod val="95000"/>
                        </a:schemeClr>
                      </a:solidFill>
                      <a:ln w="9525" cap="flat" cmpd="sng">
                        <a:solidFill>
                          <a:srgbClr val="FF0000"/>
                        </a:solidFill>
                        <a:prstDash val="solid"/>
                        <a:miter/>
                        <a:headEnd type="none" w="med" len="med"/>
                        <a:tailEnd type="none" w="med" len="med"/>
                      </a:ln>
                    </p:spPr>
                  </p:pic>
                </p:oleObj>
              </mc:Fallback>
            </mc:AlternateContent>
          </a:graphicData>
        </a:graphic>
      </p:graphicFrame>
      <p:pic>
        <p:nvPicPr>
          <p:cNvPr id="485393" name="Picture 4" descr="6"/>
          <p:cNvPicPr>
            <a:picLocks noChangeAspect="1"/>
          </p:cNvPicPr>
          <p:nvPr/>
        </p:nvPicPr>
        <p:blipFill>
          <a:blip r:embed="rId1">
            <a:clrChange>
              <a:clrFrom>
                <a:srgbClr val="FFFFFF"/>
              </a:clrFrom>
              <a:clrTo>
                <a:srgbClr val="FFFFFF">
                  <a:alpha val="0"/>
                </a:srgbClr>
              </a:clrTo>
            </a:clrChange>
          </a:blip>
          <a:srcRect l="46873"/>
          <a:stretch>
            <a:fillRect/>
          </a:stretch>
        </p:blipFill>
        <p:spPr>
          <a:xfrm>
            <a:off x="2720975" y="893763"/>
            <a:ext cx="3587750" cy="2992437"/>
          </a:xfrm>
          <a:prstGeom prst="rect">
            <a:avLst/>
          </a:prstGeom>
          <a:noFill/>
          <a:ln w="9525">
            <a:noFill/>
          </a:ln>
        </p:spPr>
      </p:pic>
      <p:graphicFrame>
        <p:nvGraphicFramePr>
          <p:cNvPr id="485394" name="Объект 485393"/>
          <p:cNvGraphicFramePr/>
          <p:nvPr/>
        </p:nvGraphicFramePr>
        <p:xfrm>
          <a:off x="371475" y="4864100"/>
          <a:ext cx="1498600" cy="482600"/>
        </p:xfrm>
        <a:graphic>
          <a:graphicData uri="http://schemas.openxmlformats.org/presentationml/2006/ole">
            <mc:AlternateContent xmlns:mc="http://schemas.openxmlformats.org/markup-compatibility/2006">
              <mc:Choice xmlns:v="urn:schemas-microsoft-com:vml" Requires="v">
                <p:oleObj spid="_x0000_s3126" name="" r:id="rId8" imgW="748665" imgH="241300" progId="Equation.3">
                  <p:embed/>
                </p:oleObj>
              </mc:Choice>
              <mc:Fallback>
                <p:oleObj name="" r:id="rId8" imgW="748665" imgH="241300" progId="Equation.3">
                  <p:embed/>
                  <p:pic>
                    <p:nvPicPr>
                      <p:cNvPr id="0" name="Изображение 3125"/>
                      <p:cNvPicPr/>
                      <p:nvPr/>
                    </p:nvPicPr>
                    <p:blipFill>
                      <a:blip r:embed="rId9"/>
                      <a:stretch>
                        <a:fillRect/>
                      </a:stretch>
                    </p:blipFill>
                    <p:spPr>
                      <a:xfrm>
                        <a:off x="371475" y="4864100"/>
                        <a:ext cx="1498600" cy="482600"/>
                      </a:xfrm>
                      <a:prstGeom prst="rect">
                        <a:avLst/>
                      </a:prstGeom>
                      <a:noFill/>
                      <a:ln w="38100">
                        <a:noFill/>
                        <a:miter/>
                      </a:ln>
                    </p:spPr>
                  </p:pic>
                </p:oleObj>
              </mc:Fallback>
            </mc:AlternateContent>
          </a:graphicData>
        </a:graphic>
      </p:graphicFrame>
      <p:sp>
        <p:nvSpPr>
          <p:cNvPr id="485395" name="Текстовое поле 485394"/>
          <p:cNvSpPr txBox="1"/>
          <p:nvPr/>
        </p:nvSpPr>
        <p:spPr>
          <a:xfrm>
            <a:off x="0" y="3973513"/>
            <a:ext cx="9144000" cy="393700"/>
          </a:xfrm>
          <a:prstGeom prst="rect">
            <a:avLst/>
          </a:prstGeom>
          <a:noFill/>
          <a:ln w="9525">
            <a:noFill/>
          </a:ln>
        </p:spPr>
        <p:txBody>
          <a:bodyPr>
            <a:spAutoFit/>
          </a:bodyPr>
          <a:p>
            <a:pPr>
              <a:lnSpc>
                <a:spcPct val="90000"/>
              </a:lnSpc>
              <a:spcBef>
                <a:spcPct val="10000"/>
              </a:spcBef>
            </a:pPr>
            <a:r>
              <a:rPr lang="ru-RU" altLang="zh-CN" sz="2200" b="1" u="none">
                <a:solidFill>
                  <a:srgbClr val="C00000"/>
                </a:solidFill>
                <a:effectLst>
                  <a:outerShdw blurRad="38100" dist="38100" dir="2700000" algn="tl">
                    <a:srgbClr val="000000">
                      <a:alpha val="43137"/>
                    </a:srgbClr>
                  </a:outerShdw>
                </a:effectLst>
              </a:rPr>
              <a:t>Плотность энергии</a:t>
            </a:r>
            <a:endParaRPr lang="ru-RU" altLang="zh-CN" sz="2200" b="1" u="none">
              <a:solidFill>
                <a:srgbClr val="C00000"/>
              </a:solidFill>
              <a:effectLst>
                <a:outerShdw blurRad="38100" dist="38100" dir="2700000" algn="tl">
                  <a:srgbClr val="000000">
                    <a:alpha val="43137"/>
                  </a:srgbClr>
                </a:outerShdw>
              </a:effectLst>
            </a:endParaRPr>
          </a:p>
        </p:txBody>
      </p:sp>
      <p:graphicFrame>
        <p:nvGraphicFramePr>
          <p:cNvPr id="485396" name="Объект 485395"/>
          <p:cNvGraphicFramePr/>
          <p:nvPr/>
        </p:nvGraphicFramePr>
        <p:xfrm>
          <a:off x="554038" y="5529263"/>
          <a:ext cx="863600" cy="381000"/>
        </p:xfrm>
        <a:graphic>
          <a:graphicData uri="http://schemas.openxmlformats.org/presentationml/2006/ole">
            <mc:AlternateContent xmlns:mc="http://schemas.openxmlformats.org/markup-compatibility/2006">
              <mc:Choice xmlns:v="urn:schemas-microsoft-com:vml" Requires="v">
                <p:oleObj spid="_x0000_s3124" name="" r:id="rId10" imgW="431800" imgH="190500" progId="Equation.3">
                  <p:embed/>
                </p:oleObj>
              </mc:Choice>
              <mc:Fallback>
                <p:oleObj name="" r:id="rId10" imgW="431800" imgH="190500" progId="Equation.3">
                  <p:embed/>
                  <p:pic>
                    <p:nvPicPr>
                      <p:cNvPr id="0" name="Изображение 3123"/>
                      <p:cNvPicPr/>
                      <p:nvPr/>
                    </p:nvPicPr>
                    <p:blipFill>
                      <a:blip r:embed="rId11"/>
                      <a:stretch>
                        <a:fillRect/>
                      </a:stretch>
                    </p:blipFill>
                    <p:spPr>
                      <a:xfrm>
                        <a:off x="554038" y="5529263"/>
                        <a:ext cx="863600" cy="381000"/>
                      </a:xfrm>
                      <a:prstGeom prst="rect">
                        <a:avLst/>
                      </a:prstGeom>
                      <a:noFill/>
                      <a:ln w="38100">
                        <a:noFill/>
                        <a:miter/>
                      </a:ln>
                    </p:spPr>
                  </p:pic>
                </p:oleObj>
              </mc:Fallback>
            </mc:AlternateContent>
          </a:graphicData>
        </a:graphic>
      </p:graphicFrame>
      <p:graphicFrame>
        <p:nvGraphicFramePr>
          <p:cNvPr id="485397" name="Объект 485396"/>
          <p:cNvGraphicFramePr/>
          <p:nvPr/>
        </p:nvGraphicFramePr>
        <p:xfrm>
          <a:off x="3541713" y="3951288"/>
          <a:ext cx="5257800" cy="838200"/>
        </p:xfrm>
        <a:graphic>
          <a:graphicData uri="http://schemas.openxmlformats.org/presentationml/2006/ole">
            <mc:AlternateContent xmlns:mc="http://schemas.openxmlformats.org/markup-compatibility/2006">
              <mc:Choice xmlns:v="urn:schemas-microsoft-com:vml" Requires="v">
                <p:oleObj spid="_x0000_s3128" name="" r:id="rId12" imgW="2628900" imgH="419100" progId="Equation.3">
                  <p:embed/>
                </p:oleObj>
              </mc:Choice>
              <mc:Fallback>
                <p:oleObj name="" r:id="rId12" imgW="2628900" imgH="419100" progId="Equation.3">
                  <p:embed/>
                  <p:pic>
                    <p:nvPicPr>
                      <p:cNvPr id="0" name="Изображение 3127"/>
                      <p:cNvPicPr/>
                      <p:nvPr/>
                    </p:nvPicPr>
                    <p:blipFill>
                      <a:blip r:embed="rId13"/>
                      <a:stretch>
                        <a:fillRect/>
                      </a:stretch>
                    </p:blipFill>
                    <p:spPr>
                      <a:xfrm>
                        <a:off x="3541713" y="3951288"/>
                        <a:ext cx="5257800" cy="838200"/>
                      </a:xfrm>
                      <a:prstGeom prst="rect">
                        <a:avLst/>
                      </a:prstGeom>
                      <a:noFill/>
                      <a:ln w="38100">
                        <a:noFill/>
                        <a:miter/>
                      </a:ln>
                    </p:spPr>
                  </p:pic>
                </p:oleObj>
              </mc:Fallback>
            </mc:AlternateContent>
          </a:graphicData>
        </a:graphic>
      </p:graphicFrame>
      <p:graphicFrame>
        <p:nvGraphicFramePr>
          <p:cNvPr id="485398" name="Объект 485397"/>
          <p:cNvGraphicFramePr/>
          <p:nvPr/>
        </p:nvGraphicFramePr>
        <p:xfrm>
          <a:off x="390525" y="6008688"/>
          <a:ext cx="1295400" cy="406400"/>
        </p:xfrm>
        <a:graphic>
          <a:graphicData uri="http://schemas.openxmlformats.org/presentationml/2006/ole">
            <mc:AlternateContent xmlns:mc="http://schemas.openxmlformats.org/markup-compatibility/2006">
              <mc:Choice xmlns:v="urn:schemas-microsoft-com:vml" Requires="v">
                <p:oleObj spid="_x0000_s3125" name="" r:id="rId14" imgW="647065" imgH="203200" progId="Equation.3">
                  <p:embed/>
                </p:oleObj>
              </mc:Choice>
              <mc:Fallback>
                <p:oleObj name="" r:id="rId14" imgW="647065" imgH="203200" progId="Equation.3">
                  <p:embed/>
                  <p:pic>
                    <p:nvPicPr>
                      <p:cNvPr id="0" name="Изображение 3124"/>
                      <p:cNvPicPr/>
                      <p:nvPr/>
                    </p:nvPicPr>
                    <p:blipFill>
                      <a:blip r:embed="rId15"/>
                      <a:stretch>
                        <a:fillRect/>
                      </a:stretch>
                    </p:blipFill>
                    <p:spPr>
                      <a:xfrm>
                        <a:off x="390525" y="6008688"/>
                        <a:ext cx="1295400" cy="406400"/>
                      </a:xfrm>
                      <a:prstGeom prst="rect">
                        <a:avLst/>
                      </a:prstGeom>
                      <a:noFill/>
                      <a:ln w="38100">
                        <a:noFill/>
                        <a:miter/>
                      </a:ln>
                    </p:spPr>
                  </p:pic>
                </p:oleObj>
              </mc:Fallback>
            </mc:AlternateContent>
          </a:graphicData>
        </a:graphic>
      </p:graphicFrame>
      <p:graphicFrame>
        <p:nvGraphicFramePr>
          <p:cNvPr id="485399" name="Объект 485398"/>
          <p:cNvGraphicFramePr/>
          <p:nvPr/>
        </p:nvGraphicFramePr>
        <p:xfrm>
          <a:off x="4573588" y="4962525"/>
          <a:ext cx="3200400" cy="889000"/>
        </p:xfrm>
        <a:graphic>
          <a:graphicData uri="http://schemas.openxmlformats.org/presentationml/2006/ole">
            <mc:AlternateContent xmlns:mc="http://schemas.openxmlformats.org/markup-compatibility/2006">
              <mc:Choice xmlns:v="urn:schemas-microsoft-com:vml" Requires="v">
                <p:oleObj spid="_x0000_s3129" name="" r:id="rId16" imgW="1599565" imgH="444500" progId="Equation.3">
                  <p:embed/>
                </p:oleObj>
              </mc:Choice>
              <mc:Fallback>
                <p:oleObj name="" r:id="rId16" imgW="1599565" imgH="444500" progId="Equation.3">
                  <p:embed/>
                  <p:pic>
                    <p:nvPicPr>
                      <p:cNvPr id="0" name="Изображение 3128"/>
                      <p:cNvPicPr/>
                      <p:nvPr/>
                    </p:nvPicPr>
                    <p:blipFill>
                      <a:blip r:embed="rId17"/>
                      <a:stretch>
                        <a:fillRect/>
                      </a:stretch>
                    </p:blipFill>
                    <p:spPr>
                      <a:xfrm>
                        <a:off x="4573588" y="4962525"/>
                        <a:ext cx="3200400" cy="889000"/>
                      </a:xfrm>
                      <a:prstGeom prst="rect">
                        <a:avLst/>
                      </a:prstGeom>
                      <a:solidFill>
                        <a:schemeClr val="accent3">
                          <a:lumMod val="95000"/>
                        </a:schemeClr>
                      </a:solid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485401" name="Объект 485400"/>
          <p:cNvGraphicFramePr/>
          <p:nvPr/>
        </p:nvGraphicFramePr>
        <p:xfrm>
          <a:off x="4540250" y="5954713"/>
          <a:ext cx="3327400" cy="812800"/>
        </p:xfrm>
        <a:graphic>
          <a:graphicData uri="http://schemas.openxmlformats.org/presentationml/2006/ole">
            <mc:AlternateContent xmlns:mc="http://schemas.openxmlformats.org/markup-compatibility/2006">
              <mc:Choice xmlns:v="urn:schemas-microsoft-com:vml" Requires="v">
                <p:oleObj spid="_x0000_s3122" name="" r:id="rId18" imgW="1662430" imgH="405765" progId="Equation.3">
                  <p:embed/>
                </p:oleObj>
              </mc:Choice>
              <mc:Fallback>
                <p:oleObj name="" r:id="rId18" imgW="1662430" imgH="405765" progId="Equation.3">
                  <p:embed/>
                  <p:pic>
                    <p:nvPicPr>
                      <p:cNvPr id="0" name="Изображение 3121"/>
                      <p:cNvPicPr/>
                      <p:nvPr/>
                    </p:nvPicPr>
                    <p:blipFill>
                      <a:blip r:embed="rId19"/>
                      <a:stretch>
                        <a:fillRect/>
                      </a:stretch>
                    </p:blipFill>
                    <p:spPr>
                      <a:xfrm>
                        <a:off x="4540250" y="5954713"/>
                        <a:ext cx="3327400" cy="812800"/>
                      </a:xfrm>
                      <a:prstGeom prst="rect">
                        <a:avLst/>
                      </a:prstGeom>
                      <a:noFill/>
                      <a:ln w="38100">
                        <a:noFill/>
                        <a:miter/>
                      </a:ln>
                    </p:spPr>
                  </p:pic>
                </p:oleObj>
              </mc:Fallback>
            </mc:AlternateContent>
          </a:graphicData>
        </a:graphic>
      </p:graphicFrame>
    </p:spTree>
  </p:cSld>
  <p:clrMapOvr>
    <a:masterClrMapping/>
  </p:clrMapOvr>
  <p:transition>
    <p:pull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87350" y="735965"/>
            <a:ext cx="8361680" cy="1322070"/>
          </a:xfrm>
          <a:prstGeom prst="rect">
            <a:avLst/>
          </a:prstGeom>
        </p:spPr>
        <p:txBody>
          <a:bodyPr wrap="square">
            <a:spAutoFit/>
          </a:bodyPr>
          <a:lstStyle/>
          <a:p>
            <a:r>
              <a:rPr lang="ru-RU" sz="20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Магнитный </a:t>
            </a:r>
            <a:r>
              <a:rPr lang="ru-RU" sz="20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a:t>
            </a:r>
            <a:r>
              <a:rPr lang="ru-RU"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через плоскую поверхность — это скалярная физическая величина, численно равная произведению модуля магнитной индукции на площадь поверхности, ограниченной контуром, и на косинус угла между нормалью к поверхности и магнитной </a:t>
            </a:r>
            <a:r>
              <a:rPr lang="ru-RU" sz="2000" dirty="0" smtClean="0">
                <a:latin typeface="Times New Roman" panose="02020603050405020304" pitchFamily="18" charset="0"/>
                <a:cs typeface="Times New Roman" panose="02020603050405020304" pitchFamily="18" charset="0"/>
              </a:rPr>
              <a:t>индукцией.</a:t>
            </a:r>
            <a:endParaRPr lang="ru-RU" sz="2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TextBox 2"/>
              <p:cNvSpPr txBox="1"/>
              <p:nvPr/>
            </p:nvSpPr>
            <p:spPr>
              <a:xfrm>
                <a:off x="387179" y="1851670"/>
                <a:ext cx="199477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ru-RU" sz="2400" b="0" i="1" smtClean="0">
                          <a:latin typeface="Cambria Math"/>
                        </a:rPr>
                        <m:t>Ф=</m:t>
                      </m:r>
                      <m:r>
                        <a:rPr lang="en-US" sz="2400" b="0" i="1" smtClean="0">
                          <a:latin typeface="Cambria Math"/>
                        </a:rPr>
                        <m:t>𝐵𝑆</m:t>
                      </m:r>
                      <m:func>
                        <m:funcPr>
                          <m:ctrlPr>
                            <a:rPr lang="en-US" sz="2400" b="0" i="1" smtClean="0">
                              <a:latin typeface="Cambria Math"/>
                            </a:rPr>
                          </m:ctrlPr>
                        </m:funcPr>
                        <m:fName>
                          <m:r>
                            <m:rPr>
                              <m:sty m:val="p"/>
                            </m:rPr>
                            <a:rPr lang="en-US" sz="2400" b="0" i="0" smtClean="0">
                              <a:latin typeface="Cambria Math"/>
                            </a:rPr>
                            <m:t>cos</m:t>
                          </m:r>
                        </m:fName>
                        <m:e>
                          <m:r>
                            <a:rPr lang="en-US" sz="2400" b="0" i="1" smtClean="0">
                              <a:latin typeface="Cambria Math"/>
                              <a:ea typeface="Cambria Math"/>
                            </a:rPr>
                            <m:t>𝛼</m:t>
                          </m:r>
                        </m:e>
                      </m:func>
                    </m:oMath>
                  </m:oMathPara>
                </a14:m>
                <a:endParaRPr lang="ru-RU" sz="2400" dirty="0"/>
              </a:p>
            </p:txBody>
          </p:sp>
        </mc:Choice>
        <mc:Fallback>
          <p:sp>
            <p:nvSpPr>
              <p:cNvPr id="3" name="TextBox 2"/>
              <p:cNvSpPr txBox="1">
                <a:spLocks noRot="1" noChangeAspect="1" noMove="1" noResize="1" noEditPoints="1" noAdjustHandles="1" noChangeArrowheads="1" noChangeShapeType="1" noTextEdit="1"/>
              </p:cNvSpPr>
              <p:nvPr/>
            </p:nvSpPr>
            <p:spPr>
              <a:xfrm>
                <a:off x="2784304" y="2058045"/>
                <a:ext cx="1994777" cy="461665"/>
              </a:xfrm>
              <a:prstGeom prst="rect">
                <a:avLst/>
              </a:prstGeom>
              <a:blipFill rotWithShape="1">
                <a:blip r:embed="rId1"/>
                <a:stretch>
                  <a:fillRect/>
                </a:stretch>
              </a:blipFill>
            </p:spPr>
            <p:txBody>
              <a:bodyPr/>
              <a:lstStyle/>
              <a:p>
                <a:r>
                  <a:rPr lang="ru-RU">
                    <a:noFill/>
                  </a:rPr>
                  <a:t> </a:t>
                </a:r>
                <a:endParaRPr lang="ru-RU">
                  <a:noFill/>
                </a:endParaRPr>
              </a:p>
            </p:txBody>
          </p:sp>
        </mc:Fallback>
      </mc:AlternateContent>
      <p:sp>
        <p:nvSpPr>
          <p:cNvPr id="4" name="Скругленный прямоугольник 3"/>
          <p:cNvSpPr/>
          <p:nvPr/>
        </p:nvSpPr>
        <p:spPr>
          <a:xfrm>
            <a:off x="2784304" y="2058045"/>
            <a:ext cx="1994777" cy="46166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Рисунок 4"/>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1120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951230" y="2835910"/>
            <a:ext cx="2664460" cy="2417445"/>
          </a:xfrm>
          <a:prstGeom prst="rect">
            <a:avLst/>
          </a:prstGeom>
        </p:spPr>
      </p:pic>
      <p:sp>
        <p:nvSpPr>
          <p:cNvPr id="8" name="Прямоугольник 7"/>
          <p:cNvSpPr/>
          <p:nvPr/>
        </p:nvSpPr>
        <p:spPr>
          <a:xfrm>
            <a:off x="4567945" y="2708919"/>
            <a:ext cx="4180768" cy="1476375"/>
          </a:xfrm>
          <a:prstGeom prst="rect">
            <a:avLst/>
          </a:prstGeom>
        </p:spPr>
        <p:txBody>
          <a:bodyPr wrap="square">
            <a:spAutoFit/>
          </a:bodyPr>
          <a:lstStyle/>
          <a:p>
            <a:r>
              <a:rPr lang="ru-RU" dirty="0">
                <a:solidFill>
                  <a:schemeClr val="tx2"/>
                </a:solidFill>
              </a:rPr>
              <a:t>1 вебер </a:t>
            </a:r>
            <a:r>
              <a:rPr lang="ru-RU" dirty="0"/>
              <a:t>— это магнитный </a:t>
            </a:r>
            <a:r>
              <a:rPr lang="ru-RU" dirty="0" smtClean="0"/>
              <a:t>поток одно-родного </a:t>
            </a:r>
            <a:r>
              <a:rPr lang="ru-RU" dirty="0"/>
              <a:t>магнитного поля с </a:t>
            </a:r>
            <a:r>
              <a:rPr lang="ru-RU" dirty="0" smtClean="0"/>
              <a:t>индукцией 1 Тл </a:t>
            </a:r>
            <a:r>
              <a:rPr lang="ru-RU" dirty="0"/>
              <a:t>через перпендикулярную ему </a:t>
            </a:r>
            <a:r>
              <a:rPr lang="ru-RU" dirty="0" smtClean="0"/>
              <a:t>поверх</a:t>
            </a:r>
            <a:r>
              <a:rPr lang="ru-RU" dirty="0" err="1" smtClean="0"/>
              <a:t>ность</a:t>
            </a:r>
            <a:r>
              <a:rPr lang="ru-RU" dirty="0" smtClean="0"/>
              <a:t> </a:t>
            </a:r>
            <a:r>
              <a:rPr lang="ru-RU" dirty="0"/>
              <a:t>площадью 1 </a:t>
            </a:r>
            <a:r>
              <a:rPr lang="ru-RU" dirty="0" smtClean="0"/>
              <a:t>м</a:t>
            </a:r>
            <a:r>
              <a:rPr lang="ru-RU" baseline="30000" dirty="0" smtClean="0"/>
              <a:t>2</a:t>
            </a:r>
            <a:r>
              <a:rPr lang="ru-RU" dirty="0" smtClean="0"/>
              <a:t>.</a:t>
            </a:r>
            <a:endParaRPr lang="ru-RU" dirty="0"/>
          </a:p>
        </p:txBody>
      </p:sp>
      <p:pic>
        <p:nvPicPr>
          <p:cNvPr id="3074" name="Picture 2" descr="C:\Users\user\AppData\Local\Temp\SNAGHTML9627ed.PNG"/>
          <p:cNvPicPr>
            <a:picLocks noChangeAspect="1" noChangeArrowheads="1"/>
          </p:cNvPicPr>
          <p:nvPr/>
        </p:nvPicPr>
        <p:blipFill rotWithShape="1">
          <a:blip r:embed="rId4">
            <a:extLst>
              <a:ext uri="{28A0092B-C50C-407E-A947-70E740481C1C}">
                <a14:useLocalDpi xmlns:a14="http://schemas.microsoft.com/office/drawing/2010/main" val="0"/>
              </a:ext>
            </a:extLst>
          </a:blip>
          <a:srcRect t="4988" b="-1"/>
          <a:stretch>
            <a:fillRect/>
          </a:stretch>
        </p:blipFill>
        <p:spPr bwMode="auto">
          <a:xfrm>
            <a:off x="5220072" y="4185472"/>
            <a:ext cx="2592288" cy="186546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9" name="TextBox 8"/>
              <p:cNvSpPr txBox="1"/>
              <p:nvPr/>
            </p:nvSpPr>
            <p:spPr>
              <a:xfrm rot="19512187">
                <a:off x="6014347" y="3254139"/>
                <a:ext cx="100373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7030A0"/>
                          </a:solidFill>
                          <a:latin typeface="Cambria Math"/>
                        </a:rPr>
                        <m:t>𝑆</m:t>
                      </m:r>
                      <m:r>
                        <a:rPr lang="en-US" sz="1600" b="0" i="1" smtClean="0">
                          <a:solidFill>
                            <a:srgbClr val="7030A0"/>
                          </a:solidFill>
                          <a:latin typeface="Cambria Math"/>
                        </a:rPr>
                        <m:t>=1 </m:t>
                      </m:r>
                      <m:sSup>
                        <m:sSupPr>
                          <m:ctrlPr>
                            <a:rPr lang="en-US" sz="1600" b="0" i="1" smtClean="0">
                              <a:solidFill>
                                <a:srgbClr val="7030A0"/>
                              </a:solidFill>
                              <a:latin typeface="Cambria Math"/>
                            </a:rPr>
                          </m:ctrlPr>
                        </m:sSupPr>
                        <m:e>
                          <m:r>
                            <a:rPr lang="ru-RU" sz="1600" b="0" i="1" smtClean="0">
                              <a:solidFill>
                                <a:srgbClr val="7030A0"/>
                              </a:solidFill>
                              <a:latin typeface="Cambria Math"/>
                            </a:rPr>
                            <m:t>м</m:t>
                          </m:r>
                        </m:e>
                        <m:sup>
                          <m:r>
                            <a:rPr lang="ru-RU" sz="1600" b="0" i="1" smtClean="0">
                              <a:solidFill>
                                <a:srgbClr val="7030A0"/>
                              </a:solidFill>
                              <a:latin typeface="Cambria Math"/>
                            </a:rPr>
                            <m:t>2</m:t>
                          </m:r>
                        </m:sup>
                      </m:sSup>
                    </m:oMath>
                  </m:oMathPara>
                </a14:m>
                <a:endParaRPr lang="ru-RU" sz="1600" dirty="0">
                  <a:solidFill>
                    <a:srgbClr val="7030A0"/>
                  </a:solidFill>
                </a:endParaRPr>
              </a:p>
            </p:txBody>
          </p:sp>
        </mc:Choice>
        <mc:Fallback>
          <p:sp>
            <p:nvSpPr>
              <p:cNvPr id="9" name="TextBox 8"/>
              <p:cNvSpPr txBox="1">
                <a:spLocks noRot="1" noChangeAspect="1" noMove="1" noResize="1" noEditPoints="1" noAdjustHandles="1" noChangeArrowheads="1" noChangeShapeType="1" noTextEdit="1"/>
              </p:cNvSpPr>
              <p:nvPr/>
            </p:nvSpPr>
            <p:spPr>
              <a:xfrm rot="19512187">
                <a:off x="6014347" y="4259344"/>
                <a:ext cx="1003736" cy="338554"/>
              </a:xfrm>
              <a:prstGeom prst="rect">
                <a:avLst/>
              </a:prstGeom>
              <a:blipFill rotWithShape="1">
                <a:blip r:embed="rId5"/>
                <a:stretch>
                  <a:fillRect/>
                </a:stretch>
              </a:blipFill>
            </p:spPr>
            <p:txBody>
              <a:bodyPr/>
              <a:lstStyle/>
              <a:p>
                <a:r>
                  <a:rPr lang="ru-RU">
                    <a:noFill/>
                  </a:rPr>
                  <a:t> </a:t>
                </a:r>
                <a:endParaRPr lang="ru-RU">
                  <a:noFill/>
                </a:endParaRP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5151181" y="3877625"/>
                <a:ext cx="891462" cy="338554"/>
              </a:xfrm>
              <a:prstGeom prst="rect">
                <a:avLst/>
              </a:prstGeom>
              <a:noFill/>
            </p:spPr>
            <p:txBody>
              <a:bodyPr wrap="none" rtlCol="0">
                <a:spAutoFit/>
              </a:bodyPr>
              <a:lstStyle/>
              <a:p>
                <a14:m>
                  <m:oMath xmlns:m="http://schemas.openxmlformats.org/officeDocument/2006/math">
                    <m:r>
                      <a:rPr lang="en-US" sz="1600" b="0" i="1" smtClean="0">
                        <a:solidFill>
                          <a:srgbClr val="7030A0"/>
                        </a:solidFill>
                        <a:latin typeface="Cambria Math"/>
                      </a:rPr>
                      <m:t>𝐵</m:t>
                    </m:r>
                    <m:r>
                      <a:rPr lang="en-US" sz="1600" b="0" i="1" smtClean="0">
                        <a:solidFill>
                          <a:srgbClr val="7030A0"/>
                        </a:solidFill>
                        <a:latin typeface="Cambria Math"/>
                      </a:rPr>
                      <m:t>=1</m:t>
                    </m:r>
                  </m:oMath>
                </a14:m>
                <a:r>
                  <a:rPr lang="ru-RU" sz="1600" dirty="0" smtClean="0">
                    <a:solidFill>
                      <a:srgbClr val="7030A0"/>
                    </a:solidFill>
                  </a:rPr>
                  <a:t>Тл</a:t>
                </a:r>
                <a:endParaRPr lang="ru-RU" sz="1600" dirty="0">
                  <a:solidFill>
                    <a:srgbClr val="7030A0"/>
                  </a:solidFill>
                </a:endParaRPr>
              </a:p>
            </p:txBody>
          </p:sp>
        </mc:Choice>
        <mc:Fallback>
          <p:sp>
            <p:nvSpPr>
              <p:cNvPr id="11" name="TextBox 10"/>
              <p:cNvSpPr txBox="1">
                <a:spLocks noRot="1" noChangeAspect="1" noMove="1" noResize="1" noEditPoints="1" noAdjustHandles="1" noChangeArrowheads="1" noChangeShapeType="1" noTextEdit="1"/>
              </p:cNvSpPr>
              <p:nvPr/>
            </p:nvSpPr>
            <p:spPr>
              <a:xfrm>
                <a:off x="4959350" y="4661535"/>
                <a:ext cx="1083310" cy="411480"/>
              </a:xfrm>
              <a:prstGeom prst="rect">
                <a:avLst/>
              </a:prstGeom>
              <a:blipFill rotWithShape="1">
                <a:blip r:embed="rId6"/>
                <a:stretch>
                  <a:fillRect t="-5357" r="-3425" b="-21429"/>
                </a:stretch>
              </a:blipFill>
            </p:spPr>
            <p:txBody>
              <a:bodyPr/>
              <a:lstStyle/>
              <a:p>
                <a:r>
                  <a:rPr lang="ru-RU">
                    <a:noFill/>
                  </a:rPr>
                  <a:t> </a:t>
                </a:r>
                <a:endParaRPr lang="ru-RU">
                  <a:noFill/>
                </a:endParaRP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7032466" y="4144575"/>
                <a:ext cx="947888" cy="338554"/>
              </a:xfrm>
              <a:prstGeom prst="rect">
                <a:avLst/>
              </a:prstGeom>
              <a:noFill/>
            </p:spPr>
            <p:txBody>
              <a:bodyPr wrap="none" rtlCol="0">
                <a:spAutoFit/>
              </a:bodyPr>
              <a:lstStyle/>
              <a:p>
                <a14:m>
                  <m:oMath xmlns:m="http://schemas.openxmlformats.org/officeDocument/2006/math">
                    <m:r>
                      <a:rPr lang="ru-RU" sz="1600" b="0" i="1" smtClean="0">
                        <a:solidFill>
                          <a:srgbClr val="7030A0"/>
                        </a:solidFill>
                        <a:latin typeface="Cambria Math"/>
                      </a:rPr>
                      <m:t>Ф</m:t>
                    </m:r>
                    <m:r>
                      <a:rPr lang="en-US" sz="1600" b="0" i="1" smtClean="0">
                        <a:solidFill>
                          <a:srgbClr val="7030A0"/>
                        </a:solidFill>
                        <a:latin typeface="Cambria Math"/>
                      </a:rPr>
                      <m:t>=1</m:t>
                    </m:r>
                  </m:oMath>
                </a14:m>
                <a:r>
                  <a:rPr lang="ru-RU" sz="1600" dirty="0" smtClean="0">
                    <a:solidFill>
                      <a:srgbClr val="7030A0"/>
                    </a:solidFill>
                  </a:rPr>
                  <a:t>Вб</a:t>
                </a:r>
                <a:endParaRPr lang="ru-RU" sz="1600" dirty="0">
                  <a:solidFill>
                    <a:srgbClr val="7030A0"/>
                  </a:solidFill>
                </a:endParaRPr>
              </a:p>
            </p:txBody>
          </p:sp>
        </mc:Choice>
        <mc:Fallback>
          <p:sp>
            <p:nvSpPr>
              <p:cNvPr id="12" name="TextBox 11"/>
              <p:cNvSpPr txBox="1">
                <a:spLocks noRot="1" noChangeAspect="1" noMove="1" noResize="1" noEditPoints="1" noAdjustHandles="1" noChangeArrowheads="1" noChangeShapeType="1" noTextEdit="1"/>
              </p:cNvSpPr>
              <p:nvPr/>
            </p:nvSpPr>
            <p:spPr>
              <a:xfrm>
                <a:off x="7355681" y="5328215"/>
                <a:ext cx="947888" cy="338554"/>
              </a:xfrm>
              <a:prstGeom prst="rect">
                <a:avLst/>
              </a:prstGeom>
              <a:blipFill rotWithShape="1">
                <a:blip r:embed="rId7"/>
                <a:stretch>
                  <a:fillRect t="-5455" r="-2581" b="-23636"/>
                </a:stretch>
              </a:blipFill>
            </p:spPr>
            <p:txBody>
              <a:bodyPr/>
              <a:lstStyle/>
              <a:p>
                <a:r>
                  <a:rPr lang="ru-RU">
                    <a:noFill/>
                  </a:rPr>
                  <a:t> </a:t>
                </a:r>
                <a:endParaRPr lang="ru-RU">
                  <a:noFill/>
                </a:endParaRPr>
              </a:p>
            </p:txBody>
          </p:sp>
        </mc:Fallback>
      </mc:AlternateContent>
      <p:graphicFrame>
        <p:nvGraphicFramePr>
          <p:cNvPr id="437273" name="Объект 437272"/>
          <p:cNvGraphicFramePr/>
          <p:nvPr/>
        </p:nvGraphicFramePr>
        <p:xfrm>
          <a:off x="1665288" y="6160770"/>
          <a:ext cx="5359400" cy="457200"/>
        </p:xfrm>
        <a:graphic>
          <a:graphicData uri="http://schemas.openxmlformats.org/presentationml/2006/ole">
            <mc:AlternateContent xmlns:mc="http://schemas.openxmlformats.org/markup-compatibility/2006">
              <mc:Choice xmlns:v="urn:schemas-microsoft-com:vml" Requires="v">
                <p:oleObj spid="_x0000_s3097" name="" r:id="rId8" imgW="2679700" imgH="228600" progId="Equation.3">
                  <p:embed/>
                </p:oleObj>
              </mc:Choice>
              <mc:Fallback>
                <p:oleObj name="" r:id="rId8" imgW="2679700" imgH="228600" progId="Equation.3">
                  <p:embed/>
                  <p:pic>
                    <p:nvPicPr>
                      <p:cNvPr id="0" name="Изображение 3096"/>
                      <p:cNvPicPr/>
                      <p:nvPr/>
                    </p:nvPicPr>
                    <p:blipFill>
                      <a:blip r:embed="rId9"/>
                      <a:stretch>
                        <a:fillRect/>
                      </a:stretch>
                    </p:blipFill>
                    <p:spPr>
                      <a:xfrm>
                        <a:off x="1665288" y="6160770"/>
                        <a:ext cx="5359400" cy="457200"/>
                      </a:xfrm>
                      <a:prstGeom prst="rect">
                        <a:avLst/>
                      </a:prstGeom>
                      <a:noFill/>
                      <a:ln w="9525" cap="flat" cmpd="sng">
                        <a:solidFill>
                          <a:schemeClr val="bg1"/>
                        </a:solidFill>
                        <a:prstDash val="solid"/>
                        <a:miter/>
                        <a:headEnd type="none" w="med" len="med"/>
                        <a:tailEnd type="none" w="med" len="med"/>
                      </a:ln>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074"/>
                                        </p:tgtEl>
                                        <p:attrNameLst>
                                          <p:attrName>style.visibility</p:attrName>
                                        </p:attrNameLst>
                                      </p:cBhvr>
                                      <p:to>
                                        <p:strVal val="visible"/>
                                      </p:to>
                                    </p:set>
                                    <p:animEffect transition="in" filter="fade">
                                      <p:cBhvr>
                                        <p:cTn id="30" dur="500"/>
                                        <p:tgtEl>
                                          <p:spTgt spid="307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nimBg="1"/>
      <p:bldP spid="4" grpId="0" bldLvl="0" animBg="1"/>
      <p:bldP spid="8" grpId="0"/>
      <p:bldP spid="9" grpId="0" bldLvl="0" animBg="1"/>
      <p:bldP spid="11" grpId="0" bldLvl="0" animBg="1"/>
      <p:bldP spid="12"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extBox 3"/>
          <p:cNvSpPr txBox="1">
            <a:spLocks noChangeArrowheads="1"/>
          </p:cNvSpPr>
          <p:nvPr/>
        </p:nvSpPr>
        <p:spPr bwMode="auto">
          <a:xfrm>
            <a:off x="1109345" y="659765"/>
            <a:ext cx="6931660" cy="521970"/>
          </a:xfrm>
          <a:prstGeom prst="rect">
            <a:avLst/>
          </a:prstGeom>
          <a:solidFill>
            <a:schemeClr val="accent3">
              <a:lumMod val="95000"/>
            </a:schemeClr>
          </a:solidFill>
        </p:spPr>
        <p:style>
          <a:lnRef idx="1">
            <a:schemeClr val="accent4"/>
          </a:lnRef>
          <a:fillRef idx="2">
            <a:schemeClr val="accent4"/>
          </a:fillRef>
          <a:effectRef idx="1">
            <a:schemeClr val="accent4"/>
          </a:effectRef>
          <a:fontRef idx="minor">
            <a:schemeClr val="dk1"/>
          </a:fontRef>
        </p:style>
        <p:txBody>
          <a:bodyPr wrap="square">
            <a:spAutoFit/>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mn-ea"/>
                <a:cs typeface="+mn-cs"/>
              </a:defRPr>
            </a:lvl5pPr>
          </a:lstStyle>
          <a:p>
            <a:pPr lvl="0" algn="ctr" eaLnBrk="1" hangingPunct="1"/>
            <a:r>
              <a:rPr lang="ru-RU" altLang="ru-RU" sz="2800" b="1" dirty="0">
                <a:solidFill>
                  <a:srgbClr val="C00000"/>
                </a:solidFill>
                <a:latin typeface="Times New Roman" panose="02020603050405020304" pitchFamily="18" charset="0"/>
                <a:cs typeface="Times New Roman" panose="02020603050405020304" pitchFamily="18" charset="0"/>
              </a:rPr>
              <a:t>Теория Максвелла</a:t>
            </a:r>
            <a:endParaRPr lang="ru-RU" altLang="ru-RU" sz="2800" b="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4579" name="TextBox 4"/>
          <p:cNvSpPr txBox="1"/>
          <p:nvPr/>
        </p:nvSpPr>
        <p:spPr>
          <a:xfrm>
            <a:off x="772160" y="1752600"/>
            <a:ext cx="7790180" cy="3415030"/>
          </a:xfrm>
          <a:prstGeom prst="rect">
            <a:avLst/>
          </a:prstGeom>
          <a:noFill/>
          <a:ln w="9525">
            <a:noFill/>
          </a:ln>
        </p:spPr>
        <p:txBody>
          <a:bodyPr wrap="square">
            <a:spAutoFit/>
          </a:bodyPr>
          <a:p>
            <a:pPr marL="342900" indent="-342900" algn="l">
              <a:buFont typeface="Arial" panose="020B0604020202020204" pitchFamily="34" charset="0"/>
              <a:buChar char="•"/>
            </a:pPr>
            <a:r>
              <a:rPr lang="ru-RU" altLang="ru-RU" sz="2400" dirty="0">
                <a:latin typeface="Times New Roman" panose="02020603050405020304" pitchFamily="18" charset="0"/>
                <a:cs typeface="Times New Roman" panose="02020603050405020304" pitchFamily="18" charset="0"/>
              </a:rPr>
              <a:t>Анализируя связь между величинами электрического и магнитного поля и обобщая результаты опытов Эрстеда и Фарадея, </a:t>
            </a:r>
            <a:r>
              <a:rPr lang="ru-RU" altLang="ru-RU" sz="2400" dirty="0">
                <a:solidFill>
                  <a:schemeClr val="tx1"/>
                </a:solidFill>
                <a:latin typeface="Times New Roman" panose="02020603050405020304" pitchFamily="18" charset="0"/>
                <a:cs typeface="Times New Roman" panose="02020603050405020304" pitchFamily="18" charset="0"/>
              </a:rPr>
              <a:t>Максвелл создал </a:t>
            </a:r>
            <a:r>
              <a:rPr lang="ru-RU" altLang="ru-RU" sz="2400" b="1" i="1" dirty="0">
                <a:solidFill>
                  <a:srgbClr val="C00000"/>
                </a:solidFill>
                <a:latin typeface="Times New Roman" panose="02020603050405020304" pitchFamily="18" charset="0"/>
                <a:cs typeface="Times New Roman" panose="02020603050405020304" pitchFamily="18" charset="0"/>
              </a:rPr>
              <a:t>теорию электромагнитного поля.</a:t>
            </a:r>
            <a:endParaRPr lang="ru-RU" altLang="ru-RU" sz="2400" b="1" i="1" dirty="0">
              <a:solidFill>
                <a:srgbClr val="C00000"/>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ru-RU" altLang="ru-RU" sz="24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ru-RU" altLang="ru-RU" sz="2400" dirty="0">
                <a:latin typeface="Times New Roman" panose="02020603050405020304" pitchFamily="18" charset="0"/>
                <a:cs typeface="Times New Roman" panose="02020603050405020304" pitchFamily="18" charset="0"/>
              </a:rPr>
              <a:t>Теория Максвелла – теория близкодействия, согласно которой электрические и магнитные взаимодействия распространяются со скоростью, равной скорости света в данной среде.</a:t>
            </a:r>
            <a:endParaRPr lang="ru-RU" altLang="ru-RU" sz="2400" dirty="0">
              <a:latin typeface="Times New Roman" panose="02020603050405020304" pitchFamily="18" charset="0"/>
              <a:ea typeface="Times New Roman" panose="02020603050405020304" pitchFamily="18" charset="0"/>
            </a:endParaRPr>
          </a:p>
        </p:txBody>
      </p:sp>
      <p:sp>
        <p:nvSpPr>
          <p:cNvPr id="6" name="Прямоугольник 5"/>
          <p:cNvSpPr/>
          <p:nvPr/>
        </p:nvSpPr>
        <p:spPr>
          <a:xfrm>
            <a:off x="2411413" y="333375"/>
            <a:ext cx="3673475" cy="431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3600" b="0" i="0" u="none" strike="noStrike" kern="1200" cap="none" spc="0" normalizeH="0" baseline="0" noProof="0">
              <a:ln>
                <a:noFill/>
              </a:ln>
              <a:solidFill>
                <a:schemeClr val="lt1"/>
              </a:solidFill>
              <a:effectLst/>
              <a:uLnTx/>
              <a:uFillTx/>
              <a:latin typeface="+mn-lt"/>
              <a:ea typeface="+mn-ea"/>
              <a:cs typeface="+mn-cs"/>
            </a:endParaRPr>
          </a:p>
        </p:txBody>
      </p:sp>
      <p:sp>
        <p:nvSpPr>
          <p:cNvPr id="8" name="Скругленный прямоугольник 7"/>
          <p:cNvSpPr/>
          <p:nvPr/>
        </p:nvSpPr>
        <p:spPr>
          <a:xfrm>
            <a:off x="2268538" y="260350"/>
            <a:ext cx="4032250" cy="647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36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Скругленный прямоугольник 3"/>
          <p:cNvSpPr/>
          <p:nvPr/>
        </p:nvSpPr>
        <p:spPr>
          <a:xfrm>
            <a:off x="2771775" y="260350"/>
            <a:ext cx="3384550" cy="647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3600" b="0" i="0" u="none" strike="noStrike" kern="1200" cap="none" spc="0" normalizeH="0" baseline="0" noProof="0">
              <a:ln>
                <a:noFill/>
              </a:ln>
              <a:solidFill>
                <a:schemeClr val="lt1"/>
              </a:solidFill>
              <a:effectLst/>
              <a:uLnTx/>
              <a:uFillTx/>
              <a:latin typeface="+mn-lt"/>
              <a:ea typeface="+mn-ea"/>
              <a:cs typeface="+mn-cs"/>
            </a:endParaRPr>
          </a:p>
        </p:txBody>
      </p:sp>
      <p:sp>
        <p:nvSpPr>
          <p:cNvPr id="25603" name="TextBox 6"/>
          <p:cNvSpPr txBox="1"/>
          <p:nvPr/>
        </p:nvSpPr>
        <p:spPr>
          <a:xfrm>
            <a:off x="681990" y="707390"/>
            <a:ext cx="7952105" cy="460375"/>
          </a:xfrm>
          <a:prstGeom prst="rect">
            <a:avLst/>
          </a:prstGeom>
          <a:noFill/>
          <a:ln w="9525">
            <a:noFill/>
          </a:ln>
        </p:spPr>
        <p:txBody>
          <a:bodyPr wrap="square">
            <a:spAutoFit/>
          </a:bodyPr>
          <a:p>
            <a:pPr algn="l"/>
            <a:r>
              <a:rPr lang="ru-RU" altLang="ru-RU" sz="2400" b="1" dirty="0">
                <a:solidFill>
                  <a:srgbClr val="C00000"/>
                </a:solidFill>
                <a:latin typeface="Times New Roman" panose="02020603050405020304" pitchFamily="18" charset="0"/>
                <a:cs typeface="Times New Roman" panose="02020603050405020304" pitchFamily="18" charset="0"/>
              </a:rPr>
              <a:t>В основе теории Максвелла лежат два положения.</a:t>
            </a:r>
            <a:endParaRPr lang="ru-RU" altLang="ru-RU" sz="2400" b="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5604" name="TextBox 7"/>
          <p:cNvSpPr txBox="1"/>
          <p:nvPr/>
        </p:nvSpPr>
        <p:spPr>
          <a:xfrm>
            <a:off x="359410" y="1950085"/>
            <a:ext cx="6304280" cy="2676525"/>
          </a:xfrm>
          <a:prstGeom prst="rect">
            <a:avLst/>
          </a:prstGeom>
          <a:noFill/>
          <a:ln w="9525">
            <a:noFill/>
          </a:ln>
        </p:spPr>
        <p:txBody>
          <a:bodyPr wrap="square">
            <a:spAutoFit/>
          </a:bodyPr>
          <a:p>
            <a:pPr marL="514350" indent="-514350">
              <a:buAutoNum type="arabicPeriod"/>
            </a:pPr>
            <a:r>
              <a:rPr lang="ru-RU" altLang="ru-RU" sz="2400" b="1" i="1" dirty="0">
                <a:solidFill>
                  <a:schemeClr val="tx1"/>
                </a:solidFill>
                <a:latin typeface="Times New Roman" panose="02020603050405020304" pitchFamily="18" charset="0"/>
                <a:cs typeface="Times New Roman" panose="02020603050405020304" pitchFamily="18" charset="0"/>
              </a:rPr>
              <a:t>Всякое переменное электрическое поле порождает вихревое магнитное поле.</a:t>
            </a:r>
            <a:endParaRPr lang="ru-RU" altLang="ru-RU" sz="2400" b="1" i="1" dirty="0">
              <a:solidFill>
                <a:schemeClr val="tx1"/>
              </a:solidFill>
              <a:latin typeface="Times New Roman" panose="02020603050405020304" pitchFamily="18" charset="0"/>
              <a:cs typeface="Times New Roman" panose="02020603050405020304" pitchFamily="18" charset="0"/>
            </a:endParaRPr>
          </a:p>
          <a:p>
            <a:pPr marL="514350" indent="-514350">
              <a:buAutoNum type="arabicPeriod"/>
            </a:pPr>
            <a:endParaRPr lang="ru-RU" altLang="ru-RU" sz="2400" b="1" i="1" dirty="0">
              <a:solidFill>
                <a:schemeClr val="tx1"/>
              </a:solidFill>
              <a:latin typeface="Times New Roman" panose="02020603050405020304" pitchFamily="18" charset="0"/>
              <a:cs typeface="Times New Roman" panose="02020603050405020304" pitchFamily="18" charset="0"/>
            </a:endParaRPr>
          </a:p>
          <a:p>
            <a:pPr marL="514350" indent="-514350">
              <a:buAutoNum type="arabicPeriod"/>
            </a:pPr>
            <a:endParaRPr lang="ru-RU" altLang="ru-RU" sz="2400" b="1" i="1" dirty="0">
              <a:solidFill>
                <a:schemeClr val="tx1"/>
              </a:solidFill>
              <a:latin typeface="Times New Roman" panose="02020603050405020304" pitchFamily="18" charset="0"/>
              <a:cs typeface="Times New Roman" panose="02020603050405020304" pitchFamily="18" charset="0"/>
            </a:endParaRPr>
          </a:p>
          <a:p>
            <a:pPr marL="514350" indent="-514350" algn="ctr">
              <a:buAutoNum type="arabicPeriod"/>
            </a:pPr>
            <a:endParaRPr lang="ru-RU" altLang="ru-RU" sz="2400" b="1" i="1" dirty="0">
              <a:solidFill>
                <a:schemeClr val="tx1"/>
              </a:solidFill>
              <a:latin typeface="Times New Roman" panose="02020603050405020304" pitchFamily="18" charset="0"/>
              <a:cs typeface="Times New Roman" panose="02020603050405020304" pitchFamily="18" charset="0"/>
            </a:endParaRPr>
          </a:p>
          <a:p>
            <a:pPr marL="514350" indent="-514350">
              <a:buAutoNum type="arabicPeriod"/>
            </a:pPr>
            <a:r>
              <a:rPr lang="ru-RU" altLang="ru-RU" sz="2400" b="1" i="1" dirty="0">
                <a:solidFill>
                  <a:schemeClr val="tx1"/>
                </a:solidFill>
                <a:latin typeface="Times New Roman" panose="02020603050405020304" pitchFamily="18" charset="0"/>
                <a:cs typeface="Times New Roman" panose="02020603050405020304" pitchFamily="18" charset="0"/>
              </a:rPr>
              <a:t>Всякое переменное магнитное поле порождает вихревое электрическое поле </a:t>
            </a:r>
            <a:endParaRPr lang="ru-RU" altLang="ru-RU" sz="2400" b="1" i="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25605" name="Группа 3"/>
          <p:cNvGrpSpPr/>
          <p:nvPr/>
        </p:nvGrpSpPr>
        <p:grpSpPr>
          <a:xfrm>
            <a:off x="7340283" y="3532505"/>
            <a:ext cx="1511300" cy="1944688"/>
            <a:chOff x="5643570" y="1440300"/>
            <a:chExt cx="1428760" cy="2645305"/>
          </a:xfrm>
        </p:grpSpPr>
        <p:cxnSp>
          <p:nvCxnSpPr>
            <p:cNvPr id="6" name="Прямая со стрелкой 5"/>
            <p:cNvCxnSpPr/>
            <p:nvPr/>
          </p:nvCxnSpPr>
          <p:spPr>
            <a:xfrm rot="5400000" flipH="1" flipV="1">
              <a:off x="5072124" y="2929560"/>
              <a:ext cx="1429544" cy="15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Прямая со стрелкой 6"/>
            <p:cNvCxnSpPr/>
            <p:nvPr/>
          </p:nvCxnSpPr>
          <p:spPr>
            <a:xfrm rot="5400000" flipH="1" flipV="1">
              <a:off x="5427813" y="2929559"/>
              <a:ext cx="1429544" cy="1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Прямая со стрелкой 7"/>
            <p:cNvCxnSpPr/>
            <p:nvPr/>
          </p:nvCxnSpPr>
          <p:spPr>
            <a:xfrm rot="5400000" flipH="1" flipV="1">
              <a:off x="5787254" y="2928149"/>
              <a:ext cx="1429544"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p:cNvCxnSpPr/>
            <p:nvPr/>
          </p:nvCxnSpPr>
          <p:spPr>
            <a:xfrm rot="5400000" flipH="1" flipV="1">
              <a:off x="6143694" y="2927400"/>
              <a:ext cx="1429544" cy="15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Овал 9"/>
            <p:cNvSpPr/>
            <p:nvPr/>
          </p:nvSpPr>
          <p:spPr>
            <a:xfrm>
              <a:off x="6071297" y="2928149"/>
              <a:ext cx="501267" cy="14252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3600" b="0" i="0" u="none" strike="noStrike" kern="1200" cap="none" spc="0" normalizeH="0" baseline="0" noProof="0">
                <a:ln>
                  <a:noFill/>
                </a:ln>
                <a:solidFill>
                  <a:schemeClr val="lt1"/>
                </a:solidFill>
                <a:effectLst/>
                <a:uLnTx/>
                <a:uFillTx/>
                <a:latin typeface="+mn-lt"/>
                <a:ea typeface="+mn-ea"/>
                <a:cs typeface="+mn-cs"/>
              </a:endParaRPr>
            </a:p>
          </p:txBody>
        </p:sp>
        <p:sp>
          <p:nvSpPr>
            <p:cNvPr id="11" name="Овал 10"/>
            <p:cNvSpPr/>
            <p:nvPr/>
          </p:nvSpPr>
          <p:spPr>
            <a:xfrm>
              <a:off x="5786145" y="2856887"/>
              <a:ext cx="1071570" cy="28720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3600" b="0" i="0" u="none" strike="noStrike" kern="1200" cap="none" spc="0" normalizeH="0" baseline="0" noProof="0">
                <a:ln>
                  <a:noFill/>
                </a:ln>
                <a:solidFill>
                  <a:schemeClr val="lt1"/>
                </a:solidFill>
                <a:effectLst/>
                <a:uLnTx/>
                <a:uFillTx/>
                <a:latin typeface="+mn-lt"/>
                <a:ea typeface="+mn-ea"/>
                <a:cs typeface="+mn-cs"/>
              </a:endParaRPr>
            </a:p>
          </p:txBody>
        </p:sp>
        <p:cxnSp>
          <p:nvCxnSpPr>
            <p:cNvPr id="12" name="Прямая со стрелкой 11"/>
            <p:cNvCxnSpPr/>
            <p:nvPr/>
          </p:nvCxnSpPr>
          <p:spPr>
            <a:xfrm flipH="1">
              <a:off x="6285912" y="3070672"/>
              <a:ext cx="571804" cy="28720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623" name="TextBox 11"/>
            <p:cNvSpPr txBox="1"/>
            <p:nvPr/>
          </p:nvSpPr>
          <p:spPr>
            <a:xfrm>
              <a:off x="5643570" y="1440300"/>
              <a:ext cx="1428760" cy="844379"/>
            </a:xfrm>
            <a:prstGeom prst="rect">
              <a:avLst/>
            </a:prstGeom>
            <a:noFill/>
            <a:ln w="9525">
              <a:noFill/>
            </a:ln>
          </p:spPr>
          <p:txBody>
            <a:bodyPr>
              <a:spAutoFit/>
            </a:bodyPr>
            <a:p>
              <a:r>
                <a:rPr sz="2800" b="1" dirty="0">
                  <a:latin typeface="Times New Roman" panose="02020603050405020304" pitchFamily="18" charset="0"/>
                  <a:cs typeface="Times New Roman" panose="02020603050405020304" pitchFamily="18" charset="0"/>
                </a:rPr>
                <a:t>∆В &gt; 0</a:t>
              </a:r>
              <a:endParaRPr sz="2800" b="1" dirty="0">
                <a:latin typeface="Times New Roman" panose="02020603050405020304" pitchFamily="18" charset="0"/>
                <a:ea typeface="Times New Roman" panose="02020603050405020304" pitchFamily="18" charset="0"/>
              </a:endParaRPr>
            </a:p>
          </p:txBody>
        </p:sp>
        <p:sp>
          <p:nvSpPr>
            <p:cNvPr id="25624" name="TextBox 12"/>
            <p:cNvSpPr txBox="1"/>
            <p:nvPr/>
          </p:nvSpPr>
          <p:spPr>
            <a:xfrm>
              <a:off x="6072198" y="3241226"/>
              <a:ext cx="642942" cy="844379"/>
            </a:xfrm>
            <a:prstGeom prst="rect">
              <a:avLst/>
            </a:prstGeom>
            <a:noFill/>
            <a:ln w="9525">
              <a:noFill/>
            </a:ln>
          </p:spPr>
          <p:txBody>
            <a:bodyPr>
              <a:spAutoFit/>
            </a:bodyPr>
            <a:p>
              <a:r>
                <a:rPr sz="2800" b="1" dirty="0">
                  <a:latin typeface="Times New Roman" panose="02020603050405020304" pitchFamily="18" charset="0"/>
                  <a:cs typeface="Times New Roman" panose="02020603050405020304" pitchFamily="18" charset="0"/>
                </a:rPr>
                <a:t>Е</a:t>
              </a:r>
              <a:r>
                <a:rPr sz="2800" b="1" baseline="-25000" dirty="0">
                  <a:latin typeface="Times New Roman" panose="02020603050405020304" pitchFamily="18" charset="0"/>
                  <a:cs typeface="Times New Roman" panose="02020603050405020304" pitchFamily="18" charset="0"/>
                </a:rPr>
                <a:t>в</a:t>
              </a:r>
              <a:endParaRPr sz="2800" b="1" dirty="0">
                <a:latin typeface="Times New Roman" panose="02020603050405020304" pitchFamily="18" charset="0"/>
                <a:ea typeface="Times New Roman" panose="02020603050405020304" pitchFamily="18" charset="0"/>
              </a:endParaRPr>
            </a:p>
          </p:txBody>
        </p:sp>
      </p:grpSp>
      <p:grpSp>
        <p:nvGrpSpPr>
          <p:cNvPr id="25606" name="Группа 16"/>
          <p:cNvGrpSpPr/>
          <p:nvPr/>
        </p:nvGrpSpPr>
        <p:grpSpPr>
          <a:xfrm>
            <a:off x="7414895" y="1353185"/>
            <a:ext cx="1285875" cy="1837591"/>
            <a:chOff x="5857884" y="4429132"/>
            <a:chExt cx="1285884" cy="2063058"/>
          </a:xfrm>
        </p:grpSpPr>
        <p:cxnSp>
          <p:nvCxnSpPr>
            <p:cNvPr id="16" name="Прямая со стрелкой 15"/>
            <p:cNvCxnSpPr/>
            <p:nvPr/>
          </p:nvCxnSpPr>
          <p:spPr>
            <a:xfrm rot="5400000" flipH="1" flipV="1">
              <a:off x="5286381" y="5572141"/>
              <a:ext cx="1428760" cy="31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p:nvPr/>
          </p:nvCxnSpPr>
          <p:spPr>
            <a:xfrm rot="5400000" flipH="1" flipV="1">
              <a:off x="5608645" y="5607065"/>
              <a:ext cx="1500199"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p:nvPr/>
          </p:nvCxnSpPr>
          <p:spPr>
            <a:xfrm rot="5400000" flipH="1" flipV="1">
              <a:off x="6000761" y="5572141"/>
              <a:ext cx="1428760" cy="31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p:nvPr/>
          </p:nvCxnSpPr>
          <p:spPr>
            <a:xfrm rot="5400000" flipH="1" flipV="1">
              <a:off x="6323025" y="5607065"/>
              <a:ext cx="1500199"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0" name="Овал 19"/>
            <p:cNvSpPr/>
            <p:nvPr/>
          </p:nvSpPr>
          <p:spPr>
            <a:xfrm>
              <a:off x="6286512" y="5572140"/>
              <a:ext cx="500067" cy="14287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3600" b="0" i="0" u="none" strike="noStrike" kern="1200" cap="none" spc="0" normalizeH="0" baseline="0" noProof="0">
                <a:ln>
                  <a:noFill/>
                </a:ln>
                <a:solidFill>
                  <a:schemeClr val="lt1"/>
                </a:solidFill>
                <a:effectLst/>
                <a:uLnTx/>
                <a:uFillTx/>
                <a:latin typeface="+mn-lt"/>
                <a:ea typeface="+mn-ea"/>
                <a:cs typeface="+mn-cs"/>
              </a:endParaRPr>
            </a:p>
          </p:txBody>
        </p:sp>
        <p:sp>
          <p:nvSpPr>
            <p:cNvPr id="21" name="Овал 20"/>
            <p:cNvSpPr/>
            <p:nvPr/>
          </p:nvSpPr>
          <p:spPr>
            <a:xfrm>
              <a:off x="6000760" y="5500703"/>
              <a:ext cx="1071571"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3600" b="0" i="0" u="none" strike="noStrike" kern="1200" cap="none" spc="0" normalizeH="0" baseline="0" noProof="0">
                <a:ln>
                  <a:noFill/>
                </a:ln>
                <a:solidFill>
                  <a:schemeClr val="lt1"/>
                </a:solidFill>
                <a:effectLst/>
                <a:uLnTx/>
                <a:uFillTx/>
                <a:latin typeface="+mn-lt"/>
                <a:ea typeface="+mn-ea"/>
                <a:cs typeface="+mn-cs"/>
              </a:endParaRPr>
            </a:p>
          </p:txBody>
        </p:sp>
        <p:sp>
          <p:nvSpPr>
            <p:cNvPr id="25613" name="TextBox 23"/>
            <p:cNvSpPr txBox="1"/>
            <p:nvPr/>
          </p:nvSpPr>
          <p:spPr>
            <a:xfrm>
              <a:off x="5857884" y="4429132"/>
              <a:ext cx="1285884" cy="586014"/>
            </a:xfrm>
            <a:prstGeom prst="rect">
              <a:avLst/>
            </a:prstGeom>
            <a:noFill/>
            <a:ln w="9525">
              <a:noFill/>
            </a:ln>
          </p:spPr>
          <p:txBody>
            <a:bodyPr>
              <a:spAutoFit/>
            </a:bodyPr>
            <a:p>
              <a:r>
                <a:rPr sz="2800" b="1" dirty="0">
                  <a:latin typeface="Times New Roman" panose="02020603050405020304" pitchFamily="18" charset="0"/>
                  <a:cs typeface="Times New Roman" panose="02020603050405020304" pitchFamily="18" charset="0"/>
                </a:rPr>
                <a:t>∆Е &gt; 0</a:t>
              </a:r>
              <a:endParaRPr sz="2800" b="1" dirty="0">
                <a:latin typeface="Arial" panose="020B0604020202020204" pitchFamily="34" charset="0"/>
              </a:endParaRPr>
            </a:p>
          </p:txBody>
        </p:sp>
        <p:cxnSp>
          <p:nvCxnSpPr>
            <p:cNvPr id="23" name="Прямая со стрелкой 22"/>
            <p:cNvCxnSpPr/>
            <p:nvPr/>
          </p:nvCxnSpPr>
          <p:spPr>
            <a:xfrm rot="10800000" flipH="1" flipV="1">
              <a:off x="6000760" y="5715016"/>
              <a:ext cx="642943" cy="28575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615" name="TextBox 25"/>
            <p:cNvSpPr txBox="1"/>
            <p:nvPr/>
          </p:nvSpPr>
          <p:spPr>
            <a:xfrm>
              <a:off x="6357950" y="5906176"/>
              <a:ext cx="571504" cy="586014"/>
            </a:xfrm>
            <a:prstGeom prst="rect">
              <a:avLst/>
            </a:prstGeom>
            <a:noFill/>
            <a:ln w="9525">
              <a:noFill/>
            </a:ln>
          </p:spPr>
          <p:txBody>
            <a:bodyPr>
              <a:spAutoFit/>
            </a:bodyPr>
            <a:p>
              <a:r>
                <a:rPr sz="2800" b="1" dirty="0">
                  <a:latin typeface="Times New Roman" panose="02020603050405020304" pitchFamily="18" charset="0"/>
                  <a:cs typeface="Times New Roman" panose="02020603050405020304" pitchFamily="18" charset="0"/>
                </a:rPr>
                <a:t>В</a:t>
              </a:r>
              <a:endParaRPr sz="2800" b="1" dirty="0">
                <a:latin typeface="Times New Roman" panose="02020603050405020304" pitchFamily="18" charset="0"/>
                <a:ea typeface="Times New Roman" panose="02020603050405020304" pitchFamily="18" charset="0"/>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Заголовок 1"/>
          <p:cNvSpPr>
            <a:spLocks noGrp="1"/>
          </p:cNvSpPr>
          <p:nvPr>
            <p:ph type="title"/>
          </p:nvPr>
        </p:nvSpPr>
        <p:spPr>
          <a:xfrm>
            <a:off x="709930" y="288925"/>
            <a:ext cx="8054975" cy="2291080"/>
          </a:xfrm>
        </p:spPr>
        <p:txBody>
          <a:bodyPr vert="horz" wrap="square" lIns="91440" tIns="45720" rIns="91440" bIns="45720" anchor="ctr"/>
          <a:p>
            <a:r>
              <a:rPr sz="2400" dirty="0">
                <a:latin typeface="Times New Roman" panose="02020603050405020304" pitchFamily="18" charset="0"/>
                <a:cs typeface="Times New Roman" panose="02020603050405020304" pitchFamily="18" charset="0"/>
              </a:rPr>
              <a:t>Силовые линии порождающего поля  охвачены силовыми линиями порождаемого поля , в результате возникает система переменных электрических и магнитных полей. Это поле – проявление единого электромагнитного поля.</a:t>
            </a:r>
            <a:endParaRPr sz="2400" dirty="0">
              <a:latin typeface="Times New Roman" panose="02020603050405020304" pitchFamily="18" charset="0"/>
              <a:cs typeface="Times New Roman" panose="02020603050405020304" pitchFamily="18" charset="0"/>
            </a:endParaRPr>
          </a:p>
        </p:txBody>
      </p:sp>
      <p:grpSp>
        <p:nvGrpSpPr>
          <p:cNvPr id="26627" name="Содержимое 3"/>
          <p:cNvGrpSpPr>
            <a:grpSpLocks noGrp="1"/>
          </p:cNvGrpSpPr>
          <p:nvPr/>
        </p:nvGrpSpPr>
        <p:grpSpPr>
          <a:xfrm>
            <a:off x="2197100" y="2432685"/>
            <a:ext cx="5254625" cy="2168525"/>
            <a:chOff x="428596" y="1785926"/>
            <a:chExt cx="4857784" cy="1785950"/>
          </a:xfrm>
        </p:grpSpPr>
        <p:grpSp>
          <p:nvGrpSpPr>
            <p:cNvPr id="26633" name="Группа 20"/>
            <p:cNvGrpSpPr/>
            <p:nvPr/>
          </p:nvGrpSpPr>
          <p:grpSpPr>
            <a:xfrm>
              <a:off x="428596" y="1785926"/>
              <a:ext cx="4643593" cy="1785950"/>
              <a:chOff x="428596" y="2357430"/>
              <a:chExt cx="4572153" cy="1528774"/>
            </a:xfrm>
          </p:grpSpPr>
          <p:cxnSp>
            <p:nvCxnSpPr>
              <p:cNvPr id="7" name="Прямая со стрелкой 6"/>
              <p:cNvCxnSpPr/>
              <p:nvPr/>
            </p:nvCxnSpPr>
            <p:spPr>
              <a:xfrm>
                <a:off x="1100826" y="3357878"/>
                <a:ext cx="3899923" cy="11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Прямая со стрелкой 7"/>
              <p:cNvCxnSpPr/>
              <p:nvPr/>
            </p:nvCxnSpPr>
            <p:spPr>
              <a:xfrm rot="5400000" flipH="1" flipV="1">
                <a:off x="679122" y="2964181"/>
                <a:ext cx="785745" cy="164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Овал 8"/>
              <p:cNvSpPr/>
              <p:nvPr/>
            </p:nvSpPr>
            <p:spPr>
              <a:xfrm>
                <a:off x="428596" y="3215118"/>
                <a:ext cx="1285146" cy="285521"/>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3600" b="0" i="0" u="none" strike="noStrike" kern="1200" cap="none" spc="0" normalizeH="0" baseline="0" noProof="0">
                  <a:ln>
                    <a:noFill/>
                  </a:ln>
                  <a:solidFill>
                    <a:schemeClr val="lt1"/>
                  </a:solidFill>
                  <a:effectLst/>
                  <a:uLnTx/>
                  <a:uFillTx/>
                  <a:latin typeface="+mn-lt"/>
                  <a:ea typeface="+mn-ea"/>
                  <a:cs typeface="+mn-cs"/>
                </a:endParaRPr>
              </a:p>
            </p:txBody>
          </p:sp>
          <p:sp>
            <p:nvSpPr>
              <p:cNvPr id="10" name="Блок-схема: узел суммирования 9"/>
              <p:cNvSpPr/>
              <p:nvPr/>
            </p:nvSpPr>
            <p:spPr>
              <a:xfrm flipV="1">
                <a:off x="1642894" y="3285935"/>
                <a:ext cx="214191" cy="214703"/>
              </a:xfrm>
              <a:prstGeom prst="flowChartSummingJunction">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3600" b="0" i="0" u="none" strike="noStrike" kern="1200" cap="none" spc="0" normalizeH="0" baseline="0" noProof="0">
                  <a:ln>
                    <a:noFill/>
                  </a:ln>
                  <a:solidFill>
                    <a:schemeClr val="lt1"/>
                  </a:solidFill>
                  <a:effectLst/>
                  <a:uLnTx/>
                  <a:uFillTx/>
                  <a:latin typeface="+mn-lt"/>
                  <a:ea typeface="+mn-ea"/>
                  <a:cs typeface="+mn-cs"/>
                </a:endParaRPr>
              </a:p>
            </p:txBody>
          </p:sp>
          <p:sp>
            <p:nvSpPr>
              <p:cNvPr id="11" name="Овал 10"/>
              <p:cNvSpPr/>
              <p:nvPr/>
            </p:nvSpPr>
            <p:spPr>
              <a:xfrm>
                <a:off x="1114007" y="2814938"/>
                <a:ext cx="1285146" cy="107126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3600" b="0" i="0" u="none" strike="noStrike" kern="1200" cap="none" spc="0" normalizeH="0" baseline="0" noProof="0">
                  <a:ln>
                    <a:noFill/>
                  </a:ln>
                  <a:solidFill>
                    <a:schemeClr val="lt1"/>
                  </a:solidFill>
                  <a:effectLst/>
                  <a:uLnTx/>
                  <a:uFillTx/>
                  <a:latin typeface="+mn-lt"/>
                  <a:ea typeface="+mn-ea"/>
                  <a:cs typeface="+mn-cs"/>
                </a:endParaRPr>
              </a:p>
            </p:txBody>
          </p:sp>
          <p:cxnSp>
            <p:nvCxnSpPr>
              <p:cNvPr id="12" name="Прямая со стрелкой 11"/>
              <p:cNvCxnSpPr>
                <a:stCxn id="11" idx="6"/>
              </p:cNvCxnSpPr>
              <p:nvPr/>
            </p:nvCxnSpPr>
            <p:spPr>
              <a:xfrm flipV="1">
                <a:off x="2399153" y="2600235"/>
                <a:ext cx="1648" cy="74977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Овал 12"/>
              <p:cNvSpPr/>
              <p:nvPr/>
            </p:nvSpPr>
            <p:spPr>
              <a:xfrm>
                <a:off x="1814247" y="3215118"/>
                <a:ext cx="1286793" cy="356339"/>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3600" b="0" i="0" u="none" strike="noStrike" kern="1200" cap="none" spc="0" normalizeH="0" baseline="0" noProof="0">
                  <a:ln>
                    <a:noFill/>
                  </a:ln>
                  <a:solidFill>
                    <a:schemeClr val="lt1"/>
                  </a:solidFill>
                  <a:effectLst/>
                  <a:uLnTx/>
                  <a:uFillTx/>
                  <a:latin typeface="+mn-lt"/>
                  <a:ea typeface="+mn-ea"/>
                  <a:cs typeface="+mn-cs"/>
                </a:endParaRPr>
              </a:p>
            </p:txBody>
          </p:sp>
          <p:sp>
            <p:nvSpPr>
              <p:cNvPr id="14" name="Овал 13"/>
              <p:cNvSpPr/>
              <p:nvPr/>
            </p:nvSpPr>
            <p:spPr>
              <a:xfrm>
                <a:off x="2428810" y="2785712"/>
                <a:ext cx="1214298" cy="107239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3600" b="0" i="0" u="none" strike="noStrike" kern="1200" cap="none" spc="0" normalizeH="0" baseline="0" noProof="0">
                  <a:ln>
                    <a:noFill/>
                  </a:ln>
                  <a:solidFill>
                    <a:schemeClr val="lt1"/>
                  </a:solidFill>
                  <a:effectLst/>
                  <a:uLnTx/>
                  <a:uFillTx/>
                  <a:latin typeface="+mn-lt"/>
                  <a:ea typeface="+mn-ea"/>
                  <a:cs typeface="+mn-cs"/>
                </a:endParaRPr>
              </a:p>
            </p:txBody>
          </p:sp>
          <p:sp>
            <p:nvSpPr>
              <p:cNvPr id="15" name="Блок-схема: узел суммирования 14"/>
              <p:cNvSpPr/>
              <p:nvPr/>
            </p:nvSpPr>
            <p:spPr>
              <a:xfrm>
                <a:off x="2957697" y="3285935"/>
                <a:ext cx="286686" cy="214703"/>
              </a:xfrm>
              <a:prstGeom prst="flowChartSummingJunction">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3600" b="0" i="0" u="none" strike="noStrike" kern="1200" cap="none" spc="0" normalizeH="0" baseline="0" noProof="0">
                  <a:ln>
                    <a:noFill/>
                  </a:ln>
                  <a:solidFill>
                    <a:schemeClr val="lt1"/>
                  </a:solidFill>
                  <a:effectLst/>
                  <a:uLnTx/>
                  <a:uFillTx/>
                  <a:latin typeface="+mn-lt"/>
                  <a:ea typeface="+mn-ea"/>
                  <a:cs typeface="+mn-cs"/>
                </a:endParaRPr>
              </a:p>
            </p:txBody>
          </p:sp>
          <p:sp>
            <p:nvSpPr>
              <p:cNvPr id="26644" name="TextBox 15"/>
              <p:cNvSpPr txBox="1"/>
              <p:nvPr/>
            </p:nvSpPr>
            <p:spPr>
              <a:xfrm>
                <a:off x="500034" y="2357430"/>
                <a:ext cx="1071570" cy="259645"/>
              </a:xfrm>
              <a:prstGeom prst="rect">
                <a:avLst/>
              </a:prstGeom>
              <a:noFill/>
              <a:ln w="9525">
                <a:noFill/>
              </a:ln>
            </p:spPr>
            <p:txBody>
              <a:bodyPr>
                <a:spAutoFit/>
              </a:bodyPr>
              <a:p>
                <a:r>
                  <a:rPr b="1" dirty="0">
                    <a:solidFill>
                      <a:srgbClr val="FF0000"/>
                    </a:solidFill>
                    <a:latin typeface="Times New Roman" panose="02020603050405020304" pitchFamily="18" charset="0"/>
                    <a:cs typeface="Times New Roman" panose="02020603050405020304" pitchFamily="18" charset="0"/>
                  </a:rPr>
                  <a:t>Е</a:t>
                </a:r>
                <a:endParaRPr b="1" dirty="0">
                  <a:solidFill>
                    <a:srgbClr val="FF0000"/>
                  </a:solidFill>
                  <a:latin typeface="Times New Roman" panose="02020603050405020304" pitchFamily="18" charset="0"/>
                  <a:ea typeface="Times New Roman" panose="02020603050405020304" pitchFamily="18" charset="0"/>
                </a:endParaRPr>
              </a:p>
            </p:txBody>
          </p:sp>
          <p:sp>
            <p:nvSpPr>
              <p:cNvPr id="17" name="TextBox 16"/>
              <p:cNvSpPr txBox="1"/>
              <p:nvPr/>
            </p:nvSpPr>
            <p:spPr>
              <a:xfrm>
                <a:off x="1529237" y="2785712"/>
                <a:ext cx="713440" cy="411404"/>
              </a:xfrm>
              <a:prstGeom prst="rect">
                <a:avLst/>
              </a:prstGeom>
              <a:noFill/>
            </p:spPr>
            <p:txBody>
              <a:bodyPr>
                <a:spAutoFit/>
              </a:bodyPr>
              <a:p>
                <a:r>
                  <a:rPr sz="3200" b="1" dirty="0">
                    <a:solidFill>
                      <a:srgbClr val="17375E"/>
                    </a:solidFill>
                    <a:latin typeface="Times New Roman" panose="02020603050405020304" pitchFamily="18" charset="0"/>
                    <a:cs typeface="Times New Roman" panose="02020603050405020304" pitchFamily="18" charset="0"/>
                  </a:rPr>
                  <a:t>В</a:t>
                </a:r>
                <a:endParaRPr sz="3200" b="1" dirty="0">
                  <a:solidFill>
                    <a:srgbClr val="17375E"/>
                  </a:solidFill>
                  <a:latin typeface="Times New Roman" panose="02020603050405020304" pitchFamily="18" charset="0"/>
                  <a:ea typeface="Times New Roman" panose="02020603050405020304" pitchFamily="18" charset="0"/>
                </a:endParaRPr>
              </a:p>
            </p:txBody>
          </p:sp>
        </p:grpSp>
        <p:sp>
          <p:nvSpPr>
            <p:cNvPr id="26634" name="TextBox 5"/>
            <p:cNvSpPr txBox="1"/>
            <p:nvPr/>
          </p:nvSpPr>
          <p:spPr>
            <a:xfrm>
              <a:off x="4643438" y="2844225"/>
              <a:ext cx="642942" cy="480611"/>
            </a:xfrm>
            <a:prstGeom prst="rect">
              <a:avLst/>
            </a:prstGeom>
            <a:noFill/>
            <a:ln w="9525">
              <a:noFill/>
            </a:ln>
          </p:spPr>
          <p:txBody>
            <a:bodyPr>
              <a:spAutoFit/>
            </a:bodyPr>
            <a:p>
              <a:r>
                <a:rPr lang="en-US" altLang="x-none" sz="3200" b="1" dirty="0">
                  <a:latin typeface="Times New Roman" panose="02020603050405020304" pitchFamily="18" charset="0"/>
                  <a:cs typeface="Times New Roman" panose="02020603050405020304" pitchFamily="18" charset="0"/>
                </a:rPr>
                <a:t>x</a:t>
              </a:r>
              <a:endParaRPr sz="3200" b="1" dirty="0">
                <a:latin typeface="Times New Roman" panose="02020603050405020304" pitchFamily="18" charset="0"/>
                <a:ea typeface="Times New Roman" panose="02020603050405020304" pitchFamily="18" charset="0"/>
              </a:endParaRPr>
            </a:p>
          </p:txBody>
        </p:sp>
      </p:grpSp>
      <p:grpSp>
        <p:nvGrpSpPr>
          <p:cNvPr id="26628" name="Группа 17"/>
          <p:cNvGrpSpPr/>
          <p:nvPr/>
        </p:nvGrpSpPr>
        <p:grpSpPr>
          <a:xfrm>
            <a:off x="2672715" y="4963160"/>
            <a:ext cx="3573145" cy="2088409"/>
            <a:chOff x="1336472" y="1931329"/>
            <a:chExt cx="3949908" cy="2551305"/>
          </a:xfrm>
        </p:grpSpPr>
        <p:grpSp>
          <p:nvGrpSpPr>
            <p:cNvPr id="26629" name="Группа 20"/>
            <p:cNvGrpSpPr/>
            <p:nvPr/>
          </p:nvGrpSpPr>
          <p:grpSpPr>
            <a:xfrm>
              <a:off x="1336472" y="1931329"/>
              <a:ext cx="3552068" cy="2551305"/>
              <a:chOff x="1322505" y="2481897"/>
              <a:chExt cx="3497421" cy="2183919"/>
            </a:xfrm>
          </p:grpSpPr>
          <p:sp>
            <p:nvSpPr>
              <p:cNvPr id="26631" name="TextBox 29"/>
              <p:cNvSpPr txBox="1"/>
              <p:nvPr/>
            </p:nvSpPr>
            <p:spPr>
              <a:xfrm>
                <a:off x="1322505" y="2481897"/>
                <a:ext cx="996099" cy="315088"/>
              </a:xfrm>
              <a:prstGeom prst="rect">
                <a:avLst/>
              </a:prstGeom>
              <a:noFill/>
              <a:ln w="9525">
                <a:noFill/>
              </a:ln>
            </p:spPr>
            <p:txBody>
              <a:bodyPr wrap="square">
                <a:spAutoFit/>
              </a:bodyPr>
              <a:p>
                <a:endParaRPr b="1" dirty="0">
                  <a:solidFill>
                    <a:srgbClr val="FF0000"/>
                  </a:solidFill>
                  <a:latin typeface="Times New Roman" panose="02020603050405020304" pitchFamily="18" charset="0"/>
                  <a:ea typeface="Times New Roman" panose="02020603050405020304" pitchFamily="18" charset="0"/>
                </a:endParaRPr>
              </a:p>
            </p:txBody>
          </p:sp>
          <p:sp>
            <p:nvSpPr>
              <p:cNvPr id="31" name="TextBox 30"/>
              <p:cNvSpPr txBox="1"/>
              <p:nvPr/>
            </p:nvSpPr>
            <p:spPr>
              <a:xfrm>
                <a:off x="1428911" y="3025635"/>
                <a:ext cx="3391015" cy="1640181"/>
              </a:xfrm>
              <a:prstGeom prst="rect">
                <a:avLst/>
              </a:prstGeom>
              <a:noFill/>
            </p:spPr>
            <p:txBody>
              <a:bodyPr wrap="square">
                <a:spAutoFit/>
              </a:bodyPr>
              <a:p>
                <a:pPr defTabSz="914400">
                  <a:tabLst>
                    <a:tab pos="3495675" algn="l"/>
                  </a:tabLst>
                </a:pPr>
                <a:r>
                  <a:rPr lang="en-US" altLang="x-none" sz="3200" b="1" dirty="0">
                    <a:solidFill>
                      <a:srgbClr val="17375E"/>
                    </a:solidFill>
                    <a:latin typeface="Times New Roman" panose="02020603050405020304" pitchFamily="18" charset="0"/>
                    <a:cs typeface="Times New Roman" panose="02020603050405020304" pitchFamily="18" charset="0"/>
                  </a:rPr>
                  <a:t>W</a:t>
                </a:r>
                <a:r>
                  <a:rPr sz="3200" b="1" baseline="-25000" dirty="0">
                    <a:solidFill>
                      <a:srgbClr val="17375E"/>
                    </a:solidFill>
                    <a:latin typeface="Times New Roman" panose="02020603050405020304" pitchFamily="18" charset="0"/>
                    <a:cs typeface="Times New Roman" panose="02020603050405020304" pitchFamily="18" charset="0"/>
                  </a:rPr>
                  <a:t>э/м</a:t>
                </a:r>
                <a:r>
                  <a:rPr lang="en-US" altLang="x-none" sz="3200" b="1" dirty="0">
                    <a:solidFill>
                      <a:srgbClr val="17375E"/>
                    </a:solidFill>
                    <a:latin typeface="Times New Roman" panose="02020603050405020304" pitchFamily="18" charset="0"/>
                    <a:cs typeface="Times New Roman" panose="02020603050405020304" pitchFamily="18" charset="0"/>
                  </a:rPr>
                  <a:t>=</a:t>
                </a:r>
                <a:r>
                  <a:rPr sz="3200" b="1" dirty="0">
                    <a:solidFill>
                      <a:srgbClr val="17375E"/>
                    </a:solidFill>
                    <a:latin typeface="Times New Roman" panose="02020603050405020304" pitchFamily="18" charset="0"/>
                    <a:cs typeface="Times New Roman" panose="02020603050405020304" pitchFamily="18" charset="0"/>
                  </a:rPr>
                  <a:t> </a:t>
                </a:r>
                <a:r>
                  <a:rPr lang="en-US" altLang="x-none" sz="3200" b="1" dirty="0">
                    <a:solidFill>
                      <a:srgbClr val="17375E"/>
                    </a:solidFill>
                    <a:latin typeface="Times New Roman" panose="02020603050405020304" pitchFamily="18" charset="0"/>
                    <a:cs typeface="Times New Roman" panose="02020603050405020304" pitchFamily="18" charset="0"/>
                  </a:rPr>
                  <a:t>W</a:t>
                </a:r>
                <a:r>
                  <a:rPr sz="3200" b="1" baseline="-25000" dirty="0">
                    <a:solidFill>
                      <a:srgbClr val="17375E"/>
                    </a:solidFill>
                    <a:latin typeface="Times New Roman" panose="02020603050405020304" pitchFamily="18" charset="0"/>
                    <a:cs typeface="Times New Roman" panose="02020603050405020304" pitchFamily="18" charset="0"/>
                  </a:rPr>
                  <a:t>э</a:t>
                </a:r>
                <a:r>
                  <a:rPr sz="3200" b="1" dirty="0">
                    <a:solidFill>
                      <a:srgbClr val="17375E"/>
                    </a:solidFill>
                    <a:latin typeface="Times New Roman" panose="02020603050405020304" pitchFamily="18" charset="0"/>
                    <a:cs typeface="Times New Roman" panose="02020603050405020304" pitchFamily="18" charset="0"/>
                  </a:rPr>
                  <a:t>+</a:t>
                </a:r>
                <a:r>
                  <a:rPr lang="en-US" altLang="x-none" sz="3200" b="1" dirty="0">
                    <a:solidFill>
                      <a:srgbClr val="17375E"/>
                    </a:solidFill>
                    <a:latin typeface="Times New Roman" panose="02020603050405020304" pitchFamily="18" charset="0"/>
                    <a:cs typeface="Times New Roman" panose="02020603050405020304" pitchFamily="18" charset="0"/>
                  </a:rPr>
                  <a:t>W</a:t>
                </a:r>
                <a:r>
                  <a:rPr sz="3200" b="1" baseline="-25000" dirty="0">
                    <a:solidFill>
                      <a:srgbClr val="17375E"/>
                    </a:solidFill>
                    <a:latin typeface="Times New Roman" panose="02020603050405020304" pitchFamily="18" charset="0"/>
                    <a:cs typeface="Times New Roman" panose="02020603050405020304" pitchFamily="18" charset="0"/>
                  </a:rPr>
                  <a:t>м       </a:t>
                </a:r>
                <a:r>
                  <a:rPr lang="en-US" altLang="x-none" sz="3200" b="1" baseline="-25000" dirty="0">
                    <a:solidFill>
                      <a:srgbClr val="17375E"/>
                    </a:solidFill>
                    <a:latin typeface="Times New Roman" panose="02020603050405020304" pitchFamily="18" charset="0"/>
                    <a:cs typeface="Times New Roman" panose="02020603050405020304" pitchFamily="18" charset="0"/>
                  </a:rPr>
                  <a:t> </a:t>
                </a:r>
                <a:r>
                  <a:rPr sz="3200" b="1" dirty="0">
                    <a:solidFill>
                      <a:srgbClr val="17375E"/>
                    </a:solidFill>
                    <a:latin typeface="Times New Roman" panose="02020603050405020304" pitchFamily="18" charset="0"/>
                    <a:cs typeface="Times New Roman" panose="02020603050405020304" pitchFamily="18" charset="0"/>
                  </a:rPr>
                  <a:t>    </a:t>
                </a:r>
                <a:endParaRPr sz="3200" b="1" dirty="0">
                  <a:solidFill>
                    <a:srgbClr val="17375E"/>
                  </a:solidFill>
                  <a:latin typeface="Times New Roman" panose="02020603050405020304" pitchFamily="18" charset="0"/>
                  <a:cs typeface="Times New Roman" panose="02020603050405020304" pitchFamily="18" charset="0"/>
                </a:endParaRPr>
              </a:p>
              <a:p>
                <a:pPr defTabSz="914400">
                  <a:tabLst>
                    <a:tab pos="3495675" algn="l"/>
                  </a:tabLst>
                </a:pPr>
                <a:endParaRPr sz="3200" b="1" dirty="0">
                  <a:solidFill>
                    <a:srgbClr val="17375E"/>
                  </a:solidFill>
                  <a:latin typeface="Times New Roman" panose="02020603050405020304" pitchFamily="18" charset="0"/>
                  <a:cs typeface="Times New Roman" panose="02020603050405020304" pitchFamily="18" charset="0"/>
                </a:endParaRPr>
              </a:p>
              <a:p>
                <a:pPr defTabSz="914400">
                  <a:tabLst>
                    <a:tab pos="3495675" algn="l"/>
                  </a:tabLst>
                </a:pPr>
                <a:r>
                  <a:rPr sz="3200" b="1" dirty="0">
                    <a:solidFill>
                      <a:srgbClr val="17375E"/>
                    </a:solidFill>
                    <a:latin typeface="Times New Roman" panose="02020603050405020304" pitchFamily="18" charset="0"/>
                    <a:cs typeface="Times New Roman" panose="02020603050405020304" pitchFamily="18" charset="0"/>
                  </a:rPr>
                  <a:t>    </a:t>
                </a:r>
                <a:endParaRPr sz="3200" b="1" dirty="0">
                  <a:solidFill>
                    <a:srgbClr val="17375E"/>
                  </a:solidFill>
                  <a:latin typeface="Times New Roman" panose="02020603050405020304" pitchFamily="18" charset="0"/>
                  <a:ea typeface="Times New Roman" panose="02020603050405020304" pitchFamily="18" charset="0"/>
                </a:endParaRPr>
              </a:p>
            </p:txBody>
          </p:sp>
        </p:grpSp>
        <p:sp>
          <p:nvSpPr>
            <p:cNvPr id="26630" name="TextBox 19"/>
            <p:cNvSpPr txBox="1"/>
            <p:nvPr/>
          </p:nvSpPr>
          <p:spPr>
            <a:xfrm>
              <a:off x="4643438" y="2844225"/>
              <a:ext cx="642942" cy="584775"/>
            </a:xfrm>
            <a:prstGeom prst="rect">
              <a:avLst/>
            </a:prstGeom>
            <a:noFill/>
            <a:ln w="9525">
              <a:noFill/>
            </a:ln>
          </p:spPr>
          <p:txBody>
            <a:bodyPr>
              <a:spAutoFit/>
            </a:bodyPr>
            <a:p>
              <a:endParaRPr sz="3200" b="1" dirty="0">
                <a:latin typeface="Times New Roman" panose="02020603050405020304" pitchFamily="18" charset="0"/>
                <a:ea typeface="Times New Roman" panose="02020603050405020304" pitchFamily="18" charset="0"/>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Заголовок 1"/>
          <p:cNvSpPr>
            <a:spLocks noGrp="1"/>
          </p:cNvSpPr>
          <p:nvPr>
            <p:ph type="title"/>
          </p:nvPr>
        </p:nvSpPr>
        <p:spPr>
          <a:xfrm>
            <a:off x="667385" y="520700"/>
            <a:ext cx="8185150" cy="685800"/>
          </a:xfrm>
          <a:solidFill>
            <a:schemeClr val="accent3">
              <a:lumMod val="95000"/>
            </a:schemeClr>
          </a:solidFill>
        </p:spPr>
        <p:txBody>
          <a:bodyPr vert="horz" wrap="square" lIns="91440" tIns="45720" rIns="91440" bIns="45720" anchor="ctr"/>
          <a:p>
            <a:pPr algn="ctr"/>
            <a:r>
              <a:rPr sz="2800" b="1" dirty="0">
                <a:solidFill>
                  <a:srgbClr val="C00000"/>
                </a:solidFill>
                <a:effectLst>
                  <a:outerShdw blurRad="38100" dist="38100" dir="2700000" algn="tl">
                    <a:srgbClr val="000000">
                      <a:alpha val="43137"/>
                    </a:srgbClr>
                  </a:outerShdw>
                </a:effectLst>
              </a:rPr>
              <a:t>Общая характеристика теории Максвелла</a:t>
            </a:r>
            <a:endParaRPr sz="2800" b="1" dirty="0">
              <a:solidFill>
                <a:srgbClr val="C00000"/>
              </a:solidFill>
              <a:effectLst>
                <a:outerShdw blurRad="38100" dist="38100" dir="2700000" algn="tl">
                  <a:srgbClr val="000000">
                    <a:alpha val="43137"/>
                  </a:srgbClr>
                </a:outerShdw>
              </a:effectLst>
            </a:endParaRPr>
          </a:p>
        </p:txBody>
      </p:sp>
      <p:sp>
        <p:nvSpPr>
          <p:cNvPr id="4099" name="Содержимое 2"/>
          <p:cNvSpPr>
            <a:spLocks noGrp="1"/>
          </p:cNvSpPr>
          <p:nvPr>
            <p:ph idx="1"/>
          </p:nvPr>
        </p:nvSpPr>
        <p:spPr>
          <a:xfrm>
            <a:off x="457200" y="1326515"/>
            <a:ext cx="8395335" cy="5174615"/>
          </a:xfrm>
        </p:spPr>
        <p:txBody>
          <a:bodyPr vert="horz" wrap="square" lIns="91440" tIns="45720" rIns="91440" bIns="45720" anchor="t"/>
          <a:p>
            <a:pPr algn="l">
              <a:lnSpc>
                <a:spcPct val="100000"/>
              </a:lnSpc>
            </a:pPr>
            <a:r>
              <a:rPr sz="2400" dirty="0">
                <a:latin typeface="Times New Roman" panose="02020603050405020304" pitchFamily="18" charset="0"/>
                <a:cs typeface="Times New Roman" panose="02020603050405020304" pitchFamily="18" charset="0"/>
              </a:rPr>
              <a:t>Основу теории Максвелла составляют четыре структурных уравнения, которые записываются в интегральной и дифференциальной формах. В интегральной форме они выражают соотношения для мысленно проведенных в ЭМП контуров и замкнутых поверхностей, а в дифференциальной – показывают, как связаны между собой характеристики ЭМП и плотности электрических зарядов и токов в каждой точке пространства.</a:t>
            </a:r>
            <a:endParaRPr sz="2400" dirty="0">
              <a:latin typeface="Times New Roman" panose="02020603050405020304" pitchFamily="18" charset="0"/>
              <a:cs typeface="Times New Roman" panose="02020603050405020304" pitchFamily="18" charset="0"/>
            </a:endParaRPr>
          </a:p>
          <a:p>
            <a:pPr algn="just">
              <a:lnSpc>
                <a:spcPct val="100000"/>
              </a:lnSpc>
            </a:pPr>
            <a:r>
              <a:rPr sz="2400" dirty="0">
                <a:latin typeface="Times New Roman" panose="02020603050405020304" pitchFamily="18" charset="0"/>
                <a:cs typeface="Times New Roman" panose="02020603050405020304" pitchFamily="18" charset="0"/>
              </a:rPr>
              <a:t>Дифференциальная и интегральная формы получаются друг из друга путем применения двух теорем векторного анализа:</a:t>
            </a:r>
            <a:endParaRPr sz="2400" dirty="0">
              <a:latin typeface="Times New Roman" panose="02020603050405020304" pitchFamily="18" charset="0"/>
              <a:cs typeface="Times New Roman" panose="02020603050405020304" pitchFamily="18" charset="0"/>
            </a:endParaRPr>
          </a:p>
          <a:p>
            <a:pPr lvl="1">
              <a:lnSpc>
                <a:spcPct val="100000"/>
              </a:lnSpc>
              <a:buFont typeface="Arial" panose="020B0604020202020204" pitchFamily="34" charset="0"/>
              <a:buChar char="•"/>
            </a:pPr>
            <a:r>
              <a:rPr sz="2400" dirty="0">
                <a:latin typeface="Times New Roman" panose="02020603050405020304" pitchFamily="18" charset="0"/>
                <a:cs typeface="Times New Roman" panose="02020603050405020304" pitchFamily="18" charset="0"/>
              </a:rPr>
              <a:t>теоремы Остроградского-Гаусса;</a:t>
            </a:r>
            <a:endParaRPr sz="2400" dirty="0">
              <a:latin typeface="Times New Roman" panose="02020603050405020304" pitchFamily="18" charset="0"/>
              <a:cs typeface="Times New Roman" panose="02020603050405020304" pitchFamily="18" charset="0"/>
            </a:endParaRPr>
          </a:p>
          <a:p>
            <a:pPr lvl="1">
              <a:lnSpc>
                <a:spcPct val="100000"/>
              </a:lnSpc>
              <a:buFont typeface="Arial" panose="020B0604020202020204" pitchFamily="34" charset="0"/>
              <a:buChar char="•"/>
            </a:pPr>
            <a:r>
              <a:rPr sz="2400" dirty="0">
                <a:latin typeface="Times New Roman" panose="02020603050405020304" pitchFamily="18" charset="0"/>
                <a:cs typeface="Times New Roman" panose="02020603050405020304" pitchFamily="18" charset="0"/>
              </a:rPr>
              <a:t>теоремы Стокса.</a:t>
            </a:r>
            <a:endParaRPr sz="24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Заголовок 1"/>
          <p:cNvSpPr>
            <a:spLocks noGrp="1"/>
          </p:cNvSpPr>
          <p:nvPr>
            <p:ph type="title"/>
          </p:nvPr>
        </p:nvSpPr>
        <p:spPr>
          <a:xfrm>
            <a:off x="457200" y="457200"/>
            <a:ext cx="8229600" cy="685800"/>
          </a:xfrm>
          <a:solidFill>
            <a:schemeClr val="accent3">
              <a:lumMod val="95000"/>
            </a:schemeClr>
          </a:solidFill>
        </p:spPr>
        <p:txBody>
          <a:bodyPr vert="horz" wrap="square" lIns="91440" tIns="45720" rIns="91440" bIns="45720" anchor="ctr"/>
          <a:p>
            <a:pPr algn="ctr"/>
            <a:r>
              <a:rPr sz="3200" b="1" dirty="0">
                <a:solidFill>
                  <a:srgbClr val="C00000"/>
                </a:solidFill>
                <a:effectLst>
                  <a:outerShdw blurRad="38100" dist="38100" dir="2700000" algn="tl">
                    <a:srgbClr val="000000">
                      <a:alpha val="43137"/>
                    </a:srgbClr>
                  </a:outerShdw>
                </a:effectLst>
              </a:rPr>
              <a:t>Теоремы векторного анализа</a:t>
            </a:r>
            <a:endParaRPr sz="3200" b="1" dirty="0">
              <a:solidFill>
                <a:srgbClr val="C00000"/>
              </a:solidFill>
              <a:effectLst>
                <a:outerShdw blurRad="38100" dist="38100" dir="2700000" algn="tl">
                  <a:srgbClr val="000000">
                    <a:alpha val="43137"/>
                  </a:srgbClr>
                </a:outerShdw>
              </a:effectLst>
            </a:endParaRPr>
          </a:p>
        </p:txBody>
      </p:sp>
      <p:sp>
        <p:nvSpPr>
          <p:cNvPr id="5123" name="Содержимое 2"/>
          <p:cNvSpPr>
            <a:spLocks noGrp="1"/>
          </p:cNvSpPr>
          <p:nvPr>
            <p:ph idx="1"/>
          </p:nvPr>
        </p:nvSpPr>
        <p:spPr>
          <a:xfrm>
            <a:off x="0" y="1266825"/>
            <a:ext cx="8929688" cy="1376363"/>
          </a:xfrm>
        </p:spPr>
        <p:txBody>
          <a:bodyPr vert="horz" wrap="square" lIns="91440" tIns="45720" rIns="91440" bIns="45720" anchor="t"/>
          <a:p>
            <a:pPr algn="just">
              <a:buNone/>
            </a:pPr>
            <a:r>
              <a:rPr sz="2000" dirty="0"/>
              <a:t>     </a:t>
            </a:r>
            <a:r>
              <a:rPr sz="2000" b="1" dirty="0"/>
              <a:t>Теорема Остроградского-Гаусса</a:t>
            </a:r>
            <a:r>
              <a:rPr sz="2000" dirty="0"/>
              <a:t>: поток Ф</a:t>
            </a:r>
            <a:r>
              <a:rPr sz="2000" baseline="-25000" dirty="0"/>
              <a:t>а</a:t>
            </a:r>
            <a:r>
              <a:rPr sz="2000" dirty="0"/>
              <a:t> вектора </a:t>
            </a:r>
            <a:r>
              <a:rPr sz="2400" b="1" i="1" dirty="0">
                <a:latin typeface="Times New Roman" panose="02020603050405020304" pitchFamily="18" charset="0"/>
                <a:cs typeface="Times New Roman" panose="02020603050405020304" pitchFamily="18" charset="0"/>
              </a:rPr>
              <a:t>а</a:t>
            </a:r>
            <a:r>
              <a:rPr sz="2000" dirty="0"/>
              <a:t> сквозь произвольную замкнутую поверхность </a:t>
            </a:r>
            <a:r>
              <a:rPr lang="en-US" altLang="x-none" sz="2000" i="1" dirty="0"/>
              <a:t>S</a:t>
            </a:r>
            <a:r>
              <a:rPr sz="2000" dirty="0"/>
              <a:t> равен объемному (тройному) интегралу от дивергенции этого вектора по объему, ограниченному этой поверхностью </a:t>
            </a:r>
            <a:endParaRPr sz="2000" dirty="0"/>
          </a:p>
          <a:p>
            <a:pPr algn="just">
              <a:buNone/>
            </a:pPr>
            <a:endParaRPr sz="2000" dirty="0"/>
          </a:p>
          <a:p>
            <a:pPr algn="just">
              <a:buNone/>
            </a:pPr>
            <a:endParaRPr sz="2000" dirty="0"/>
          </a:p>
          <a:p>
            <a:pPr>
              <a:buNone/>
            </a:pPr>
            <a:endParaRPr sz="2000" dirty="0"/>
          </a:p>
        </p:txBody>
      </p:sp>
      <p:sp>
        <p:nvSpPr>
          <p:cNvPr id="5124" name="Rectangle 2"/>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sp>
        <p:nvSpPr>
          <p:cNvPr id="5125" name="Rectangle 4"/>
          <p:cNvSpPr/>
          <p:nvPr/>
        </p:nvSpPr>
        <p:spPr>
          <a:xfrm>
            <a:off x="357188" y="3935413"/>
            <a:ext cx="8572500" cy="708025"/>
          </a:xfrm>
          <a:prstGeom prst="rect">
            <a:avLst/>
          </a:prstGeom>
          <a:noFill/>
          <a:ln w="9525">
            <a:noFill/>
          </a:ln>
        </p:spPr>
        <p:txBody>
          <a:bodyPr anchor="ctr">
            <a:spAutoFit/>
          </a:bodyPr>
          <a:p>
            <a:pPr algn="just"/>
            <a:r>
              <a:rPr sz="2000" dirty="0">
                <a:latin typeface="Arial" panose="020B0604020202020204" pitchFamily="34" charset="0"/>
              </a:rPr>
              <a:t>Дивергенцией  называется математическая операция, в результате которой из вектора получаем скаляр</a:t>
            </a:r>
            <a:endParaRPr sz="2000" dirty="0">
              <a:latin typeface="Arial" panose="020B0604020202020204" pitchFamily="34" charset="0"/>
            </a:endParaRPr>
          </a:p>
        </p:txBody>
      </p:sp>
      <p:sp>
        <p:nvSpPr>
          <p:cNvPr id="5126" name="Rectangle 7"/>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sp>
        <p:nvSpPr>
          <p:cNvPr id="5127" name="Rectangle 9"/>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sp>
        <p:nvSpPr>
          <p:cNvPr id="5128" name="Rectangle 6"/>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sp>
        <p:nvSpPr>
          <p:cNvPr id="5129" name="Rectangle 8"/>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sp>
        <p:nvSpPr>
          <p:cNvPr id="5130" name="Rectangle 10"/>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sp>
        <p:nvSpPr>
          <p:cNvPr id="5131" name="Rectangle 12"/>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sp>
        <p:nvSpPr>
          <p:cNvPr id="5132" name="Rectangle 7"/>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5133" name="Object 6"/>
          <p:cNvGraphicFramePr>
            <a:graphicFrameLocks noChangeAspect="1"/>
          </p:cNvGraphicFramePr>
          <p:nvPr/>
        </p:nvGraphicFramePr>
        <p:xfrm>
          <a:off x="3143250" y="2786063"/>
          <a:ext cx="3022600" cy="857250"/>
        </p:xfrm>
        <a:graphic>
          <a:graphicData uri="http://schemas.openxmlformats.org/presentationml/2006/ole">
            <mc:AlternateContent xmlns:mc="http://schemas.openxmlformats.org/markup-compatibility/2006">
              <mc:Choice xmlns:v="urn:schemas-microsoft-com:vml" Requires="v">
                <p:oleObj spid="_x0000_s3079" name="" r:id="rId1" imgW="1955800" imgH="558800" progId="Equation.3">
                  <p:embed/>
                </p:oleObj>
              </mc:Choice>
              <mc:Fallback>
                <p:oleObj name="" r:id="rId1" imgW="1955800" imgH="558800" progId="Equation.3">
                  <p:embed/>
                  <p:pic>
                    <p:nvPicPr>
                      <p:cNvPr id="0" name="Изображение 3078"/>
                      <p:cNvPicPr/>
                      <p:nvPr/>
                    </p:nvPicPr>
                    <p:blipFill>
                      <a:blip r:embed="rId2"/>
                      <a:stretch>
                        <a:fillRect/>
                      </a:stretch>
                    </p:blipFill>
                    <p:spPr>
                      <a:xfrm>
                        <a:off x="3143250" y="2786063"/>
                        <a:ext cx="3022600" cy="857250"/>
                      </a:xfrm>
                      <a:prstGeom prst="rect">
                        <a:avLst/>
                      </a:prstGeom>
                      <a:noFill/>
                      <a:ln w="38100">
                        <a:noFill/>
                        <a:miter/>
                      </a:ln>
                    </p:spPr>
                  </p:pic>
                </p:oleObj>
              </mc:Fallback>
            </mc:AlternateContent>
          </a:graphicData>
        </a:graphic>
      </p:graphicFrame>
      <p:sp>
        <p:nvSpPr>
          <p:cNvPr id="5134" name="Rectangle 9"/>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5135" name="Object 8"/>
          <p:cNvGraphicFramePr>
            <a:graphicFrameLocks noChangeAspect="1"/>
          </p:cNvGraphicFramePr>
          <p:nvPr/>
        </p:nvGraphicFramePr>
        <p:xfrm>
          <a:off x="2857500" y="4786313"/>
          <a:ext cx="3194050" cy="928687"/>
        </p:xfrm>
        <a:graphic>
          <a:graphicData uri="http://schemas.openxmlformats.org/presentationml/2006/ole">
            <mc:AlternateContent xmlns:mc="http://schemas.openxmlformats.org/markup-compatibility/2006">
              <mc:Choice xmlns:v="urn:schemas-microsoft-com:vml" Requires="v">
                <p:oleObj spid="_x0000_s3081" name="" r:id="rId3" imgW="1968500" imgH="571500" progId="Equation.3">
                  <p:embed/>
                </p:oleObj>
              </mc:Choice>
              <mc:Fallback>
                <p:oleObj name="" r:id="rId3" imgW="1968500" imgH="571500" progId="Equation.3">
                  <p:embed/>
                  <p:pic>
                    <p:nvPicPr>
                      <p:cNvPr id="0" name="Изображение 3080"/>
                      <p:cNvPicPr/>
                      <p:nvPr/>
                    </p:nvPicPr>
                    <p:blipFill>
                      <a:blip r:embed="rId4"/>
                      <a:stretch>
                        <a:fillRect/>
                      </a:stretch>
                    </p:blipFill>
                    <p:spPr>
                      <a:xfrm>
                        <a:off x="2857500" y="4786313"/>
                        <a:ext cx="3194050" cy="928687"/>
                      </a:xfrm>
                      <a:prstGeom prst="rect">
                        <a:avLst/>
                      </a:prstGeom>
                      <a:noFill/>
                      <a:ln w="38100">
                        <a:noFill/>
                        <a:miter/>
                      </a:ln>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Заголовок 1"/>
          <p:cNvSpPr>
            <a:spLocks noGrp="1"/>
          </p:cNvSpPr>
          <p:nvPr>
            <p:ph type="title"/>
          </p:nvPr>
        </p:nvSpPr>
        <p:spPr>
          <a:xfrm>
            <a:off x="457200" y="385763"/>
            <a:ext cx="8229600" cy="685800"/>
          </a:xfrm>
          <a:solidFill>
            <a:schemeClr val="accent3">
              <a:lumMod val="95000"/>
            </a:schemeClr>
          </a:solidFill>
        </p:spPr>
        <p:txBody>
          <a:bodyPr vert="horz" wrap="square" lIns="91440" tIns="45720" rIns="91440" bIns="45720" anchor="ctr"/>
          <a:p>
            <a:pPr algn="ctr"/>
            <a:r>
              <a:rPr sz="3200" b="1" dirty="0">
                <a:solidFill>
                  <a:srgbClr val="C00000"/>
                </a:solidFill>
                <a:effectLst>
                  <a:outerShdw blurRad="38100" dist="38100" dir="2700000" algn="tl">
                    <a:srgbClr val="000000">
                      <a:alpha val="43137"/>
                    </a:srgbClr>
                  </a:outerShdw>
                </a:effectLst>
              </a:rPr>
              <a:t>Теоремы векторного анализа</a:t>
            </a:r>
            <a:endParaRPr sz="3200" b="1" dirty="0">
              <a:solidFill>
                <a:srgbClr val="C00000"/>
              </a:solidFill>
              <a:effectLst>
                <a:outerShdw blurRad="38100" dist="38100" dir="2700000" algn="tl">
                  <a:srgbClr val="000000">
                    <a:alpha val="43137"/>
                  </a:srgbClr>
                </a:outerShdw>
              </a:effectLst>
            </a:endParaRPr>
          </a:p>
        </p:txBody>
      </p:sp>
      <p:sp>
        <p:nvSpPr>
          <p:cNvPr id="6147" name="Содержимое 2"/>
          <p:cNvSpPr>
            <a:spLocks noGrp="1"/>
          </p:cNvSpPr>
          <p:nvPr>
            <p:ph idx="1"/>
          </p:nvPr>
        </p:nvSpPr>
        <p:spPr>
          <a:xfrm>
            <a:off x="0" y="1143000"/>
            <a:ext cx="8929688" cy="1376363"/>
          </a:xfrm>
        </p:spPr>
        <p:txBody>
          <a:bodyPr vert="horz" wrap="square" lIns="91440" tIns="45720" rIns="91440" bIns="45720" anchor="t"/>
          <a:p>
            <a:pPr algn="just">
              <a:buNone/>
            </a:pPr>
            <a:r>
              <a:rPr sz="2000" dirty="0"/>
              <a:t>     </a:t>
            </a:r>
            <a:r>
              <a:rPr sz="2000" b="1" dirty="0"/>
              <a:t>Теорема Стокса</a:t>
            </a:r>
            <a:r>
              <a:rPr sz="2000" dirty="0"/>
              <a:t>: циркуляция вектора </a:t>
            </a:r>
            <a:r>
              <a:rPr sz="2400" b="1" i="1" dirty="0">
                <a:latin typeface="Times New Roman" panose="02020603050405020304" pitchFamily="18" charset="0"/>
                <a:cs typeface="Times New Roman" panose="02020603050405020304" pitchFamily="18" charset="0"/>
              </a:rPr>
              <a:t>а</a:t>
            </a:r>
            <a:r>
              <a:rPr sz="2000" dirty="0"/>
              <a:t> вдоль замкнутого контура </a:t>
            </a:r>
            <a:r>
              <a:rPr lang="en-US" altLang="x-none" sz="2000" dirty="0"/>
              <a:t>L</a:t>
            </a:r>
            <a:r>
              <a:rPr sz="2000" dirty="0"/>
              <a:t> равна поверхностному интегралу от ротора (вихря) вектора </a:t>
            </a:r>
            <a:r>
              <a:rPr sz="2400" b="1" i="1" dirty="0">
                <a:latin typeface="Times New Roman" panose="02020603050405020304" pitchFamily="18" charset="0"/>
                <a:cs typeface="Times New Roman" panose="02020603050405020304" pitchFamily="18" charset="0"/>
              </a:rPr>
              <a:t>а</a:t>
            </a:r>
            <a:r>
              <a:rPr sz="2000" b="1" i="1" dirty="0">
                <a:latin typeface="Times New Roman" panose="02020603050405020304" pitchFamily="18" charset="0"/>
                <a:cs typeface="Times New Roman" panose="02020603050405020304" pitchFamily="18" charset="0"/>
              </a:rPr>
              <a:t> </a:t>
            </a:r>
            <a:r>
              <a:rPr sz="2000" dirty="0"/>
              <a:t>по замкнутой поверхности </a:t>
            </a:r>
            <a:r>
              <a:rPr lang="en-US" altLang="x-none" sz="2000" i="1" dirty="0"/>
              <a:t>S</a:t>
            </a:r>
            <a:endParaRPr sz="2000" dirty="0"/>
          </a:p>
          <a:p>
            <a:pPr algn="just">
              <a:buNone/>
            </a:pPr>
            <a:endParaRPr sz="2000" dirty="0"/>
          </a:p>
          <a:p>
            <a:pPr>
              <a:buNone/>
            </a:pPr>
            <a:endParaRPr sz="2000" dirty="0"/>
          </a:p>
        </p:txBody>
      </p:sp>
      <p:sp>
        <p:nvSpPr>
          <p:cNvPr id="6148" name="Rectangle 2"/>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sp>
        <p:nvSpPr>
          <p:cNvPr id="6149" name="Rectangle 4"/>
          <p:cNvSpPr/>
          <p:nvPr/>
        </p:nvSpPr>
        <p:spPr>
          <a:xfrm>
            <a:off x="357188" y="3221038"/>
            <a:ext cx="8572500" cy="708025"/>
          </a:xfrm>
          <a:prstGeom prst="rect">
            <a:avLst/>
          </a:prstGeom>
          <a:noFill/>
          <a:ln w="9525">
            <a:noFill/>
          </a:ln>
        </p:spPr>
        <p:txBody>
          <a:bodyPr anchor="ctr">
            <a:spAutoFit/>
          </a:bodyPr>
          <a:p>
            <a:r>
              <a:rPr sz="2000" dirty="0">
                <a:latin typeface="Arial" panose="020B0604020202020204" pitchFamily="34" charset="0"/>
              </a:rPr>
              <a:t>где ротор или вихрь определяется выражением</a:t>
            </a:r>
            <a:endParaRPr sz="2000" dirty="0">
              <a:latin typeface="Arial" panose="020B0604020202020204" pitchFamily="34" charset="0"/>
            </a:endParaRPr>
          </a:p>
          <a:p>
            <a:pPr eaLnBrk="0" hangingPunct="0"/>
            <a:r>
              <a:rPr sz="2000" dirty="0">
                <a:latin typeface="Arial" panose="020B0604020202020204" pitchFamily="34" charset="0"/>
                <a:cs typeface="Times New Roman" panose="02020603050405020304" pitchFamily="18" charset="0"/>
              </a:rPr>
              <a:t> </a:t>
            </a:r>
            <a:endParaRPr sz="2000" dirty="0">
              <a:latin typeface="Arial" panose="020B0604020202020204" pitchFamily="34" charset="0"/>
            </a:endParaRPr>
          </a:p>
        </p:txBody>
      </p:sp>
      <p:sp>
        <p:nvSpPr>
          <p:cNvPr id="6150" name="Rectangle 7"/>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sp>
        <p:nvSpPr>
          <p:cNvPr id="6151" name="Rectangle 9"/>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sp>
        <p:nvSpPr>
          <p:cNvPr id="6152" name="Rectangle 6"/>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6153" name="Object 5"/>
          <p:cNvGraphicFramePr>
            <a:graphicFrameLocks noChangeAspect="1"/>
          </p:cNvGraphicFramePr>
          <p:nvPr/>
        </p:nvGraphicFramePr>
        <p:xfrm>
          <a:off x="3429000" y="2292350"/>
          <a:ext cx="2338388" cy="922338"/>
        </p:xfrm>
        <a:graphic>
          <a:graphicData uri="http://schemas.openxmlformats.org/presentationml/2006/ole">
            <mc:AlternateContent xmlns:mc="http://schemas.openxmlformats.org/markup-compatibility/2006">
              <mc:Choice xmlns:v="urn:schemas-microsoft-com:vml" Requires="v">
                <p:oleObj spid="_x0000_s3076" name="" r:id="rId1" imgW="1129665" imgH="444500" progId="Equation.3">
                  <p:embed/>
                </p:oleObj>
              </mc:Choice>
              <mc:Fallback>
                <p:oleObj name="" r:id="rId1" imgW="1129665" imgH="444500" progId="Equation.3">
                  <p:embed/>
                  <p:pic>
                    <p:nvPicPr>
                      <p:cNvPr id="0" name="Изображение 3075"/>
                      <p:cNvPicPr/>
                      <p:nvPr/>
                    </p:nvPicPr>
                    <p:blipFill>
                      <a:blip r:embed="rId2"/>
                      <a:stretch>
                        <a:fillRect/>
                      </a:stretch>
                    </p:blipFill>
                    <p:spPr>
                      <a:xfrm>
                        <a:off x="3429000" y="2292350"/>
                        <a:ext cx="2338388" cy="922338"/>
                      </a:xfrm>
                      <a:prstGeom prst="rect">
                        <a:avLst/>
                      </a:prstGeom>
                      <a:noFill/>
                      <a:ln w="38100">
                        <a:noFill/>
                        <a:miter/>
                      </a:ln>
                    </p:spPr>
                  </p:pic>
                </p:oleObj>
              </mc:Fallback>
            </mc:AlternateContent>
          </a:graphicData>
        </a:graphic>
      </p:graphicFrame>
      <p:sp>
        <p:nvSpPr>
          <p:cNvPr id="6154" name="Rectangle 8"/>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6155" name="Object 7"/>
          <p:cNvGraphicFramePr>
            <a:graphicFrameLocks noChangeAspect="1"/>
          </p:cNvGraphicFramePr>
          <p:nvPr/>
        </p:nvGraphicFramePr>
        <p:xfrm>
          <a:off x="1357313" y="3786188"/>
          <a:ext cx="5818187" cy="1500187"/>
        </p:xfrm>
        <a:graphic>
          <a:graphicData uri="http://schemas.openxmlformats.org/presentationml/2006/ole">
            <mc:AlternateContent xmlns:mc="http://schemas.openxmlformats.org/markup-compatibility/2006">
              <mc:Choice xmlns:v="urn:schemas-microsoft-com:vml" Requires="v">
                <p:oleObj spid="_x0000_s3080" name="" r:id="rId3" imgW="4546600" imgH="1168400" progId="Equation.3">
                  <p:embed/>
                </p:oleObj>
              </mc:Choice>
              <mc:Fallback>
                <p:oleObj name="" r:id="rId3" imgW="4546600" imgH="1168400" progId="Equation.3">
                  <p:embed/>
                  <p:pic>
                    <p:nvPicPr>
                      <p:cNvPr id="0" name="Изображение 3079"/>
                      <p:cNvPicPr/>
                      <p:nvPr/>
                    </p:nvPicPr>
                    <p:blipFill>
                      <a:blip r:embed="rId4"/>
                      <a:stretch>
                        <a:fillRect/>
                      </a:stretch>
                    </p:blipFill>
                    <p:spPr>
                      <a:xfrm>
                        <a:off x="1357313" y="3786188"/>
                        <a:ext cx="5818187" cy="1500187"/>
                      </a:xfrm>
                      <a:prstGeom prst="rect">
                        <a:avLst/>
                      </a:prstGeom>
                      <a:noFill/>
                      <a:ln w="38100">
                        <a:noFill/>
                        <a:miter/>
                      </a:ln>
                    </p:spPr>
                  </p:pic>
                </p:oleObj>
              </mc:Fallback>
            </mc:AlternateContent>
          </a:graphicData>
        </a:graphic>
      </p:graphicFrame>
      <p:sp>
        <p:nvSpPr>
          <p:cNvPr id="6156" name="Rectangle 10"/>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6157" name="Object 9"/>
          <p:cNvGraphicFramePr>
            <a:graphicFrameLocks noChangeAspect="1"/>
          </p:cNvGraphicFramePr>
          <p:nvPr/>
        </p:nvGraphicFramePr>
        <p:xfrm>
          <a:off x="5500688" y="5500688"/>
          <a:ext cx="1544637" cy="571500"/>
        </p:xfrm>
        <a:graphic>
          <a:graphicData uri="http://schemas.openxmlformats.org/presentationml/2006/ole">
            <mc:AlternateContent xmlns:mc="http://schemas.openxmlformats.org/markup-compatibility/2006">
              <mc:Choice xmlns:v="urn:schemas-microsoft-com:vml" Requires="v">
                <p:oleObj spid="_x0000_s3078" name="" r:id="rId5" imgW="951865" imgH="355600" progId="Equation.3">
                  <p:embed/>
                </p:oleObj>
              </mc:Choice>
              <mc:Fallback>
                <p:oleObj name="" r:id="rId5" imgW="951865" imgH="355600" progId="Equation.3">
                  <p:embed/>
                  <p:pic>
                    <p:nvPicPr>
                      <p:cNvPr id="0" name="Изображение 3077"/>
                      <p:cNvPicPr/>
                      <p:nvPr/>
                    </p:nvPicPr>
                    <p:blipFill>
                      <a:blip r:embed="rId6"/>
                      <a:stretch>
                        <a:fillRect/>
                      </a:stretch>
                    </p:blipFill>
                    <p:spPr>
                      <a:xfrm>
                        <a:off x="5500688" y="5500688"/>
                        <a:ext cx="1544637" cy="571500"/>
                      </a:xfrm>
                      <a:prstGeom prst="rect">
                        <a:avLst/>
                      </a:prstGeom>
                      <a:noFill/>
                      <a:ln w="38100">
                        <a:noFill/>
                        <a:miter/>
                      </a:ln>
                    </p:spPr>
                  </p:pic>
                </p:oleObj>
              </mc:Fallback>
            </mc:AlternateContent>
          </a:graphicData>
        </a:graphic>
      </p:graphicFrame>
      <p:sp>
        <p:nvSpPr>
          <p:cNvPr id="6158" name="Rectangle 12"/>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6159" name="Object 11"/>
          <p:cNvGraphicFramePr>
            <a:graphicFrameLocks noChangeAspect="1"/>
          </p:cNvGraphicFramePr>
          <p:nvPr/>
        </p:nvGraphicFramePr>
        <p:xfrm>
          <a:off x="1857375" y="5500688"/>
          <a:ext cx="1544638" cy="571500"/>
        </p:xfrm>
        <a:graphic>
          <a:graphicData uri="http://schemas.openxmlformats.org/presentationml/2006/ole">
            <mc:AlternateContent xmlns:mc="http://schemas.openxmlformats.org/markup-compatibility/2006">
              <mc:Choice xmlns:v="urn:schemas-microsoft-com:vml" Requires="v">
                <p:oleObj spid="_x0000_s3077" name="" r:id="rId7" imgW="951865" imgH="355600" progId="Equation.3">
                  <p:embed/>
                </p:oleObj>
              </mc:Choice>
              <mc:Fallback>
                <p:oleObj name="" r:id="rId7" imgW="951865" imgH="355600" progId="Equation.3">
                  <p:embed/>
                  <p:pic>
                    <p:nvPicPr>
                      <p:cNvPr id="0" name="Изображение 3076"/>
                      <p:cNvPicPr/>
                      <p:nvPr/>
                    </p:nvPicPr>
                    <p:blipFill>
                      <a:blip r:embed="rId8"/>
                      <a:stretch>
                        <a:fillRect/>
                      </a:stretch>
                    </p:blipFill>
                    <p:spPr>
                      <a:xfrm>
                        <a:off x="1857375" y="5500688"/>
                        <a:ext cx="1544638" cy="571500"/>
                      </a:xfrm>
                      <a:prstGeom prst="rect">
                        <a:avLst/>
                      </a:prstGeom>
                      <a:noFill/>
                      <a:ln w="38100">
                        <a:noFill/>
                        <a:miter/>
                      </a:ln>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Заголовок 1"/>
          <p:cNvSpPr>
            <a:spLocks noGrp="1"/>
          </p:cNvSpPr>
          <p:nvPr>
            <p:ph type="title"/>
          </p:nvPr>
        </p:nvSpPr>
        <p:spPr>
          <a:xfrm>
            <a:off x="457200" y="457200"/>
            <a:ext cx="8229600" cy="1043940"/>
          </a:xfrm>
          <a:solidFill>
            <a:schemeClr val="accent3">
              <a:lumMod val="95000"/>
            </a:schemeClr>
          </a:solidFill>
        </p:spPr>
        <p:txBody>
          <a:bodyPr vert="horz" wrap="square" lIns="91440" tIns="45720" rIns="91440" bIns="45720" anchor="ctr"/>
          <a:p>
            <a:pPr algn="ctr"/>
            <a:r>
              <a:rPr sz="2800" b="1" dirty="0">
                <a:solidFill>
                  <a:srgbClr val="C00000"/>
                </a:solidFill>
                <a:effectLst>
                  <a:outerShdw blurRad="38100" dist="38100" dir="2700000" algn="tl">
                    <a:srgbClr val="000000">
                      <a:alpha val="43137"/>
                    </a:srgbClr>
                  </a:outerShdw>
                </a:effectLst>
              </a:rPr>
              <a:t>Первое уравнение Максвелла в интегральной и дифференциальной формах</a:t>
            </a:r>
            <a:endParaRPr sz="2800" b="1" dirty="0">
              <a:solidFill>
                <a:srgbClr val="C00000"/>
              </a:solidFill>
              <a:effectLst>
                <a:outerShdw blurRad="38100" dist="38100" dir="2700000" algn="tl">
                  <a:srgbClr val="000000">
                    <a:alpha val="43137"/>
                  </a:srgbClr>
                </a:outerShdw>
              </a:effectLst>
            </a:endParaRPr>
          </a:p>
        </p:txBody>
      </p:sp>
      <p:sp>
        <p:nvSpPr>
          <p:cNvPr id="7171" name="Содержимое 2"/>
          <p:cNvSpPr>
            <a:spLocks noGrp="1"/>
          </p:cNvSpPr>
          <p:nvPr>
            <p:ph idx="1"/>
          </p:nvPr>
        </p:nvSpPr>
        <p:spPr>
          <a:xfrm>
            <a:off x="500063" y="2500313"/>
            <a:ext cx="8229600" cy="3509962"/>
          </a:xfrm>
        </p:spPr>
        <p:txBody>
          <a:bodyPr vert="horz" wrap="square" lIns="91440" tIns="45720" rIns="91440" bIns="45720" anchor="t"/>
          <a:p>
            <a:pPr algn="ctr">
              <a:buNone/>
            </a:pPr>
            <a:r>
              <a:rPr sz="2000" dirty="0"/>
              <a:t>по сути, это закон электромагнитной индукции Фарадея с учетом выражения для магнитного потока</a:t>
            </a:r>
            <a:endParaRPr sz="2000" dirty="0"/>
          </a:p>
          <a:p>
            <a:pPr algn="ctr">
              <a:buNone/>
            </a:pPr>
            <a:endParaRPr sz="2000" dirty="0"/>
          </a:p>
          <a:p>
            <a:pPr algn="ctr">
              <a:buNone/>
            </a:pPr>
            <a:endParaRPr sz="2000" dirty="0"/>
          </a:p>
          <a:p>
            <a:pPr algn="just"/>
            <a:r>
              <a:rPr sz="2000" dirty="0"/>
              <a:t>Максвелл предположил, что это верно не только для проводящего замкнутого контура, но и для любого мысленно проведенного в пространстве. Другими словами: переменное магнитное поле (МП) существует всегда при наличии вихревого (переменного) электрического поля, и наоборот. Они обуславливают друг друга как при наличии проводников, так и без них.</a:t>
            </a:r>
            <a:endParaRPr sz="2000" dirty="0"/>
          </a:p>
          <a:p>
            <a:pPr algn="just"/>
            <a:r>
              <a:rPr sz="2000" dirty="0"/>
              <a:t>Вихревое (переменное) электрическое поле в отличие от электростатического имеет отличную от нуля циркуляцию.</a:t>
            </a:r>
            <a:endParaRPr sz="2000" dirty="0"/>
          </a:p>
        </p:txBody>
      </p:sp>
      <p:sp>
        <p:nvSpPr>
          <p:cNvPr id="7172" name="Rectangle 2"/>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7173" name="Object 1"/>
          <p:cNvGraphicFramePr>
            <a:graphicFrameLocks noChangeAspect="1"/>
          </p:cNvGraphicFramePr>
          <p:nvPr/>
        </p:nvGraphicFramePr>
        <p:xfrm>
          <a:off x="1357313" y="1571625"/>
          <a:ext cx="3357562" cy="901700"/>
        </p:xfrm>
        <a:graphic>
          <a:graphicData uri="http://schemas.openxmlformats.org/presentationml/2006/ole">
            <mc:AlternateContent xmlns:mc="http://schemas.openxmlformats.org/markup-compatibility/2006">
              <mc:Choice xmlns:v="urn:schemas-microsoft-com:vml" Requires="v">
                <p:oleObj spid="_x0000_s3089" name="" r:id="rId1" imgW="2552700" imgH="685800" progId="Equation.3">
                  <p:embed/>
                </p:oleObj>
              </mc:Choice>
              <mc:Fallback>
                <p:oleObj name="" r:id="rId1" imgW="2552700" imgH="685800" progId="Equation.3">
                  <p:embed/>
                  <p:pic>
                    <p:nvPicPr>
                      <p:cNvPr id="0" name="Изображение 3088"/>
                      <p:cNvPicPr/>
                      <p:nvPr/>
                    </p:nvPicPr>
                    <p:blipFill>
                      <a:blip r:embed="rId2"/>
                      <a:stretch>
                        <a:fillRect/>
                      </a:stretch>
                    </p:blipFill>
                    <p:spPr>
                      <a:xfrm>
                        <a:off x="1357313" y="1571625"/>
                        <a:ext cx="3357562" cy="901700"/>
                      </a:xfrm>
                      <a:prstGeom prst="rect">
                        <a:avLst/>
                      </a:prstGeom>
                      <a:noFill/>
                      <a:ln w="38100">
                        <a:noFill/>
                        <a:miter/>
                      </a:ln>
                    </p:spPr>
                  </p:pic>
                </p:oleObj>
              </mc:Fallback>
            </mc:AlternateContent>
          </a:graphicData>
        </a:graphic>
      </p:graphicFrame>
      <p:sp>
        <p:nvSpPr>
          <p:cNvPr id="7174" name="Rectangle 4"/>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7175" name="Object 3"/>
          <p:cNvGraphicFramePr>
            <a:graphicFrameLocks noChangeAspect="1"/>
          </p:cNvGraphicFramePr>
          <p:nvPr/>
        </p:nvGraphicFramePr>
        <p:xfrm>
          <a:off x="6000750" y="1500188"/>
          <a:ext cx="1571625" cy="949325"/>
        </p:xfrm>
        <a:graphic>
          <a:graphicData uri="http://schemas.openxmlformats.org/presentationml/2006/ole">
            <mc:AlternateContent xmlns:mc="http://schemas.openxmlformats.org/markup-compatibility/2006">
              <mc:Choice xmlns:v="urn:schemas-microsoft-com:vml" Requires="v">
                <p:oleObj spid="_x0000_s3086" name="" r:id="rId3" imgW="1054100" imgH="635000" progId="Equation.3">
                  <p:embed/>
                </p:oleObj>
              </mc:Choice>
              <mc:Fallback>
                <p:oleObj name="" r:id="rId3" imgW="1054100" imgH="635000" progId="Equation.3">
                  <p:embed/>
                  <p:pic>
                    <p:nvPicPr>
                      <p:cNvPr id="0" name="Изображение 3085"/>
                      <p:cNvPicPr/>
                      <p:nvPr/>
                    </p:nvPicPr>
                    <p:blipFill>
                      <a:blip r:embed="rId4"/>
                      <a:stretch>
                        <a:fillRect/>
                      </a:stretch>
                    </p:blipFill>
                    <p:spPr>
                      <a:xfrm>
                        <a:off x="6000750" y="1500188"/>
                        <a:ext cx="1571625" cy="949325"/>
                      </a:xfrm>
                      <a:prstGeom prst="rect">
                        <a:avLst/>
                      </a:prstGeom>
                      <a:noFill/>
                      <a:ln w="38100">
                        <a:noFill/>
                        <a:miter/>
                      </a:ln>
                    </p:spPr>
                  </p:pic>
                </p:oleObj>
              </mc:Fallback>
            </mc:AlternateContent>
          </a:graphicData>
        </a:graphic>
      </p:graphicFrame>
      <p:sp>
        <p:nvSpPr>
          <p:cNvPr id="7176" name="Rectangle 6"/>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7177" name="Object 5"/>
          <p:cNvGraphicFramePr>
            <a:graphicFrameLocks noChangeAspect="1"/>
          </p:cNvGraphicFramePr>
          <p:nvPr/>
        </p:nvGraphicFramePr>
        <p:xfrm>
          <a:off x="5429250" y="3143250"/>
          <a:ext cx="1500188" cy="827088"/>
        </p:xfrm>
        <a:graphic>
          <a:graphicData uri="http://schemas.openxmlformats.org/presentationml/2006/ole">
            <mc:AlternateContent xmlns:mc="http://schemas.openxmlformats.org/markup-compatibility/2006">
              <mc:Choice xmlns:v="urn:schemas-microsoft-com:vml" Requires="v">
                <p:oleObj spid="_x0000_s3084" name="" r:id="rId5" imgW="1016000" imgH="558800" progId="Equation.3">
                  <p:embed/>
                </p:oleObj>
              </mc:Choice>
              <mc:Fallback>
                <p:oleObj name="" r:id="rId5" imgW="1016000" imgH="558800" progId="Equation.3">
                  <p:embed/>
                  <p:pic>
                    <p:nvPicPr>
                      <p:cNvPr id="0" name="Изображение 3083"/>
                      <p:cNvPicPr/>
                      <p:nvPr/>
                    </p:nvPicPr>
                    <p:blipFill>
                      <a:blip r:embed="rId6"/>
                      <a:stretch>
                        <a:fillRect/>
                      </a:stretch>
                    </p:blipFill>
                    <p:spPr>
                      <a:xfrm>
                        <a:off x="5429250" y="3143250"/>
                        <a:ext cx="1500188" cy="827088"/>
                      </a:xfrm>
                      <a:prstGeom prst="rect">
                        <a:avLst/>
                      </a:prstGeom>
                      <a:noFill/>
                      <a:ln w="38100">
                        <a:noFill/>
                        <a:miter/>
                      </a:ln>
                    </p:spPr>
                  </p:pic>
                </p:oleObj>
              </mc:Fallback>
            </mc:AlternateContent>
          </a:graphicData>
        </a:graphic>
      </p:graphicFrame>
      <p:graphicFrame>
        <p:nvGraphicFramePr>
          <p:cNvPr id="7178" name="Object 7"/>
          <p:cNvGraphicFramePr>
            <a:graphicFrameLocks noChangeAspect="1"/>
          </p:cNvGraphicFramePr>
          <p:nvPr/>
        </p:nvGraphicFramePr>
        <p:xfrm>
          <a:off x="2571750" y="3143250"/>
          <a:ext cx="1474788" cy="749300"/>
        </p:xfrm>
        <a:graphic>
          <a:graphicData uri="http://schemas.openxmlformats.org/presentationml/2006/ole">
            <mc:AlternateContent xmlns:mc="http://schemas.openxmlformats.org/markup-compatibility/2006">
              <mc:Choice xmlns:v="urn:schemas-microsoft-com:vml" Requires="v">
                <p:oleObj spid="_x0000_s3087" name="" r:id="rId7" imgW="774065" imgH="393700" progId="Equation.3">
                  <p:embed/>
                </p:oleObj>
              </mc:Choice>
              <mc:Fallback>
                <p:oleObj name="" r:id="rId7" imgW="774065" imgH="393700" progId="Equation.3">
                  <p:embed/>
                  <p:pic>
                    <p:nvPicPr>
                      <p:cNvPr id="0" name="Изображение 3086"/>
                      <p:cNvPicPr/>
                      <p:nvPr/>
                    </p:nvPicPr>
                    <p:blipFill>
                      <a:blip r:embed="rId8"/>
                      <a:stretch>
                        <a:fillRect/>
                      </a:stretch>
                    </p:blipFill>
                    <p:spPr>
                      <a:xfrm>
                        <a:off x="2571750" y="3143250"/>
                        <a:ext cx="1474788" cy="749300"/>
                      </a:xfrm>
                      <a:prstGeom prst="rect">
                        <a:avLst/>
                      </a:prstGeom>
                      <a:noFill/>
                      <a:ln w="38100">
                        <a:noFill/>
                        <a:miter/>
                      </a:ln>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19735" y="149860"/>
            <a:ext cx="8205470" cy="612775"/>
          </a:xfrm>
          <a:solidFill>
            <a:schemeClr val="bg1">
              <a:lumMod val="95000"/>
            </a:schemeClr>
          </a:solidFill>
        </p:spPr>
        <p:txBody>
          <a:bodyPr>
            <a:normAutofit fontScale="90000"/>
          </a:bodyPr>
          <a:lstStyle/>
          <a:p>
            <a:pPr algn="ctr"/>
            <a:r>
              <a:rPr b="1" dirty="0">
                <a:solidFill>
                  <a:srgbClr val="C00000"/>
                </a:solidFill>
                <a:effectLst>
                  <a:outerShdw blurRad="38100" dist="38100" dir="2700000" algn="tl">
                    <a:srgbClr val="000000">
                      <a:alpha val="43137"/>
                    </a:srgbClr>
                  </a:outerShdw>
                </a:effectLst>
                <a:sym typeface="+mn-ea"/>
              </a:rPr>
              <a:t>Ток смещения</a:t>
            </a:r>
            <a:endParaRPr lang="en-US" dirty="0" smtClean="0"/>
          </a:p>
        </p:txBody>
      </p:sp>
      <p:pic>
        <p:nvPicPr>
          <p:cNvPr id="8" name="Рисунок 7" descr="ток самоиндукции.jpg"/>
          <p:cNvPicPr>
            <a:picLocks noChangeAspect="1"/>
          </p:cNvPicPr>
          <p:nvPr/>
        </p:nvPicPr>
        <p:blipFill>
          <a:blip r:embed="rId1" cstate="print"/>
          <a:stretch>
            <a:fillRect/>
          </a:stretch>
        </p:blipFill>
        <p:spPr>
          <a:xfrm>
            <a:off x="2420620" y="994410"/>
            <a:ext cx="4695825" cy="2742565"/>
          </a:xfrm>
          <a:prstGeom prst="rect">
            <a:avLst/>
          </a:prstGeom>
        </p:spPr>
      </p:pic>
      <p:sp>
        <p:nvSpPr>
          <p:cNvPr id="9" name="Прямоугольник 8"/>
          <p:cNvSpPr/>
          <p:nvPr/>
        </p:nvSpPr>
        <p:spPr>
          <a:xfrm>
            <a:off x="251520" y="4005064"/>
            <a:ext cx="8496944" cy="1630045"/>
          </a:xfrm>
          <a:prstGeom prst="rect">
            <a:avLst/>
          </a:prstGeom>
        </p:spPr>
        <p:txBody>
          <a:bodyPr wrap="square">
            <a:spAutoFit/>
          </a:bodyPr>
          <a:lstStyle/>
          <a:p>
            <a:pPr algn="just"/>
            <a:r>
              <a:rPr lang="ru-RU" sz="2000" dirty="0" smtClean="0">
                <a:latin typeface="Times New Roman" panose="02020603050405020304" pitchFamily="18" charset="0"/>
                <a:cs typeface="Times New Roman" panose="02020603050405020304" pitchFamily="18" charset="0"/>
              </a:rPr>
              <a:t>Между обкладками конденсатора линии тока проводимости обрываются и ток как бы «исчезает в никуда» и «появляется из ничего», что противоречит закону сохранения. Поэтому логично предположить, что линии тока проводимости в конденсаторе переходят в линии другого тока. Этот другой ток назвали </a:t>
            </a:r>
            <a:r>
              <a:rPr lang="ru-RU" sz="2000" b="1" dirty="0" smtClean="0">
                <a:solidFill>
                  <a:srgbClr val="C00000"/>
                </a:solidFill>
                <a:latin typeface="Times New Roman" panose="02020603050405020304" pitchFamily="18" charset="0"/>
                <a:cs typeface="Times New Roman" panose="02020603050405020304" pitchFamily="18" charset="0"/>
              </a:rPr>
              <a:t>током смещения.</a:t>
            </a:r>
            <a:endParaRPr lang="ru-RU" sz="2000" b="1" dirty="0" smtClean="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Заголовок 1"/>
          <p:cNvSpPr>
            <a:spLocks noGrp="1"/>
          </p:cNvSpPr>
          <p:nvPr>
            <p:ph type="title"/>
          </p:nvPr>
        </p:nvSpPr>
        <p:spPr>
          <a:xfrm>
            <a:off x="457200" y="503555"/>
            <a:ext cx="8229600" cy="711200"/>
          </a:xfrm>
          <a:solidFill>
            <a:schemeClr val="accent3">
              <a:lumMod val="95000"/>
            </a:schemeClr>
          </a:solidFill>
        </p:spPr>
        <p:txBody>
          <a:bodyPr vert="horz" wrap="square" lIns="91440" tIns="45720" rIns="91440" bIns="45720" anchor="ctr"/>
          <a:p>
            <a:pPr algn="ctr"/>
            <a:r>
              <a:rPr sz="3200" b="1" dirty="0">
                <a:solidFill>
                  <a:srgbClr val="C00000"/>
                </a:solidFill>
                <a:effectLst>
                  <a:outerShdw blurRad="38100" dist="38100" dir="2700000" algn="tl">
                    <a:srgbClr val="000000">
                      <a:alpha val="43137"/>
                    </a:srgbClr>
                  </a:outerShdw>
                </a:effectLst>
              </a:rPr>
              <a:t>Ток смещения</a:t>
            </a:r>
            <a:endParaRPr sz="3200" b="1" dirty="0">
              <a:solidFill>
                <a:srgbClr val="C00000"/>
              </a:solidFill>
              <a:effectLst>
                <a:outerShdw blurRad="38100" dist="38100" dir="2700000" algn="tl">
                  <a:srgbClr val="000000">
                    <a:alpha val="43137"/>
                  </a:srgbClr>
                </a:outerShdw>
              </a:effectLst>
            </a:endParaRPr>
          </a:p>
        </p:txBody>
      </p:sp>
      <p:sp>
        <p:nvSpPr>
          <p:cNvPr id="8195" name="Содержимое 2"/>
          <p:cNvSpPr>
            <a:spLocks noGrp="1"/>
          </p:cNvSpPr>
          <p:nvPr>
            <p:ph idx="1"/>
          </p:nvPr>
        </p:nvSpPr>
        <p:spPr>
          <a:xfrm>
            <a:off x="0" y="1214438"/>
            <a:ext cx="8929688" cy="2019300"/>
          </a:xfrm>
        </p:spPr>
        <p:txBody>
          <a:bodyPr vert="horz" wrap="square" lIns="91440" tIns="45720" rIns="91440" bIns="45720" anchor="t"/>
          <a:p>
            <a:pPr algn="just"/>
            <a:r>
              <a:rPr sz="2000" dirty="0">
                <a:latin typeface="Times New Roman" panose="02020603050405020304" pitchFamily="18" charset="0"/>
                <a:cs typeface="Times New Roman" panose="02020603050405020304" pitchFamily="18" charset="0"/>
              </a:rPr>
              <a:t>Максвелл предположил, что источником </a:t>
            </a:r>
            <a:r>
              <a:rPr lang="ru-RU" sz="2000" dirty="0">
                <a:latin typeface="Times New Roman" panose="02020603050405020304" pitchFamily="18" charset="0"/>
                <a:cs typeface="Times New Roman" panose="02020603050405020304" pitchFamily="18" charset="0"/>
              </a:rPr>
              <a:t>магнитного поля</a:t>
            </a:r>
            <a:r>
              <a:rPr sz="2000" dirty="0">
                <a:latin typeface="Times New Roman" panose="02020603050405020304" pitchFamily="18" charset="0"/>
                <a:cs typeface="Times New Roman" panose="02020603050405020304" pitchFamily="18" charset="0"/>
              </a:rPr>
              <a:t> может быть не только макроток (ток проводимости), но и вихревое (переменное) электрическое поле. Для количественной характеристики магнитного действия переменного электрического поля Максвелл ввел понятие </a:t>
            </a:r>
            <a:r>
              <a:rPr sz="2000" b="1" dirty="0">
                <a:latin typeface="Times New Roman" panose="02020603050405020304" pitchFamily="18" charset="0"/>
                <a:cs typeface="Times New Roman" panose="02020603050405020304" pitchFamily="18" charset="0"/>
              </a:rPr>
              <a:t>тока смещения (</a:t>
            </a:r>
            <a:r>
              <a:rPr sz="2000" dirty="0">
                <a:latin typeface="Times New Roman" panose="02020603050405020304" pitchFamily="18" charset="0"/>
                <a:cs typeface="Times New Roman" panose="02020603050405020304" pitchFamily="18" charset="0"/>
              </a:rPr>
              <a:t>по сути это – переменное электрическое поле</a:t>
            </a:r>
            <a:r>
              <a:rPr sz="2000" b="1" dirty="0">
                <a:latin typeface="Times New Roman" panose="02020603050405020304" pitchFamily="18" charset="0"/>
                <a:cs typeface="Times New Roman" panose="02020603050405020304" pitchFamily="18" charset="0"/>
              </a:rPr>
              <a:t>)</a:t>
            </a:r>
            <a:r>
              <a:rPr sz="2000"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algn="just">
              <a:buNone/>
            </a:pPr>
            <a:r>
              <a:rPr sz="2000" dirty="0">
                <a:latin typeface="Times New Roman" panose="02020603050405020304" pitchFamily="18" charset="0"/>
                <a:cs typeface="Times New Roman" panose="02020603050405020304" pitchFamily="18" charset="0"/>
              </a:rPr>
              <a:t>     Из теоремы Остроградского-Гаусса для вектора </a:t>
            </a:r>
            <a:r>
              <a:rPr lang="en-US" altLang="x-none" sz="2000" b="1" dirty="0">
                <a:latin typeface="Times New Roman" panose="02020603050405020304" pitchFamily="18" charset="0"/>
                <a:cs typeface="Times New Roman" panose="02020603050405020304" pitchFamily="18" charset="0"/>
              </a:rPr>
              <a:t>D</a:t>
            </a:r>
            <a:r>
              <a:rPr sz="2000"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p:txBody>
      </p:sp>
      <p:sp>
        <p:nvSpPr>
          <p:cNvPr id="8196" name="Rectangle 2"/>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8197" name="Object 1"/>
          <p:cNvGraphicFramePr>
            <a:graphicFrameLocks noChangeAspect="1"/>
          </p:cNvGraphicFramePr>
          <p:nvPr/>
        </p:nvGraphicFramePr>
        <p:xfrm>
          <a:off x="4000500" y="3357563"/>
          <a:ext cx="1928813" cy="909637"/>
        </p:xfrm>
        <a:graphic>
          <a:graphicData uri="http://schemas.openxmlformats.org/presentationml/2006/ole">
            <mc:AlternateContent xmlns:mc="http://schemas.openxmlformats.org/markup-compatibility/2006">
              <mc:Choice xmlns:v="urn:schemas-microsoft-com:vml" Requires="v">
                <p:oleObj spid="_x0000_s3090" name="" r:id="rId1" imgW="1193800" imgH="558800" progId="Equation.3">
                  <p:embed/>
                </p:oleObj>
              </mc:Choice>
              <mc:Fallback>
                <p:oleObj name="" r:id="rId1" imgW="1193800" imgH="558800" progId="Equation.3">
                  <p:embed/>
                  <p:pic>
                    <p:nvPicPr>
                      <p:cNvPr id="0" name="Изображение 3089"/>
                      <p:cNvPicPr/>
                      <p:nvPr/>
                    </p:nvPicPr>
                    <p:blipFill>
                      <a:blip r:embed="rId2"/>
                      <a:stretch>
                        <a:fillRect/>
                      </a:stretch>
                    </p:blipFill>
                    <p:spPr>
                      <a:xfrm>
                        <a:off x="4000500" y="3357563"/>
                        <a:ext cx="1928813" cy="909637"/>
                      </a:xfrm>
                      <a:prstGeom prst="rect">
                        <a:avLst/>
                      </a:prstGeom>
                      <a:noFill/>
                      <a:ln w="38100">
                        <a:noFill/>
                        <a:miter/>
                      </a:ln>
                    </p:spPr>
                  </p:pic>
                </p:oleObj>
              </mc:Fallback>
            </mc:AlternateContent>
          </a:graphicData>
        </a:graphic>
      </p:graphicFrame>
      <p:sp>
        <p:nvSpPr>
          <p:cNvPr id="8198" name="Rectangle 4"/>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8199" name="Object 3"/>
          <p:cNvGraphicFramePr>
            <a:graphicFrameLocks noChangeAspect="1"/>
          </p:cNvGraphicFramePr>
          <p:nvPr/>
        </p:nvGraphicFramePr>
        <p:xfrm>
          <a:off x="1500188" y="4214813"/>
          <a:ext cx="3405187" cy="930275"/>
        </p:xfrm>
        <a:graphic>
          <a:graphicData uri="http://schemas.openxmlformats.org/presentationml/2006/ole">
            <mc:AlternateContent xmlns:mc="http://schemas.openxmlformats.org/markup-compatibility/2006">
              <mc:Choice xmlns:v="urn:schemas-microsoft-com:vml" Requires="v">
                <p:oleObj spid="_x0000_s3088" name="" r:id="rId3" imgW="2540000" imgH="698500" progId="Equation.3">
                  <p:embed/>
                </p:oleObj>
              </mc:Choice>
              <mc:Fallback>
                <p:oleObj name="" r:id="rId3" imgW="2540000" imgH="698500" progId="Equation.3">
                  <p:embed/>
                  <p:pic>
                    <p:nvPicPr>
                      <p:cNvPr id="0" name="Изображение 3087"/>
                      <p:cNvPicPr/>
                      <p:nvPr/>
                    </p:nvPicPr>
                    <p:blipFill>
                      <a:blip r:embed="rId4"/>
                      <a:stretch>
                        <a:fillRect/>
                      </a:stretch>
                    </p:blipFill>
                    <p:spPr>
                      <a:xfrm>
                        <a:off x="1500188" y="4214813"/>
                        <a:ext cx="3405187" cy="930275"/>
                      </a:xfrm>
                      <a:prstGeom prst="rect">
                        <a:avLst/>
                      </a:prstGeom>
                      <a:noFill/>
                      <a:ln w="38100">
                        <a:noFill/>
                        <a:miter/>
                      </a:ln>
                    </p:spPr>
                  </p:pic>
                </p:oleObj>
              </mc:Fallback>
            </mc:AlternateContent>
          </a:graphicData>
        </a:graphic>
      </p:graphicFrame>
      <p:sp>
        <p:nvSpPr>
          <p:cNvPr id="8200" name="Rectangle 6"/>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8201" name="Object 5"/>
          <p:cNvGraphicFramePr>
            <a:graphicFrameLocks noChangeAspect="1"/>
          </p:cNvGraphicFramePr>
          <p:nvPr/>
        </p:nvGraphicFramePr>
        <p:xfrm>
          <a:off x="5929313" y="4054475"/>
          <a:ext cx="1714500" cy="1063625"/>
        </p:xfrm>
        <a:graphic>
          <a:graphicData uri="http://schemas.openxmlformats.org/presentationml/2006/ole">
            <mc:AlternateContent xmlns:mc="http://schemas.openxmlformats.org/markup-compatibility/2006">
              <mc:Choice xmlns:v="urn:schemas-microsoft-com:vml" Requires="v">
                <p:oleObj spid="_x0000_s3085" name="" r:id="rId5" imgW="1104900" imgH="685800" progId="Equation.3">
                  <p:embed/>
                </p:oleObj>
              </mc:Choice>
              <mc:Fallback>
                <p:oleObj name="" r:id="rId5" imgW="1104900" imgH="685800" progId="Equation.3">
                  <p:embed/>
                  <p:pic>
                    <p:nvPicPr>
                      <p:cNvPr id="0" name="Изображение 3084"/>
                      <p:cNvPicPr/>
                      <p:nvPr/>
                    </p:nvPicPr>
                    <p:blipFill>
                      <a:blip r:embed="rId6"/>
                      <a:stretch>
                        <a:fillRect/>
                      </a:stretch>
                    </p:blipFill>
                    <p:spPr>
                      <a:xfrm>
                        <a:off x="5929313" y="4054475"/>
                        <a:ext cx="1714500" cy="1063625"/>
                      </a:xfrm>
                      <a:prstGeom prst="rect">
                        <a:avLst/>
                      </a:prstGeom>
                      <a:noFill/>
                      <a:ln w="38100">
                        <a:noFill/>
                        <a:miter/>
                      </a:ln>
                    </p:spPr>
                  </p:pic>
                </p:oleObj>
              </mc:Fallback>
            </mc:AlternateContent>
          </a:graphicData>
        </a:graphic>
      </p:graphicFrame>
      <p:sp>
        <p:nvSpPr>
          <p:cNvPr id="8202" name="Rectangle 8"/>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8203" name="Object 7"/>
          <p:cNvGraphicFramePr>
            <a:graphicFrameLocks noChangeAspect="1"/>
          </p:cNvGraphicFramePr>
          <p:nvPr/>
        </p:nvGraphicFramePr>
        <p:xfrm>
          <a:off x="4429125" y="5214938"/>
          <a:ext cx="1447800" cy="1000125"/>
        </p:xfrm>
        <a:graphic>
          <a:graphicData uri="http://schemas.openxmlformats.org/presentationml/2006/ole">
            <mc:AlternateContent xmlns:mc="http://schemas.openxmlformats.org/markup-compatibility/2006">
              <mc:Choice xmlns:v="urn:schemas-microsoft-com:vml" Requires="v">
                <p:oleObj spid="_x0000_s3082" name="" r:id="rId7" imgW="926465" imgH="635000" progId="Equation.3">
                  <p:embed/>
                </p:oleObj>
              </mc:Choice>
              <mc:Fallback>
                <p:oleObj name="" r:id="rId7" imgW="926465" imgH="635000" progId="Equation.3">
                  <p:embed/>
                  <p:pic>
                    <p:nvPicPr>
                      <p:cNvPr id="0" name="Изображение 3081"/>
                      <p:cNvPicPr/>
                      <p:nvPr/>
                    </p:nvPicPr>
                    <p:blipFill>
                      <a:blip r:embed="rId8"/>
                      <a:stretch>
                        <a:fillRect/>
                      </a:stretch>
                    </p:blipFill>
                    <p:spPr>
                      <a:xfrm>
                        <a:off x="4429125" y="5214938"/>
                        <a:ext cx="1447800" cy="1000125"/>
                      </a:xfrm>
                      <a:prstGeom prst="rect">
                        <a:avLst/>
                      </a:prstGeom>
                      <a:solidFill>
                        <a:schemeClr val="accent3">
                          <a:lumMod val="95000"/>
                        </a:schemeClr>
                      </a:solidFill>
                      <a:ln w="38100">
                        <a:noFill/>
                        <a:miter/>
                      </a:ln>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8" name="Заголовок 1"/>
          <p:cNvSpPr>
            <a:spLocks noGrp="1"/>
          </p:cNvSpPr>
          <p:nvPr>
            <p:ph type="title"/>
          </p:nvPr>
        </p:nvSpPr>
        <p:spPr>
          <a:xfrm>
            <a:off x="499110" y="476250"/>
            <a:ext cx="8146415" cy="5905500"/>
          </a:xfrm>
        </p:spPr>
        <p:txBody>
          <a:bodyPr vert="horz" wrap="square" lIns="91440" tIns="45720" rIns="91440" bIns="45720" anchor="ctr"/>
          <a:p>
            <a:pPr algn="l"/>
            <a:br>
              <a:rPr sz="2000" dirty="0">
                <a:latin typeface="Times New Roman" panose="02020603050405020304" pitchFamily="18" charset="0"/>
                <a:cs typeface="Times New Roman" panose="02020603050405020304" pitchFamily="18" charset="0"/>
              </a:rPr>
            </a:br>
            <a:br>
              <a:rPr sz="2000" dirty="0">
                <a:latin typeface="Times New Roman" panose="02020603050405020304" pitchFamily="18" charset="0"/>
                <a:cs typeface="Times New Roman" panose="02020603050405020304" pitchFamily="18" charset="0"/>
              </a:rPr>
            </a:br>
            <a:r>
              <a:rPr sz="2000" dirty="0">
                <a:latin typeface="Times New Roman" panose="02020603050405020304" pitchFamily="18" charset="0"/>
                <a:cs typeface="Times New Roman" panose="02020603050405020304" pitchFamily="18" charset="0"/>
              </a:rPr>
              <a:t>Количественной мерой  магнитного действия переменного электрического поля служит </a:t>
            </a:r>
            <a:r>
              <a:rPr sz="2000" b="1" dirty="0">
                <a:solidFill>
                  <a:srgbClr val="C00000"/>
                </a:solidFill>
                <a:latin typeface="Times New Roman" panose="02020603050405020304" pitchFamily="18" charset="0"/>
                <a:cs typeface="Times New Roman" panose="02020603050405020304" pitchFamily="18" charset="0"/>
              </a:rPr>
              <a:t>ток смещения </a:t>
            </a:r>
            <a:br>
              <a:rPr sz="2000" b="1" dirty="0">
                <a:solidFill>
                  <a:srgbClr val="C00000"/>
                </a:solidFill>
                <a:latin typeface="Times New Roman" panose="02020603050405020304" pitchFamily="18" charset="0"/>
                <a:cs typeface="Times New Roman" panose="02020603050405020304" pitchFamily="18" charset="0"/>
              </a:rPr>
            </a:br>
            <a:br>
              <a:rPr sz="2000" dirty="0">
                <a:latin typeface="Times New Roman" panose="02020603050405020304" pitchFamily="18" charset="0"/>
                <a:cs typeface="Times New Roman" panose="02020603050405020304" pitchFamily="18" charset="0"/>
              </a:rPr>
            </a:br>
            <a:r>
              <a:rPr sz="2000" dirty="0">
                <a:latin typeface="Times New Roman" panose="02020603050405020304" pitchFamily="18" charset="0"/>
                <a:cs typeface="Times New Roman" panose="02020603050405020304" pitchFamily="18" charset="0"/>
              </a:rPr>
              <a:t>                                           </a:t>
            </a:r>
            <a:r>
              <a:rPr lang="en-US" altLang="x-none" sz="2000" dirty="0">
                <a:latin typeface="Times New Roman" panose="02020603050405020304" pitchFamily="18" charset="0"/>
                <a:cs typeface="Times New Roman" panose="02020603050405020304" pitchFamily="18" charset="0"/>
              </a:rPr>
              <a:t> J =          </a:t>
            </a:r>
            <a:br>
              <a:rPr sz="2000" dirty="0">
                <a:latin typeface="Times New Roman" panose="02020603050405020304" pitchFamily="18" charset="0"/>
                <a:cs typeface="Times New Roman" panose="02020603050405020304" pitchFamily="18" charset="0"/>
              </a:rPr>
            </a:br>
            <a:br>
              <a:rPr sz="2000" dirty="0">
                <a:latin typeface="Times New Roman" panose="02020603050405020304" pitchFamily="18" charset="0"/>
                <a:cs typeface="Times New Roman" panose="02020603050405020304" pitchFamily="18" charset="0"/>
              </a:rPr>
            </a:br>
            <a:r>
              <a:rPr sz="2000" dirty="0">
                <a:latin typeface="Times New Roman" panose="02020603050405020304" pitchFamily="18" charset="0"/>
                <a:cs typeface="Times New Roman" panose="02020603050405020304" pitchFamily="18" charset="0"/>
              </a:rPr>
              <a:t>Плотность тока смещения </a:t>
            </a:r>
            <a:r>
              <a:rPr lang="en-US" altLang="x-none" sz="2000" dirty="0">
                <a:latin typeface="Times New Roman" panose="02020603050405020304" pitchFamily="18" charset="0"/>
                <a:cs typeface="Times New Roman" panose="02020603050405020304" pitchFamily="18" charset="0"/>
              </a:rPr>
              <a:t>j</a:t>
            </a:r>
            <a:r>
              <a:rPr sz="2000" dirty="0">
                <a:latin typeface="Times New Roman" panose="02020603050405020304" pitchFamily="18" charset="0"/>
                <a:cs typeface="Times New Roman" panose="02020603050405020304" pitchFamily="18" charset="0"/>
              </a:rPr>
              <a:t> –это скорость изменения вектора Е в данной точке.                                                 </a:t>
            </a:r>
            <a:br>
              <a:rPr sz="2000" dirty="0">
                <a:latin typeface="Times New Roman" panose="02020603050405020304" pitchFamily="18" charset="0"/>
                <a:cs typeface="Times New Roman" panose="02020603050405020304" pitchFamily="18" charset="0"/>
              </a:rPr>
            </a:br>
            <a:br>
              <a:rPr sz="2000" dirty="0">
                <a:latin typeface="Times New Roman" panose="02020603050405020304" pitchFamily="18" charset="0"/>
                <a:cs typeface="Times New Roman" panose="02020603050405020304" pitchFamily="18" charset="0"/>
              </a:rPr>
            </a:br>
            <a:br>
              <a:rPr sz="2000" dirty="0">
                <a:latin typeface="Times New Roman" panose="02020603050405020304" pitchFamily="18" charset="0"/>
                <a:cs typeface="Times New Roman" panose="02020603050405020304" pitchFamily="18" charset="0"/>
              </a:rPr>
            </a:br>
            <a:br>
              <a:rPr sz="2000" dirty="0">
                <a:latin typeface="Times New Roman" panose="02020603050405020304" pitchFamily="18" charset="0"/>
                <a:cs typeface="Times New Roman" panose="02020603050405020304" pitchFamily="18" charset="0"/>
              </a:rPr>
            </a:br>
            <a:r>
              <a:rPr sz="2000" b="1" dirty="0">
                <a:solidFill>
                  <a:srgbClr val="C00000"/>
                </a:solidFill>
                <a:latin typeface="Times New Roman" panose="02020603050405020304" pitchFamily="18" charset="0"/>
                <a:cs typeface="Times New Roman" panose="02020603050405020304" pitchFamily="18" charset="0"/>
              </a:rPr>
              <a:t>Ток  смещения через произвольную поверхность </a:t>
            </a:r>
            <a:r>
              <a:rPr lang="en-US" altLang="x-none" sz="2000" b="1" dirty="0">
                <a:solidFill>
                  <a:srgbClr val="C00000"/>
                </a:solidFill>
                <a:latin typeface="Times New Roman" panose="02020603050405020304" pitchFamily="18" charset="0"/>
                <a:cs typeface="Times New Roman" panose="02020603050405020304" pitchFamily="18" charset="0"/>
              </a:rPr>
              <a:t>S  </a:t>
            </a:r>
            <a:r>
              <a:rPr sz="2000" b="1" dirty="0">
                <a:solidFill>
                  <a:srgbClr val="C00000"/>
                </a:solidFill>
                <a:latin typeface="Times New Roman" panose="02020603050405020304" pitchFamily="18" charset="0"/>
                <a:cs typeface="Times New Roman" panose="02020603050405020304" pitchFamily="18" charset="0"/>
              </a:rPr>
              <a:t>- это физическая величина, равная потоку вектора плотности   тока смещения через эту поверхность.</a:t>
            </a:r>
            <a:br>
              <a:rPr sz="2000" b="1" dirty="0">
                <a:solidFill>
                  <a:srgbClr val="C00000"/>
                </a:solidFill>
                <a:latin typeface="Times New Roman" panose="02020603050405020304" pitchFamily="18" charset="0"/>
                <a:cs typeface="Times New Roman" panose="02020603050405020304" pitchFamily="18" charset="0"/>
              </a:rPr>
            </a:br>
            <a:br>
              <a:rPr sz="2000" b="1" dirty="0">
                <a:solidFill>
                  <a:srgbClr val="C00000"/>
                </a:solidFill>
                <a:latin typeface="Times New Roman" panose="02020603050405020304" pitchFamily="18" charset="0"/>
                <a:cs typeface="Times New Roman" panose="02020603050405020304" pitchFamily="18" charset="0"/>
              </a:rPr>
            </a:br>
            <a:r>
              <a:rPr sz="2000" dirty="0">
                <a:latin typeface="Times New Roman" panose="02020603050405020304" pitchFamily="18" charset="0"/>
                <a:cs typeface="Times New Roman" panose="02020603050405020304" pitchFamily="18" charset="0"/>
              </a:rPr>
              <a:t>Ток смещения проходит через те участки, где нет проводников, например, между обкладками разряженного или заряжающегося конденсатора.  Ток смещения не сопроваждается выделением тепла ( по закону Джоуля-Ленца)</a:t>
            </a:r>
            <a:r>
              <a:rPr lang="en-US" altLang="x-none" sz="2000" dirty="0">
                <a:latin typeface="Times New Roman" panose="02020603050405020304" pitchFamily="18" charset="0"/>
                <a:cs typeface="Times New Roman" panose="02020603050405020304" pitchFamily="18" charset="0"/>
              </a:rPr>
              <a:t> Q=</a:t>
            </a:r>
            <a:r>
              <a:rPr sz="2000" dirty="0">
                <a:latin typeface="Times New Roman" panose="02020603050405020304" pitchFamily="18" charset="0"/>
                <a:cs typeface="Times New Roman" panose="02020603050405020304" pitchFamily="18" charset="0"/>
              </a:rPr>
              <a:t> </a:t>
            </a:r>
            <a:r>
              <a:rPr lang="en-US" altLang="x-none" sz="2000" dirty="0">
                <a:latin typeface="Times New Roman" panose="02020603050405020304" pitchFamily="18" charset="0"/>
                <a:cs typeface="Times New Roman" panose="02020603050405020304" pitchFamily="18" charset="0"/>
              </a:rPr>
              <a:t>J</a:t>
            </a:r>
            <a:r>
              <a:rPr lang="en-US" altLang="x-none" sz="2000" baseline="30000" dirty="0">
                <a:latin typeface="Times New Roman" panose="02020603050405020304" pitchFamily="18" charset="0"/>
                <a:cs typeface="Times New Roman" panose="02020603050405020304" pitchFamily="18" charset="0"/>
              </a:rPr>
              <a:t>2</a:t>
            </a:r>
            <a:r>
              <a:rPr lang="en-US" altLang="x-none" sz="2000" dirty="0">
                <a:latin typeface="Times New Roman" panose="02020603050405020304" pitchFamily="18" charset="0"/>
                <a:cs typeface="Times New Roman" panose="02020603050405020304" pitchFamily="18" charset="0"/>
              </a:rPr>
              <a:t>R</a:t>
            </a:r>
            <a:r>
              <a:rPr lang="en-US" altLang="x-none" sz="2000" dirty="0">
                <a:latin typeface="Times New Roman" panose="02020603050405020304" pitchFamily="18" charset="0"/>
                <a:cs typeface="Times New Roman" panose="02020603050405020304" pitchFamily="18" charset="0"/>
                <a:sym typeface="Symbol" panose="05050102010706020507" pitchFamily="18" charset="2"/>
              </a:rPr>
              <a:t>t</a:t>
            </a:r>
            <a:r>
              <a:rPr sz="2000" dirty="0">
                <a:latin typeface="Times New Roman" panose="02020603050405020304" pitchFamily="18" charset="0"/>
                <a:cs typeface="Times New Roman" panose="02020603050405020304" pitchFamily="18" charset="0"/>
                <a:sym typeface="Symbol" panose="05050102010706020507" pitchFamily="18" charset="2"/>
              </a:rPr>
              <a:t>, имеется везде, где есть переменное электрическое поле.</a:t>
            </a:r>
            <a:r>
              <a:rPr sz="2000" dirty="0">
                <a:latin typeface="Times New Roman" panose="02020603050405020304" pitchFamily="18" charset="0"/>
                <a:cs typeface="Times New Roman" panose="02020603050405020304" pitchFamily="18" charset="0"/>
              </a:rPr>
              <a:t>  </a:t>
            </a:r>
            <a:br>
              <a:rPr sz="2000" dirty="0">
                <a:latin typeface="Times New Roman" panose="02020603050405020304" pitchFamily="18" charset="0"/>
                <a:cs typeface="Times New Roman" panose="02020603050405020304" pitchFamily="18" charset="0"/>
              </a:rPr>
            </a:br>
            <a:r>
              <a:rPr sz="2800" i="1" dirty="0"/>
              <a:t>                  </a:t>
            </a:r>
            <a:endParaRPr sz="2800" i="1" dirty="0"/>
          </a:p>
        </p:txBody>
      </p:sp>
      <p:graphicFrame>
        <p:nvGraphicFramePr>
          <p:cNvPr id="11266" name="Object 29"/>
          <p:cNvGraphicFramePr>
            <a:graphicFrameLocks noChangeAspect="1"/>
          </p:cNvGraphicFramePr>
          <p:nvPr/>
        </p:nvGraphicFramePr>
        <p:xfrm>
          <a:off x="3711575" y="1295400"/>
          <a:ext cx="788035" cy="805815"/>
        </p:xfrm>
        <a:graphic>
          <a:graphicData uri="http://schemas.openxmlformats.org/presentationml/2006/ole">
            <mc:AlternateContent xmlns:mc="http://schemas.openxmlformats.org/markup-compatibility/2006">
              <mc:Choice xmlns:v="urn:schemas-microsoft-com:vml" Requires="v">
                <p:oleObj spid="_x0000_s3124" name="" r:id="rId1" imgW="406400" imgH="419100" progId="Equation.3">
                  <p:embed/>
                </p:oleObj>
              </mc:Choice>
              <mc:Fallback>
                <p:oleObj name="" r:id="rId1" imgW="406400" imgH="419100" progId="Equation.3">
                  <p:embed/>
                  <p:pic>
                    <p:nvPicPr>
                      <p:cNvPr id="0" name="Изображение 3123"/>
                      <p:cNvPicPr/>
                      <p:nvPr/>
                    </p:nvPicPr>
                    <p:blipFill>
                      <a:blip r:embed="rId2"/>
                      <a:stretch>
                        <a:fillRect/>
                      </a:stretch>
                    </p:blipFill>
                    <p:spPr>
                      <a:xfrm>
                        <a:off x="3711575" y="1295400"/>
                        <a:ext cx="788035" cy="805815"/>
                      </a:xfrm>
                      <a:prstGeom prst="rect">
                        <a:avLst/>
                      </a:prstGeom>
                      <a:noFill/>
                      <a:ln w="38100">
                        <a:noFill/>
                        <a:miter/>
                      </a:ln>
                    </p:spPr>
                  </p:pic>
                </p:oleObj>
              </mc:Fallback>
            </mc:AlternateContent>
          </a:graphicData>
        </a:graphic>
      </p:graphicFrame>
      <p:graphicFrame>
        <p:nvGraphicFramePr>
          <p:cNvPr id="11267" name="Object 19"/>
          <p:cNvGraphicFramePr>
            <a:graphicFrameLocks noChangeAspect="1"/>
          </p:cNvGraphicFramePr>
          <p:nvPr>
            <p:ph idx="1"/>
          </p:nvPr>
        </p:nvGraphicFramePr>
        <p:xfrm>
          <a:off x="2989898" y="2811463"/>
          <a:ext cx="2230437" cy="619125"/>
        </p:xfrm>
        <a:graphic>
          <a:graphicData uri="http://schemas.openxmlformats.org/presentationml/2006/ole">
            <mc:AlternateContent xmlns:mc="http://schemas.openxmlformats.org/markup-compatibility/2006">
              <mc:Choice xmlns:v="urn:schemas-microsoft-com:vml" Requires="v">
                <p:oleObj spid="_x0000_s3125" name="" r:id="rId3" imgW="1370965" imgH="381000" progId="Equation.3">
                  <p:embed/>
                </p:oleObj>
              </mc:Choice>
              <mc:Fallback>
                <p:oleObj name="" r:id="rId3" imgW="1370965" imgH="381000" progId="Equation.3">
                  <p:embed/>
                  <p:pic>
                    <p:nvPicPr>
                      <p:cNvPr id="0" name="Изображение 3124"/>
                      <p:cNvPicPr/>
                      <p:nvPr/>
                    </p:nvPicPr>
                    <p:blipFill>
                      <a:blip r:embed="rId4"/>
                      <a:stretch>
                        <a:fillRect/>
                      </a:stretch>
                    </p:blipFill>
                    <p:spPr>
                      <a:xfrm>
                        <a:off x="2989898" y="2811463"/>
                        <a:ext cx="2230437" cy="619125"/>
                      </a:xfrm>
                      <a:prstGeom prst="rect">
                        <a:avLst/>
                      </a:prstGeom>
                      <a:noFill/>
                      <a:ln w="38100">
                        <a:miter/>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Rectangle 4"/>
          <p:cNvSpPr>
            <a:spLocks noGrp="1" noChangeArrowheads="1"/>
          </p:cNvSpPr>
          <p:nvPr>
            <p:ph type="title"/>
          </p:nvPr>
        </p:nvSpPr>
        <p:spPr>
          <a:xfrm>
            <a:off x="543560" y="470535"/>
            <a:ext cx="8270240" cy="578485"/>
          </a:xfrm>
          <a:solidFill>
            <a:schemeClr val="accent3">
              <a:lumMod val="95000"/>
            </a:schemeClr>
          </a:solidFill>
        </p:spPr>
        <p:txBody>
          <a:bodyPr vert="horz" wrap="square" lIns="91440" tIns="45720" rIns="91440" bIns="45720" numCol="1" anchor="b" anchorCtr="0" compatLnSpc="1"/>
          <a:lstStyle/>
          <a:p>
            <a:pPr marL="723900" marR="0" lvl="0" indent="-723900" algn="ctr" defTabSz="914400" rtl="0" eaLnBrk="1" fontAlgn="base" latinLnBrk="0" hangingPunct="1">
              <a:lnSpc>
                <a:spcPct val="100000"/>
              </a:lnSpc>
              <a:spcBef>
                <a:spcPct val="0"/>
              </a:spcBef>
              <a:spcAft>
                <a:spcPct val="0"/>
              </a:spcAft>
              <a:buClrTx/>
              <a:buSzTx/>
              <a:buFontTx/>
              <a:buNone/>
              <a:defRPr/>
            </a:pPr>
            <a:r>
              <a:rPr kumimoji="0" lang="ru-RU" sz="2800" b="1"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Явление электромагнитной индукции (ЭМИ) </a:t>
            </a:r>
            <a:endParaRPr kumimoji="0" lang="ru-RU" sz="2800" b="1"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endParaRPr>
          </a:p>
        </p:txBody>
      </p:sp>
      <p:sp>
        <p:nvSpPr>
          <p:cNvPr id="45063" name="Rectangle 7"/>
          <p:cNvSpPr>
            <a:spLocks noGrp="1" noChangeArrowheads="1"/>
          </p:cNvSpPr>
          <p:nvPr>
            <p:ph type="body" sz="half" idx="3"/>
          </p:nvPr>
        </p:nvSpPr>
        <p:spPr>
          <a:xfrm>
            <a:off x="3601085" y="4253865"/>
            <a:ext cx="5429885" cy="2390140"/>
          </a:xfrm>
        </p:spPr>
        <p:txBody>
          <a:bodyPr vert="horz" wrap="square" lIns="91440" tIns="45720" rIns="91440" bIns="45720" numCol="1" anchor="t" anchorCtr="0" compatLnSpc="1"/>
          <a:lstStyle/>
          <a:p>
            <a:pPr marL="469900" marR="0" lvl="0" indent="-46990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ru-RU" sz="20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В 1831 г.    М. Фарадей обнаружил, что в </a:t>
            </a:r>
            <a:endParaRPr kumimoji="0" lang="ru-RU" sz="20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ru-RU" sz="20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замкнутом проводящем контуре возникает (индуцируется) электрический ток при </a:t>
            </a:r>
            <a:r>
              <a:rPr kumimoji="0" lang="ru-RU" sz="200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изменении </a:t>
            </a:r>
            <a:r>
              <a:rPr kumimoji="0" lang="ru-RU" sz="2000" i="0"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потока </a:t>
            </a:r>
            <a:r>
              <a:rPr kumimoji="0" lang="ru-RU" sz="200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магнитной индукции (      )</a:t>
            </a:r>
            <a:r>
              <a:rPr kumimoji="0" lang="ru-RU" sz="20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через поверхность, ограниченную этим контуром. </a:t>
            </a:r>
            <a:endParaRPr kumimoji="0" lang="ru-RU" sz="20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ru-RU" sz="20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Это </a:t>
            </a:r>
            <a:r>
              <a:rPr kumimoji="0" lang="ru-RU" sz="200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явление</a:t>
            </a:r>
            <a:r>
              <a:rPr kumimoji="0" lang="ru-RU" sz="2000" b="0" i="1"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 </a:t>
            </a:r>
            <a:r>
              <a:rPr kumimoji="0" lang="ru-RU" sz="20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называют электромагнитной индукцией, а возникающий ток индукционным.      </a:t>
            </a:r>
            <a:endParaRPr kumimoji="0" lang="ru-RU" sz="20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1029" name="Picture 8" descr="Опыт Фарадея"/>
          <p:cNvPicPr>
            <a:picLocks noGrp="1" noChangeAspect="1"/>
          </p:cNvPicPr>
          <p:nvPr>
            <p:ph sz="quarter" idx="1"/>
          </p:nvPr>
        </p:nvPicPr>
        <p:blipFill>
          <a:blip r:embed="rId1"/>
          <a:srcRect/>
          <a:stretch>
            <a:fillRect/>
          </a:stretch>
        </p:blipFill>
        <p:spPr>
          <a:xfrm>
            <a:off x="4683760" y="1242695"/>
            <a:ext cx="3760470" cy="2845435"/>
          </a:xfrm>
        </p:spPr>
      </p:pic>
      <p:pic>
        <p:nvPicPr>
          <p:cNvPr id="1030" name="Picture 9" descr="Майкл Фарадей"/>
          <p:cNvPicPr>
            <a:picLocks noGrp="1" noChangeAspect="1"/>
          </p:cNvPicPr>
          <p:nvPr>
            <p:ph sz="quarter" idx="2"/>
          </p:nvPr>
        </p:nvPicPr>
        <p:blipFill>
          <a:blip r:embed="rId2"/>
          <a:srcRect/>
          <a:stretch>
            <a:fillRect/>
          </a:stretch>
        </p:blipFill>
        <p:spPr>
          <a:xfrm>
            <a:off x="542925" y="1242695"/>
            <a:ext cx="2621915" cy="3274060"/>
          </a:xfrm>
        </p:spPr>
      </p:pic>
      <p:sp>
        <p:nvSpPr>
          <p:cNvPr id="1031" name="Text Box 10"/>
          <p:cNvSpPr txBox="1"/>
          <p:nvPr/>
        </p:nvSpPr>
        <p:spPr>
          <a:xfrm>
            <a:off x="542925" y="4772025"/>
            <a:ext cx="2536825" cy="1198880"/>
          </a:xfrm>
          <a:prstGeom prst="rect">
            <a:avLst/>
          </a:prstGeom>
          <a:noFill/>
          <a:ln w="9525">
            <a:noFill/>
          </a:ln>
        </p:spPr>
        <p:txBody>
          <a:bodyPr>
            <a:spAutoFit/>
          </a:bodyPr>
          <a:p>
            <a:pPr algn="ctr"/>
            <a:r>
              <a:rPr b="1" dirty="0">
                <a:latin typeface="Times New Roman" panose="02020603050405020304" pitchFamily="18" charset="0"/>
                <a:cs typeface="Times New Roman" panose="02020603050405020304" pitchFamily="18" charset="0"/>
              </a:rPr>
              <a:t>Майкл Фарадей</a:t>
            </a:r>
            <a:endParaRPr b="1" dirty="0">
              <a:latin typeface="Times New Roman" panose="02020603050405020304" pitchFamily="18" charset="0"/>
              <a:cs typeface="Times New Roman" panose="02020603050405020304" pitchFamily="18" charset="0"/>
            </a:endParaRPr>
          </a:p>
          <a:p>
            <a:pPr algn="ctr"/>
            <a:r>
              <a:rPr b="1" dirty="0">
                <a:latin typeface="Times New Roman" panose="02020603050405020304" pitchFamily="18" charset="0"/>
                <a:cs typeface="Times New Roman" panose="02020603050405020304" pitchFamily="18" charset="0"/>
              </a:rPr>
              <a:t>1791 – 1867</a:t>
            </a:r>
            <a:endParaRPr b="1" dirty="0">
              <a:latin typeface="Times New Roman" panose="02020603050405020304" pitchFamily="18" charset="0"/>
              <a:cs typeface="Times New Roman" panose="02020603050405020304" pitchFamily="18" charset="0"/>
            </a:endParaRPr>
          </a:p>
          <a:p>
            <a:pPr algn="ctr"/>
            <a:r>
              <a:rPr b="1" dirty="0">
                <a:latin typeface="Times New Roman" panose="02020603050405020304" pitchFamily="18" charset="0"/>
                <a:cs typeface="Times New Roman" panose="02020603050405020304" pitchFamily="18" charset="0"/>
              </a:rPr>
              <a:t>английский физик и химик </a:t>
            </a:r>
            <a:endParaRPr b="1" dirty="0">
              <a:latin typeface="Times New Roman" panose="02020603050405020304" pitchFamily="18" charset="0"/>
              <a:cs typeface="Times New Roman" panose="02020603050405020304" pitchFamily="18" charset="0"/>
            </a:endParaRPr>
          </a:p>
        </p:txBody>
      </p:sp>
      <p:graphicFrame>
        <p:nvGraphicFramePr>
          <p:cNvPr id="46099" name="Object 19"/>
          <p:cNvGraphicFramePr/>
          <p:nvPr/>
        </p:nvGraphicFramePr>
        <p:xfrm>
          <a:off x="8444230" y="5126355"/>
          <a:ext cx="255905" cy="365125"/>
        </p:xfrm>
        <a:graphic>
          <a:graphicData uri="http://schemas.openxmlformats.org/presentationml/2006/ole">
            <mc:AlternateContent xmlns:mc="http://schemas.openxmlformats.org/markup-compatibility/2006">
              <mc:Choice xmlns:v="urn:schemas-microsoft-com:vml" Requires="v">
                <p:oleObj spid="_x0000_s3085" name="" r:id="rId3" imgW="165100" imgH="215900" progId="Equation.3">
                  <p:embed/>
                </p:oleObj>
              </mc:Choice>
              <mc:Fallback>
                <p:oleObj name="" r:id="rId3" imgW="165100" imgH="215900" progId="Equation.3">
                  <p:embed/>
                  <p:pic>
                    <p:nvPicPr>
                      <p:cNvPr id="0" name="Изображение 3084"/>
                      <p:cNvPicPr/>
                      <p:nvPr/>
                    </p:nvPicPr>
                    <p:blipFill>
                      <a:blip r:embed="rId4"/>
                      <a:stretch>
                        <a:fillRect/>
                      </a:stretch>
                    </p:blipFill>
                    <p:spPr>
                      <a:xfrm>
                        <a:off x="8444230" y="5126355"/>
                        <a:ext cx="255905" cy="3651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blinds(horizontal)">
                                      <p:cBhvr>
                                        <p:cTn id="7" dur="500"/>
                                        <p:tgtEl>
                                          <p:spTgt spid="10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063">
                                            <p:txEl>
                                              <p:charRg st="0" end="39"/>
                                            </p:txEl>
                                          </p:spTgt>
                                        </p:tgtEl>
                                        <p:attrNameLst>
                                          <p:attrName>style.visibility</p:attrName>
                                        </p:attrNameLst>
                                      </p:cBhvr>
                                      <p:to>
                                        <p:strVal val="visible"/>
                                      </p:to>
                                    </p:set>
                                    <p:animEffect transition="in" filter="blinds(horizontal)">
                                      <p:cBhvr>
                                        <p:cTn id="12" dur="500"/>
                                        <p:tgtEl>
                                          <p:spTgt spid="45063">
                                            <p:txEl>
                                              <p:charRg st="0" end="39"/>
                                            </p:txEl>
                                          </p:spTgt>
                                        </p:tgtEl>
                                      </p:cBhvr>
                                    </p:animEffect>
                                  </p:childTnLst>
                                </p:cTn>
                              </p:par>
                              <p:par>
                                <p:cTn id="13" presetID="1" presetClass="entr" presetSubtype="0" fill="hold" nodeType="withEffect">
                                  <p:stCondLst>
                                    <p:cond delay="0"/>
                                  </p:stCondLst>
                                  <p:childTnLst>
                                    <p:set>
                                      <p:cBhvr>
                                        <p:cTn id="14" dur="1" fill="hold">
                                          <p:stCondLst>
                                            <p:cond delay="0"/>
                                          </p:stCondLst>
                                        </p:cTn>
                                        <p:tgtEl>
                                          <p:spTgt spid="46099"/>
                                        </p:tgtEl>
                                        <p:attrNameLst>
                                          <p:attrName>style.visibility</p:attrName>
                                        </p:attrNameLst>
                                      </p:cBhvr>
                                      <p:to>
                                        <p:strVal val="visible"/>
                                      </p:to>
                                    </p:set>
                                  </p:childTnLst>
                                </p:cTn>
                              </p:par>
                              <p:par>
                                <p:cTn id="15" presetID="3" presetClass="entr" presetSubtype="10" fill="hold" nodeType="withEffect">
                                  <p:stCondLst>
                                    <p:cond delay="0"/>
                                  </p:stCondLst>
                                  <p:childTnLst>
                                    <p:set>
                                      <p:cBhvr>
                                        <p:cTn id="16" dur="1" fill="hold">
                                          <p:stCondLst>
                                            <p:cond delay="0"/>
                                          </p:stCondLst>
                                        </p:cTn>
                                        <p:tgtEl>
                                          <p:spTgt spid="45063">
                                            <p:txEl>
                                              <p:charRg st="39" end="206"/>
                                            </p:txEl>
                                          </p:spTgt>
                                        </p:tgtEl>
                                        <p:attrNameLst>
                                          <p:attrName>style.visibility</p:attrName>
                                        </p:attrNameLst>
                                      </p:cBhvr>
                                      <p:to>
                                        <p:strVal val="visible"/>
                                      </p:to>
                                    </p:set>
                                    <p:animEffect transition="in" filter="blinds(horizontal)">
                                      <p:cBhvr>
                                        <p:cTn id="17" dur="500"/>
                                        <p:tgtEl>
                                          <p:spTgt spid="45063">
                                            <p:txEl>
                                              <p:charRg st="39" end="20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5063">
                                            <p:txEl>
                                              <p:charRg st="206" end="295"/>
                                            </p:txEl>
                                          </p:spTgt>
                                        </p:tgtEl>
                                        <p:attrNameLst>
                                          <p:attrName>style.visibility</p:attrName>
                                        </p:attrNameLst>
                                      </p:cBhvr>
                                      <p:to>
                                        <p:strVal val="visible"/>
                                      </p:to>
                                    </p:set>
                                    <p:animEffect transition="in" filter="blinds(horizontal)">
                                      <p:cBhvr>
                                        <p:cTn id="22" dur="500"/>
                                        <p:tgtEl>
                                          <p:spTgt spid="45063">
                                            <p:txEl>
                                              <p:charRg st="206" end="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extBox 3"/>
          <p:cNvSpPr txBox="1">
            <a:spLocks noChangeArrowheads="1"/>
          </p:cNvSpPr>
          <p:nvPr/>
        </p:nvSpPr>
        <p:spPr bwMode="auto">
          <a:xfrm>
            <a:off x="2412365" y="530860"/>
            <a:ext cx="4319588" cy="52197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mn-ea"/>
                <a:cs typeface="+mn-cs"/>
              </a:defRPr>
            </a:lvl5pPr>
          </a:lstStyle>
          <a:p>
            <a:pPr lvl="0" algn="ctr" eaLnBrk="1" hangingPunct="1"/>
            <a:r>
              <a:rPr lang="ru-RU" altLang="ru-RU"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Закон полного тока</a:t>
            </a:r>
            <a:endParaRPr lang="ru-RU" altLang="ru-RU" sz="2800" b="1" dirty="0">
              <a:solidFill>
                <a:srgbClr val="C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4342" name="TextBox 4"/>
          <p:cNvSpPr txBox="1"/>
          <p:nvPr/>
        </p:nvSpPr>
        <p:spPr>
          <a:xfrm>
            <a:off x="250825" y="1052513"/>
            <a:ext cx="8569325" cy="1323975"/>
          </a:xfrm>
          <a:prstGeom prst="rect">
            <a:avLst/>
          </a:prstGeom>
          <a:noFill/>
          <a:ln w="9525">
            <a:noFill/>
          </a:ln>
        </p:spPr>
        <p:txBody>
          <a:bodyPr>
            <a:spAutoFit/>
          </a:bodyPr>
          <a:p>
            <a:r>
              <a:rPr lang="ru-RU" altLang="ru-RU" sz="2000" dirty="0">
                <a:latin typeface="Times New Roman" panose="02020603050405020304" pitchFamily="18" charset="0"/>
                <a:cs typeface="Times New Roman" panose="02020603050405020304" pitchFamily="18" charset="0"/>
              </a:rPr>
              <a:t>Так как числовые значения плотности тока смещения </a:t>
            </a:r>
            <a:r>
              <a:rPr lang="en-US" altLang="ru-RU" sz="2000" dirty="0">
                <a:latin typeface="Times New Roman" panose="02020603050405020304" pitchFamily="18" charset="0"/>
                <a:cs typeface="Times New Roman" panose="02020603050405020304" pitchFamily="18" charset="0"/>
              </a:rPr>
              <a:t>j</a:t>
            </a:r>
            <a:r>
              <a:rPr lang="en-US" altLang="ru-RU" sz="2000" baseline="-25000" dirty="0">
                <a:latin typeface="Times New Roman" panose="02020603050405020304" pitchFamily="18" charset="0"/>
                <a:cs typeface="Times New Roman" panose="02020603050405020304" pitchFamily="18" charset="0"/>
              </a:rPr>
              <a:t>c</a:t>
            </a:r>
            <a:r>
              <a:rPr lang="ru-RU" altLang="ru-RU" sz="2000" baseline="-25000" dirty="0">
                <a:latin typeface="Times New Roman" panose="02020603050405020304" pitchFamily="18" charset="0"/>
                <a:cs typeface="Times New Roman" panose="02020603050405020304" pitchFamily="18" charset="0"/>
              </a:rPr>
              <a:t>м </a:t>
            </a:r>
            <a:r>
              <a:rPr lang="ru-RU" altLang="ru-RU" sz="2000" dirty="0">
                <a:latin typeface="Times New Roman" panose="02020603050405020304" pitchFamily="18" charset="0"/>
                <a:cs typeface="Times New Roman" panose="02020603050405020304" pitchFamily="18" charset="0"/>
              </a:rPr>
              <a:t> и плотности тока проводимости </a:t>
            </a:r>
            <a:r>
              <a:rPr lang="en-US" altLang="ru-RU" sz="2000" dirty="0">
                <a:latin typeface="Times New Roman" panose="02020603050405020304" pitchFamily="18" charset="0"/>
                <a:cs typeface="Times New Roman" panose="02020603050405020304" pitchFamily="18" charset="0"/>
              </a:rPr>
              <a:t>j</a:t>
            </a:r>
            <a:r>
              <a:rPr lang="ru-RU" altLang="ru-RU" sz="2000" dirty="0">
                <a:latin typeface="Times New Roman" panose="02020603050405020304" pitchFamily="18" charset="0"/>
                <a:cs typeface="Times New Roman" panose="02020603050405020304" pitchFamily="18" charset="0"/>
              </a:rPr>
              <a:t> равны, то линии плотности тока проводимости </a:t>
            </a:r>
            <a:r>
              <a:rPr lang="ru-RU" altLang="ru-RU" sz="2000" dirty="0">
                <a:solidFill>
                  <a:srgbClr val="C00000"/>
                </a:solidFill>
                <a:latin typeface="Times New Roman" panose="02020603050405020304" pitchFamily="18" charset="0"/>
                <a:cs typeface="Times New Roman" panose="02020603050405020304" pitchFamily="18" charset="0"/>
              </a:rPr>
              <a:t>внутри </a:t>
            </a:r>
            <a:r>
              <a:rPr lang="ru-RU" altLang="ru-RU" sz="2000" dirty="0">
                <a:latin typeface="Times New Roman" panose="02020603050405020304" pitchFamily="18" charset="0"/>
                <a:cs typeface="Times New Roman" panose="02020603050405020304" pitchFamily="18" charset="0"/>
              </a:rPr>
              <a:t>проводника непрерывно переходят в линии плотности тока смещения </a:t>
            </a:r>
            <a:r>
              <a:rPr lang="ru-RU" altLang="ru-RU" sz="2000" dirty="0">
                <a:solidFill>
                  <a:srgbClr val="C00000"/>
                </a:solidFill>
                <a:latin typeface="Times New Roman" panose="02020603050405020304" pitchFamily="18" charset="0"/>
                <a:cs typeface="Times New Roman" panose="02020603050405020304" pitchFamily="18" charset="0"/>
              </a:rPr>
              <a:t>между обкладками  </a:t>
            </a:r>
            <a:r>
              <a:rPr lang="ru-RU" altLang="ru-RU" sz="2000" dirty="0">
                <a:latin typeface="Times New Roman" panose="02020603050405020304" pitchFamily="18" charset="0"/>
                <a:cs typeface="Times New Roman" panose="02020603050405020304" pitchFamily="18" charset="0"/>
              </a:rPr>
              <a:t>конденсатора.</a:t>
            </a:r>
            <a:endParaRPr lang="ru-RU" altLang="ru-RU" sz="2000" baseline="-25000" dirty="0">
              <a:latin typeface="Times New Roman" panose="02020603050405020304" pitchFamily="18" charset="0"/>
              <a:ea typeface="Times New Roman" panose="02020603050405020304" pitchFamily="18" charset="0"/>
            </a:endParaRPr>
          </a:p>
        </p:txBody>
      </p:sp>
      <p:sp>
        <p:nvSpPr>
          <p:cNvPr id="14343" name="TextBox 5"/>
          <p:cNvSpPr txBox="1"/>
          <p:nvPr/>
        </p:nvSpPr>
        <p:spPr>
          <a:xfrm>
            <a:off x="323850" y="2420938"/>
            <a:ext cx="8208963" cy="708025"/>
          </a:xfrm>
          <a:prstGeom prst="rect">
            <a:avLst/>
          </a:prstGeom>
          <a:noFill/>
          <a:ln w="9525">
            <a:noFill/>
          </a:ln>
        </p:spPr>
        <p:txBody>
          <a:bodyPr>
            <a:spAutoFit/>
          </a:bodyPr>
          <a:p>
            <a:r>
              <a:rPr lang="ru-RU" altLang="ru-RU" sz="2000" dirty="0">
                <a:latin typeface="Times New Roman" panose="02020603050405020304" pitchFamily="18" charset="0"/>
                <a:cs typeface="Times New Roman" panose="02020603050405020304" pitchFamily="18" charset="0"/>
              </a:rPr>
              <a:t>Для того, чтобы ток был замкнут, вводится понятие </a:t>
            </a:r>
            <a:r>
              <a:rPr lang="ru-RU" altLang="ru-RU" sz="2000" i="1" dirty="0">
                <a:solidFill>
                  <a:srgbClr val="C00000"/>
                </a:solidFill>
                <a:latin typeface="Times New Roman" panose="02020603050405020304" pitchFamily="18" charset="0"/>
                <a:cs typeface="Times New Roman" panose="02020603050405020304" pitchFamily="18" charset="0"/>
              </a:rPr>
              <a:t>полного тока,</a:t>
            </a:r>
            <a:r>
              <a:rPr lang="ru-RU" altLang="ru-RU" sz="2000" dirty="0">
                <a:latin typeface="Times New Roman" panose="02020603050405020304" pitchFamily="18" charset="0"/>
                <a:cs typeface="Times New Roman" panose="02020603050405020304" pitchFamily="18" charset="0"/>
              </a:rPr>
              <a:t> который включает в себя сумму тока проводимости и тока смещения</a:t>
            </a:r>
            <a:endParaRPr lang="ru-RU" altLang="ru-RU" sz="2000" i="1" dirty="0">
              <a:solidFill>
                <a:srgbClr val="C00000"/>
              </a:solidFill>
              <a:latin typeface="Times New Roman" panose="02020603050405020304" pitchFamily="18" charset="0"/>
              <a:ea typeface="Times New Roman" panose="02020603050405020304" pitchFamily="18" charset="0"/>
            </a:endParaRPr>
          </a:p>
        </p:txBody>
      </p:sp>
      <p:sp>
        <p:nvSpPr>
          <p:cNvPr id="14344" name="Rectangle 2"/>
          <p:cNvSpPr/>
          <p:nvPr/>
        </p:nvSpPr>
        <p:spPr>
          <a:xfrm>
            <a:off x="0" y="0"/>
            <a:ext cx="9144000" cy="0"/>
          </a:xfrm>
          <a:prstGeom prst="rect">
            <a:avLst/>
          </a:prstGeom>
          <a:noFill/>
          <a:ln w="9525">
            <a:noFill/>
          </a:ln>
        </p:spPr>
        <p:txBody>
          <a:bodyPr wrap="none" anchor="ctr">
            <a:spAutoFit/>
          </a:bodyPr>
          <a:p>
            <a:endParaRPr lang="ru-RU" altLang="ru-RU" dirty="0">
              <a:latin typeface="Arial" panose="020B0604020202020204" pitchFamily="34" charset="0"/>
            </a:endParaRPr>
          </a:p>
        </p:txBody>
      </p:sp>
      <p:graphicFrame>
        <p:nvGraphicFramePr>
          <p:cNvPr id="14338" name="Object 1"/>
          <p:cNvGraphicFramePr>
            <a:graphicFrameLocks noChangeAspect="1"/>
          </p:cNvGraphicFramePr>
          <p:nvPr/>
        </p:nvGraphicFramePr>
        <p:xfrm>
          <a:off x="539750" y="3213100"/>
          <a:ext cx="2044700" cy="863600"/>
        </p:xfrm>
        <a:graphic>
          <a:graphicData uri="http://schemas.openxmlformats.org/presentationml/2006/ole">
            <mc:AlternateContent xmlns:mc="http://schemas.openxmlformats.org/markup-compatibility/2006">
              <mc:Choice xmlns:v="urn:schemas-microsoft-com:vml" Requires="v">
                <p:oleObj spid="_x0000_s3118" name="" r:id="rId1" imgW="926465" imgH="393700" progId="Equation.3">
                  <p:embed/>
                </p:oleObj>
              </mc:Choice>
              <mc:Fallback>
                <p:oleObj name="" r:id="rId1" imgW="926465" imgH="393700" progId="Equation.3">
                  <p:embed/>
                  <p:pic>
                    <p:nvPicPr>
                      <p:cNvPr id="0" name="Изображение 3117"/>
                      <p:cNvPicPr/>
                      <p:nvPr/>
                    </p:nvPicPr>
                    <p:blipFill>
                      <a:blip r:embed="rId2"/>
                      <a:stretch>
                        <a:fillRect/>
                      </a:stretch>
                    </p:blipFill>
                    <p:spPr>
                      <a:xfrm>
                        <a:off x="539750" y="3213100"/>
                        <a:ext cx="2044700" cy="863600"/>
                      </a:xfrm>
                      <a:prstGeom prst="rect">
                        <a:avLst/>
                      </a:prstGeom>
                      <a:noFill/>
                      <a:ln w="38100">
                        <a:noFill/>
                        <a:miter/>
                      </a:ln>
                    </p:spPr>
                  </p:pic>
                </p:oleObj>
              </mc:Fallback>
            </mc:AlternateContent>
          </a:graphicData>
        </a:graphic>
      </p:graphicFrame>
      <p:sp>
        <p:nvSpPr>
          <p:cNvPr id="10" name="Стрелка вправо 9"/>
          <p:cNvSpPr/>
          <p:nvPr/>
        </p:nvSpPr>
        <p:spPr>
          <a:xfrm>
            <a:off x="2771775" y="3429000"/>
            <a:ext cx="863600" cy="2873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3600" b="0" i="0" u="none" strike="noStrike" kern="1200" cap="none" spc="0" normalizeH="0" baseline="0" noProof="0">
              <a:ln>
                <a:noFill/>
              </a:ln>
              <a:solidFill>
                <a:schemeClr val="lt1"/>
              </a:solidFill>
              <a:effectLst/>
              <a:uLnTx/>
              <a:uFillTx/>
              <a:latin typeface="+mn-lt"/>
              <a:ea typeface="+mn-ea"/>
              <a:cs typeface="+mn-cs"/>
            </a:endParaRPr>
          </a:p>
        </p:txBody>
      </p:sp>
      <p:sp>
        <p:nvSpPr>
          <p:cNvPr id="14346" name="Rectangle 4"/>
          <p:cNvSpPr/>
          <p:nvPr/>
        </p:nvSpPr>
        <p:spPr>
          <a:xfrm>
            <a:off x="0" y="0"/>
            <a:ext cx="9144000" cy="0"/>
          </a:xfrm>
          <a:prstGeom prst="rect">
            <a:avLst/>
          </a:prstGeom>
          <a:noFill/>
          <a:ln w="9525">
            <a:noFill/>
          </a:ln>
        </p:spPr>
        <p:txBody>
          <a:bodyPr wrap="none" anchor="ctr">
            <a:spAutoFit/>
          </a:bodyPr>
          <a:p>
            <a:endParaRPr lang="ru-RU" altLang="ru-RU" dirty="0">
              <a:latin typeface="Arial" panose="020B0604020202020204" pitchFamily="34" charset="0"/>
            </a:endParaRPr>
          </a:p>
        </p:txBody>
      </p:sp>
      <p:graphicFrame>
        <p:nvGraphicFramePr>
          <p:cNvPr id="14339" name="Object 3"/>
          <p:cNvGraphicFramePr>
            <a:graphicFrameLocks noChangeAspect="1"/>
          </p:cNvGraphicFramePr>
          <p:nvPr/>
        </p:nvGraphicFramePr>
        <p:xfrm>
          <a:off x="3924300" y="3213100"/>
          <a:ext cx="1905000" cy="863600"/>
        </p:xfrm>
        <a:graphic>
          <a:graphicData uri="http://schemas.openxmlformats.org/presentationml/2006/ole">
            <mc:AlternateContent xmlns:mc="http://schemas.openxmlformats.org/markup-compatibility/2006">
              <mc:Choice xmlns:v="urn:schemas-microsoft-com:vml" Requires="v">
                <p:oleObj spid="_x0000_s3116" name="" r:id="rId3" imgW="927100" imgH="419100" progId="Equation.3">
                  <p:embed/>
                </p:oleObj>
              </mc:Choice>
              <mc:Fallback>
                <p:oleObj name="" r:id="rId3" imgW="927100" imgH="419100" progId="Equation.3">
                  <p:embed/>
                  <p:pic>
                    <p:nvPicPr>
                      <p:cNvPr id="0" name="Изображение 3115"/>
                      <p:cNvPicPr/>
                      <p:nvPr/>
                    </p:nvPicPr>
                    <p:blipFill>
                      <a:blip r:embed="rId4"/>
                      <a:stretch>
                        <a:fillRect/>
                      </a:stretch>
                    </p:blipFill>
                    <p:spPr>
                      <a:xfrm>
                        <a:off x="3924300" y="3213100"/>
                        <a:ext cx="1905000" cy="863600"/>
                      </a:xfrm>
                      <a:prstGeom prst="rect">
                        <a:avLst/>
                      </a:prstGeom>
                      <a:noFill/>
                      <a:ln w="38100">
                        <a:noFill/>
                        <a:miter/>
                      </a:ln>
                    </p:spPr>
                  </p:pic>
                </p:oleObj>
              </mc:Fallback>
            </mc:AlternateContent>
          </a:graphicData>
        </a:graphic>
      </p:graphicFrame>
      <p:sp>
        <p:nvSpPr>
          <p:cNvPr id="13" name="Прямоугольник 12"/>
          <p:cNvSpPr/>
          <p:nvPr/>
        </p:nvSpPr>
        <p:spPr>
          <a:xfrm>
            <a:off x="468313" y="3141663"/>
            <a:ext cx="2159000" cy="100806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3600" b="0" i="0" u="none" strike="noStrike" kern="1200" cap="none" spc="0" normalizeH="0" baseline="0" noProof="0">
              <a:ln>
                <a:noFill/>
              </a:ln>
              <a:solidFill>
                <a:schemeClr val="lt1"/>
              </a:solidFill>
              <a:effectLst/>
              <a:uLnTx/>
              <a:uFillTx/>
              <a:latin typeface="+mn-lt"/>
              <a:ea typeface="+mn-ea"/>
              <a:cs typeface="+mn-cs"/>
            </a:endParaRPr>
          </a:p>
        </p:txBody>
      </p:sp>
      <p:sp>
        <p:nvSpPr>
          <p:cNvPr id="14" name="Прямоугольник 13"/>
          <p:cNvSpPr/>
          <p:nvPr/>
        </p:nvSpPr>
        <p:spPr>
          <a:xfrm>
            <a:off x="3851275" y="3141663"/>
            <a:ext cx="2016125" cy="10795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3600" b="0" i="0" u="none" strike="noStrike" kern="1200" cap="none" spc="0" normalizeH="0" baseline="0" noProof="0">
              <a:ln>
                <a:noFill/>
              </a:ln>
              <a:solidFill>
                <a:schemeClr val="lt1"/>
              </a:solidFill>
              <a:effectLst/>
              <a:uLnTx/>
              <a:uFillTx/>
              <a:latin typeface="+mn-lt"/>
              <a:ea typeface="+mn-ea"/>
              <a:cs typeface="+mn-cs"/>
            </a:endParaRPr>
          </a:p>
        </p:txBody>
      </p:sp>
      <p:sp>
        <p:nvSpPr>
          <p:cNvPr id="14349" name="TextBox 14"/>
          <p:cNvSpPr txBox="1"/>
          <p:nvPr/>
        </p:nvSpPr>
        <p:spPr>
          <a:xfrm>
            <a:off x="6011863" y="3284538"/>
            <a:ext cx="2592387" cy="708025"/>
          </a:xfrm>
          <a:prstGeom prst="rect">
            <a:avLst/>
          </a:prstGeom>
          <a:noFill/>
          <a:ln w="9525">
            <a:noFill/>
          </a:ln>
        </p:spPr>
        <p:txBody>
          <a:bodyPr>
            <a:spAutoFit/>
          </a:bodyPr>
          <a:p>
            <a:pPr algn="ctr"/>
            <a:r>
              <a:rPr lang="ru-RU" altLang="ru-RU" sz="2000" dirty="0">
                <a:latin typeface="Arial" panose="020B0604020202020204" pitchFamily="34" charset="0"/>
              </a:rPr>
              <a:t>Плотность полного тока</a:t>
            </a:r>
            <a:endParaRPr lang="ru-RU" altLang="ru-RU" sz="2000" dirty="0">
              <a:latin typeface="Arial" panose="020B0604020202020204" pitchFamily="34" charset="0"/>
            </a:endParaRPr>
          </a:p>
        </p:txBody>
      </p:sp>
      <p:sp>
        <p:nvSpPr>
          <p:cNvPr id="14350" name="TextBox 15"/>
          <p:cNvSpPr txBox="1"/>
          <p:nvPr/>
        </p:nvSpPr>
        <p:spPr>
          <a:xfrm>
            <a:off x="323215" y="4615180"/>
            <a:ext cx="8423910" cy="1568450"/>
          </a:xfrm>
          <a:prstGeom prst="rect">
            <a:avLst/>
          </a:prstGeom>
          <a:noFill/>
          <a:ln w="9525">
            <a:noFill/>
          </a:ln>
        </p:spPr>
        <p:txBody>
          <a:bodyPr wrap="square">
            <a:spAutoFit/>
          </a:bodyPr>
          <a:p>
            <a:r>
              <a:rPr lang="ru-RU" altLang="ru-RU" sz="2400" b="1" i="1" dirty="0">
                <a:solidFill>
                  <a:srgbClr val="C00000"/>
                </a:solidFill>
                <a:latin typeface="Times New Roman" panose="02020603050405020304" pitchFamily="18" charset="0"/>
                <a:cs typeface="Times New Roman" panose="02020603050405020304" pitchFamily="18" charset="0"/>
              </a:rPr>
              <a:t>Ток смещения – переменное электрическое поле; </a:t>
            </a:r>
            <a:endParaRPr lang="ru-RU" altLang="ru-RU" sz="2400" b="1" i="1" dirty="0">
              <a:solidFill>
                <a:srgbClr val="C00000"/>
              </a:solidFill>
              <a:latin typeface="Times New Roman" panose="02020603050405020304" pitchFamily="18" charset="0"/>
              <a:cs typeface="Times New Roman" panose="02020603050405020304" pitchFamily="18" charset="0"/>
            </a:endParaRPr>
          </a:p>
          <a:p>
            <a:endParaRPr lang="ru-RU" altLang="ru-RU" sz="2400" b="1" i="1" dirty="0">
              <a:solidFill>
                <a:srgbClr val="C00000"/>
              </a:solidFill>
              <a:latin typeface="Times New Roman" panose="02020603050405020304" pitchFamily="18" charset="0"/>
              <a:cs typeface="Times New Roman" panose="02020603050405020304" pitchFamily="18" charset="0"/>
            </a:endParaRPr>
          </a:p>
          <a:p>
            <a:pPr algn="l"/>
            <a:r>
              <a:rPr lang="ru-RU" altLang="ru-RU" sz="2400" b="1" i="1" dirty="0">
                <a:solidFill>
                  <a:srgbClr val="C00000"/>
                </a:solidFill>
                <a:latin typeface="Times New Roman" panose="02020603050405020304" pitchFamily="18" charset="0"/>
                <a:cs typeface="Times New Roman" panose="02020603050405020304" pitchFamily="18" charset="0"/>
              </a:rPr>
              <a:t>Ток смещения, подобно току проводимости, порождает магнитное поле, силовые линии которого всегда замкнуты.</a:t>
            </a:r>
            <a:endParaRPr lang="ru-RU" altLang="ru-RU" sz="2400" b="1" i="1" dirty="0">
              <a:solidFill>
                <a:srgbClr val="C00000"/>
              </a:solidFill>
              <a:latin typeface="Times New Roman" panose="02020603050405020304" pitchFamily="18" charset="0"/>
              <a:ea typeface="Times New Roman" panose="02020603050405020304" pitchFamily="18" charset="0"/>
            </a:endParaRPr>
          </a:p>
        </p:txBody>
      </p:sp>
      <p:graphicFrame>
        <p:nvGraphicFramePr>
          <p:cNvPr id="14340" name="Object 15"/>
          <p:cNvGraphicFramePr>
            <a:graphicFrameLocks noChangeAspect="1"/>
          </p:cNvGraphicFramePr>
          <p:nvPr/>
        </p:nvGraphicFramePr>
        <p:xfrm>
          <a:off x="3924300" y="3213100"/>
          <a:ext cx="1905000" cy="863600"/>
        </p:xfrm>
        <a:graphic>
          <a:graphicData uri="http://schemas.openxmlformats.org/presentationml/2006/ole">
            <mc:AlternateContent xmlns:mc="http://schemas.openxmlformats.org/markup-compatibility/2006">
              <mc:Choice xmlns:v="urn:schemas-microsoft-com:vml" Requires="v">
                <p:oleObj spid="_x0000_s3119" name="" r:id="rId5" imgW="927100" imgH="419100" progId="Equation.3">
                  <p:embed/>
                </p:oleObj>
              </mc:Choice>
              <mc:Fallback>
                <p:oleObj name="" r:id="rId5" imgW="927100" imgH="419100" progId="Equation.3">
                  <p:embed/>
                  <p:pic>
                    <p:nvPicPr>
                      <p:cNvPr id="0" name="Изображение 3118"/>
                      <p:cNvPicPr/>
                      <p:nvPr/>
                    </p:nvPicPr>
                    <p:blipFill>
                      <a:blip r:embed="rId4"/>
                      <a:stretch>
                        <a:fillRect/>
                      </a:stretch>
                    </p:blipFill>
                    <p:spPr>
                      <a:xfrm>
                        <a:off x="3924300" y="3213100"/>
                        <a:ext cx="1905000" cy="863600"/>
                      </a:xfrm>
                      <a:prstGeom prst="rect">
                        <a:avLst/>
                      </a:prstGeom>
                      <a:noFill/>
                      <a:ln w="38100">
                        <a:noFill/>
                        <a:miter/>
                      </a:ln>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Заголовок 1"/>
          <p:cNvSpPr>
            <a:spLocks noGrp="1"/>
          </p:cNvSpPr>
          <p:nvPr>
            <p:ph type="title"/>
          </p:nvPr>
        </p:nvSpPr>
        <p:spPr>
          <a:xfrm>
            <a:off x="457200" y="457200"/>
            <a:ext cx="8229600" cy="970915"/>
          </a:xfrm>
          <a:solidFill>
            <a:schemeClr val="accent3">
              <a:lumMod val="95000"/>
            </a:schemeClr>
          </a:solidFill>
        </p:spPr>
        <p:txBody>
          <a:bodyPr vert="horz" wrap="square" lIns="91440" tIns="45720" rIns="91440" bIns="45720" anchor="ctr"/>
          <a:p>
            <a:pPr algn="ctr"/>
            <a:r>
              <a:rPr sz="2800" b="1" dirty="0">
                <a:solidFill>
                  <a:srgbClr val="C00000"/>
                </a:solidFill>
                <a:effectLst>
                  <a:outerShdw blurRad="38100" dist="38100" dir="2700000" algn="tl">
                    <a:srgbClr val="000000">
                      <a:alpha val="43137"/>
                    </a:srgbClr>
                  </a:outerShdw>
                </a:effectLst>
              </a:rPr>
              <a:t>Второе уравнение Максвелла в интегральной и дифференциальной формах</a:t>
            </a:r>
            <a:endParaRPr sz="2800" b="1" dirty="0">
              <a:solidFill>
                <a:srgbClr val="C00000"/>
              </a:solidFill>
              <a:effectLst>
                <a:outerShdw blurRad="38100" dist="38100" dir="2700000" algn="tl">
                  <a:srgbClr val="000000">
                    <a:alpha val="43137"/>
                  </a:srgbClr>
                </a:outerShdw>
              </a:effectLst>
            </a:endParaRPr>
          </a:p>
        </p:txBody>
      </p:sp>
      <p:sp>
        <p:nvSpPr>
          <p:cNvPr id="9219" name="Содержимое 2"/>
          <p:cNvSpPr>
            <a:spLocks noGrp="1"/>
          </p:cNvSpPr>
          <p:nvPr>
            <p:ph idx="1"/>
          </p:nvPr>
        </p:nvSpPr>
        <p:spPr>
          <a:xfrm>
            <a:off x="500063" y="1428750"/>
            <a:ext cx="8229600" cy="3929063"/>
          </a:xfrm>
        </p:spPr>
        <p:txBody>
          <a:bodyPr vert="horz" wrap="square" lIns="91440" tIns="45720" rIns="91440" bIns="45720" anchor="t"/>
          <a:p>
            <a:pPr>
              <a:buNone/>
            </a:pPr>
            <a:r>
              <a:rPr lang="en-US" altLang="x-none" sz="2000" dirty="0"/>
              <a:t>    </a:t>
            </a:r>
            <a:r>
              <a:rPr sz="2000" dirty="0"/>
              <a:t>С учетом тока смещения закон полного тока для </a:t>
            </a:r>
            <a:r>
              <a:rPr lang="ru-RU" sz="2000" dirty="0"/>
              <a:t>магнитного поля</a:t>
            </a:r>
            <a:r>
              <a:rPr sz="2000" dirty="0"/>
              <a:t> в веществе может быть переписан в виде </a:t>
            </a:r>
            <a:r>
              <a:rPr sz="2000" b="1" dirty="0"/>
              <a:t>второго уравнения Максвелла в интегральной форме</a:t>
            </a:r>
            <a:endParaRPr sz="2000" dirty="0"/>
          </a:p>
          <a:p>
            <a:pPr algn="ctr">
              <a:buNone/>
            </a:pPr>
            <a:endParaRPr lang="en-US" altLang="x-none" sz="2000" dirty="0"/>
          </a:p>
          <a:p>
            <a:pPr algn="ctr">
              <a:buNone/>
            </a:pPr>
            <a:endParaRPr sz="2000" dirty="0"/>
          </a:p>
          <a:p>
            <a:pPr algn="just">
              <a:buNone/>
            </a:pPr>
            <a:r>
              <a:rPr sz="2000" dirty="0"/>
              <a:t>    </a:t>
            </a:r>
            <a:endParaRPr sz="2000" dirty="0"/>
          </a:p>
          <a:p>
            <a:pPr algn="just">
              <a:buNone/>
            </a:pPr>
            <a:r>
              <a:rPr sz="2000" dirty="0"/>
              <a:t>     и (по теореме Стокса) дифференциальной форме</a:t>
            </a:r>
            <a:endParaRPr sz="2000" dirty="0"/>
          </a:p>
          <a:p>
            <a:pPr algn="just">
              <a:buNone/>
            </a:pPr>
            <a:endParaRPr sz="2000" dirty="0"/>
          </a:p>
          <a:p>
            <a:pPr algn="just">
              <a:buNone/>
            </a:pPr>
            <a:endParaRPr sz="2000" dirty="0"/>
          </a:p>
          <a:p>
            <a:pPr algn="just">
              <a:buNone/>
            </a:pPr>
            <a:endParaRPr sz="2000" dirty="0"/>
          </a:p>
          <a:p>
            <a:pPr algn="just">
              <a:buNone/>
            </a:pPr>
            <a:r>
              <a:rPr sz="2000" dirty="0"/>
              <a:t>    Для областей, где нет макротоков (токов проводимости) первое и второе уравнения Максвелла имеют симметричный вид</a:t>
            </a:r>
            <a:endParaRPr sz="2000" dirty="0"/>
          </a:p>
          <a:p>
            <a:pPr algn="just">
              <a:buNone/>
            </a:pPr>
            <a:endParaRPr sz="2000" dirty="0"/>
          </a:p>
        </p:txBody>
      </p:sp>
      <p:sp>
        <p:nvSpPr>
          <p:cNvPr id="9220" name="Rectangle 2"/>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sp>
        <p:nvSpPr>
          <p:cNvPr id="9221" name="Rectangle 4"/>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sp>
        <p:nvSpPr>
          <p:cNvPr id="9222" name="Rectangle 6"/>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sp>
        <p:nvSpPr>
          <p:cNvPr id="9223" name="Rectangle 7"/>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9224" name="Object 6"/>
          <p:cNvGraphicFramePr>
            <a:graphicFrameLocks noChangeAspect="1"/>
          </p:cNvGraphicFramePr>
          <p:nvPr/>
        </p:nvGraphicFramePr>
        <p:xfrm>
          <a:off x="2286000" y="2357438"/>
          <a:ext cx="4343400" cy="1143000"/>
        </p:xfrm>
        <a:graphic>
          <a:graphicData uri="http://schemas.openxmlformats.org/presentationml/2006/ole">
            <mc:AlternateContent xmlns:mc="http://schemas.openxmlformats.org/markup-compatibility/2006">
              <mc:Choice xmlns:v="urn:schemas-microsoft-com:vml" Requires="v">
                <p:oleObj spid="_x0000_s3083" name="" r:id="rId1" imgW="3073400" imgH="812800" progId="Equation.3">
                  <p:embed/>
                </p:oleObj>
              </mc:Choice>
              <mc:Fallback>
                <p:oleObj name="" r:id="rId1" imgW="3073400" imgH="812800" progId="Equation.3">
                  <p:embed/>
                  <p:pic>
                    <p:nvPicPr>
                      <p:cNvPr id="0" name="Изображение 3082"/>
                      <p:cNvPicPr/>
                      <p:nvPr/>
                    </p:nvPicPr>
                    <p:blipFill>
                      <a:blip r:embed="rId2"/>
                      <a:stretch>
                        <a:fillRect/>
                      </a:stretch>
                    </p:blipFill>
                    <p:spPr>
                      <a:xfrm>
                        <a:off x="2286000" y="2357438"/>
                        <a:ext cx="4343400" cy="1143000"/>
                      </a:xfrm>
                      <a:prstGeom prst="rect">
                        <a:avLst/>
                      </a:prstGeom>
                      <a:noFill/>
                      <a:ln w="38100">
                        <a:noFill/>
                        <a:miter/>
                      </a:ln>
                    </p:spPr>
                  </p:pic>
                </p:oleObj>
              </mc:Fallback>
            </mc:AlternateContent>
          </a:graphicData>
        </a:graphic>
      </p:graphicFrame>
      <p:sp>
        <p:nvSpPr>
          <p:cNvPr id="9225" name="Rectangle 9"/>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9226" name="Object 8"/>
          <p:cNvGraphicFramePr>
            <a:graphicFrameLocks noChangeAspect="1"/>
          </p:cNvGraphicFramePr>
          <p:nvPr/>
        </p:nvGraphicFramePr>
        <p:xfrm>
          <a:off x="3500438" y="3929063"/>
          <a:ext cx="1857375" cy="942975"/>
        </p:xfrm>
        <a:graphic>
          <a:graphicData uri="http://schemas.openxmlformats.org/presentationml/2006/ole">
            <mc:AlternateContent xmlns:mc="http://schemas.openxmlformats.org/markup-compatibility/2006">
              <mc:Choice xmlns:v="urn:schemas-microsoft-com:vml" Requires="v">
                <p:oleObj spid="_x0000_s3091" name="" r:id="rId3" imgW="1256665" imgH="635000" progId="Equation.3">
                  <p:embed/>
                </p:oleObj>
              </mc:Choice>
              <mc:Fallback>
                <p:oleObj name="" r:id="rId3" imgW="1256665" imgH="635000" progId="Equation.3">
                  <p:embed/>
                  <p:pic>
                    <p:nvPicPr>
                      <p:cNvPr id="0" name="Изображение 3090"/>
                      <p:cNvPicPr/>
                      <p:nvPr/>
                    </p:nvPicPr>
                    <p:blipFill>
                      <a:blip r:embed="rId4"/>
                      <a:stretch>
                        <a:fillRect/>
                      </a:stretch>
                    </p:blipFill>
                    <p:spPr>
                      <a:xfrm>
                        <a:off x="3500438" y="3929063"/>
                        <a:ext cx="1857375" cy="942975"/>
                      </a:xfrm>
                      <a:prstGeom prst="rect">
                        <a:avLst/>
                      </a:prstGeom>
                      <a:noFill/>
                      <a:ln w="38100">
                        <a:noFill/>
                        <a:miter/>
                      </a:ln>
                    </p:spPr>
                  </p:pic>
                </p:oleObj>
              </mc:Fallback>
            </mc:AlternateContent>
          </a:graphicData>
        </a:graphic>
      </p:graphicFrame>
      <p:sp>
        <p:nvSpPr>
          <p:cNvPr id="9227" name="Rectangle 11"/>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9228" name="Object 10"/>
          <p:cNvGraphicFramePr>
            <a:graphicFrameLocks noChangeAspect="1"/>
          </p:cNvGraphicFramePr>
          <p:nvPr/>
        </p:nvGraphicFramePr>
        <p:xfrm>
          <a:off x="2500313" y="5643563"/>
          <a:ext cx="1714500" cy="1035050"/>
        </p:xfrm>
        <a:graphic>
          <a:graphicData uri="http://schemas.openxmlformats.org/presentationml/2006/ole">
            <mc:AlternateContent xmlns:mc="http://schemas.openxmlformats.org/markup-compatibility/2006">
              <mc:Choice xmlns:v="urn:schemas-microsoft-com:vml" Requires="v">
                <p:oleObj spid="_x0000_s3095" name="" r:id="rId5" imgW="1054100" imgH="635000" progId="Equation.3">
                  <p:embed/>
                </p:oleObj>
              </mc:Choice>
              <mc:Fallback>
                <p:oleObj name="" r:id="rId5" imgW="1054100" imgH="635000" progId="Equation.3">
                  <p:embed/>
                  <p:pic>
                    <p:nvPicPr>
                      <p:cNvPr id="0" name="Изображение 3094"/>
                      <p:cNvPicPr/>
                      <p:nvPr/>
                    </p:nvPicPr>
                    <p:blipFill>
                      <a:blip r:embed="rId6"/>
                      <a:stretch>
                        <a:fillRect/>
                      </a:stretch>
                    </p:blipFill>
                    <p:spPr>
                      <a:xfrm>
                        <a:off x="2500313" y="5643563"/>
                        <a:ext cx="1714500" cy="1035050"/>
                      </a:xfrm>
                      <a:prstGeom prst="rect">
                        <a:avLst/>
                      </a:prstGeom>
                      <a:noFill/>
                      <a:ln w="38100">
                        <a:noFill/>
                        <a:miter/>
                      </a:ln>
                    </p:spPr>
                  </p:pic>
                </p:oleObj>
              </mc:Fallback>
            </mc:AlternateContent>
          </a:graphicData>
        </a:graphic>
      </p:graphicFrame>
      <p:sp>
        <p:nvSpPr>
          <p:cNvPr id="9229" name="Rectangle 13"/>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9230" name="Object 12"/>
          <p:cNvGraphicFramePr>
            <a:graphicFrameLocks noChangeAspect="1"/>
          </p:cNvGraphicFramePr>
          <p:nvPr/>
        </p:nvGraphicFramePr>
        <p:xfrm>
          <a:off x="5214938" y="5715000"/>
          <a:ext cx="1500187" cy="976313"/>
        </p:xfrm>
        <a:graphic>
          <a:graphicData uri="http://schemas.openxmlformats.org/presentationml/2006/ole">
            <mc:AlternateContent xmlns:mc="http://schemas.openxmlformats.org/markup-compatibility/2006">
              <mc:Choice xmlns:v="urn:schemas-microsoft-com:vml" Requires="v">
                <p:oleObj spid="_x0000_s3092" name="" r:id="rId7" imgW="977265" imgH="635000" progId="Equation.3">
                  <p:embed/>
                </p:oleObj>
              </mc:Choice>
              <mc:Fallback>
                <p:oleObj name="" r:id="rId7" imgW="977265" imgH="635000" progId="Equation.3">
                  <p:embed/>
                  <p:pic>
                    <p:nvPicPr>
                      <p:cNvPr id="0" name="Изображение 3091"/>
                      <p:cNvPicPr/>
                      <p:nvPr/>
                    </p:nvPicPr>
                    <p:blipFill>
                      <a:blip r:embed="rId8"/>
                      <a:stretch>
                        <a:fillRect/>
                      </a:stretch>
                    </p:blipFill>
                    <p:spPr>
                      <a:xfrm>
                        <a:off x="5214938" y="5715000"/>
                        <a:ext cx="1500187" cy="976313"/>
                      </a:xfrm>
                      <a:prstGeom prst="rect">
                        <a:avLst/>
                      </a:prstGeom>
                      <a:noFill/>
                      <a:ln w="38100">
                        <a:noFill/>
                        <a:miter/>
                      </a:ln>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Заголовок 1"/>
          <p:cNvSpPr>
            <a:spLocks noGrp="1"/>
          </p:cNvSpPr>
          <p:nvPr>
            <p:ph type="title"/>
          </p:nvPr>
        </p:nvSpPr>
        <p:spPr>
          <a:xfrm>
            <a:off x="457200" y="533400"/>
            <a:ext cx="8229600" cy="862965"/>
          </a:xfrm>
          <a:solidFill>
            <a:schemeClr val="accent3">
              <a:lumMod val="95000"/>
            </a:schemeClr>
          </a:solidFill>
        </p:spPr>
        <p:txBody>
          <a:bodyPr vert="horz" wrap="square" lIns="91440" tIns="45720" rIns="91440" bIns="45720" anchor="ctr"/>
          <a:p>
            <a:pPr algn="ctr"/>
            <a:r>
              <a:rPr sz="2800" b="1" dirty="0">
                <a:solidFill>
                  <a:srgbClr val="C00000"/>
                </a:solidFill>
                <a:effectLst>
                  <a:outerShdw blurRad="38100" dist="38100" dir="2700000" algn="tl">
                    <a:srgbClr val="000000">
                      <a:alpha val="43137"/>
                    </a:srgbClr>
                  </a:outerShdw>
                </a:effectLst>
              </a:rPr>
              <a:t>Третье и четвертое уравнение Максвелла в интегральной и дифференциальной формах</a:t>
            </a:r>
            <a:endParaRPr sz="2800" b="1" dirty="0">
              <a:solidFill>
                <a:srgbClr val="C00000"/>
              </a:solidFill>
              <a:effectLst>
                <a:outerShdw blurRad="38100" dist="38100" dir="2700000" algn="tl">
                  <a:srgbClr val="000000">
                    <a:alpha val="43137"/>
                  </a:srgbClr>
                </a:outerShdw>
              </a:effectLst>
            </a:endParaRPr>
          </a:p>
        </p:txBody>
      </p:sp>
      <p:sp>
        <p:nvSpPr>
          <p:cNvPr id="10243" name="Содержимое 2"/>
          <p:cNvSpPr>
            <a:spLocks noGrp="1"/>
          </p:cNvSpPr>
          <p:nvPr>
            <p:ph idx="1"/>
          </p:nvPr>
        </p:nvSpPr>
        <p:spPr>
          <a:xfrm>
            <a:off x="214630" y="1396365"/>
            <a:ext cx="8515350" cy="3818890"/>
          </a:xfrm>
        </p:spPr>
        <p:txBody>
          <a:bodyPr vert="horz" wrap="square" lIns="91440" tIns="45720" rIns="91440" bIns="45720" anchor="t"/>
          <a:p>
            <a:pPr algn="just">
              <a:buNone/>
            </a:pPr>
            <a:r>
              <a:rPr sz="2000" dirty="0"/>
              <a:t>    Максвелл обобщил теорему Остроградского-Гаусса для электростатического поля в диэлектрике</a:t>
            </a:r>
            <a:endParaRPr lang="en-US" altLang="x-none" sz="2000" dirty="0"/>
          </a:p>
          <a:p>
            <a:pPr algn="ctr">
              <a:buNone/>
            </a:pPr>
            <a:endParaRPr sz="2000" dirty="0"/>
          </a:p>
          <a:p>
            <a:pPr algn="just">
              <a:buNone/>
            </a:pPr>
            <a:r>
              <a:rPr sz="2000" dirty="0"/>
              <a:t>    </a:t>
            </a:r>
            <a:endParaRPr sz="2000" dirty="0"/>
          </a:p>
          <a:p>
            <a:pPr algn="just">
              <a:buNone/>
            </a:pPr>
            <a:r>
              <a:rPr sz="2000" dirty="0"/>
              <a:t>    - </a:t>
            </a:r>
            <a:r>
              <a:rPr sz="2000" b="1" dirty="0"/>
              <a:t>третье уравнение Максвелла в интегральной форме</a:t>
            </a:r>
            <a:r>
              <a:rPr sz="2000" dirty="0"/>
              <a:t>, с применением теоремы Остроградского-Гаусса получим </a:t>
            </a:r>
            <a:r>
              <a:rPr sz="2000" b="1" dirty="0"/>
              <a:t>дифференциальную (локальную) форму</a:t>
            </a:r>
            <a:endParaRPr sz="2000" dirty="0"/>
          </a:p>
          <a:p>
            <a:pPr algn="just">
              <a:buNone/>
            </a:pPr>
            <a:endParaRPr sz="2000" dirty="0"/>
          </a:p>
          <a:p>
            <a:pPr algn="just">
              <a:buNone/>
            </a:pPr>
            <a:r>
              <a:rPr sz="2000" dirty="0"/>
              <a:t>     Максвелл обобщил также теорему Остроградского-Гаусса для МП в вакууме, выражающую отсутствие особых – магнитных зарядов</a:t>
            </a:r>
            <a:endParaRPr sz="2000" dirty="0"/>
          </a:p>
          <a:p>
            <a:pPr algn="just">
              <a:buNone/>
            </a:pPr>
            <a:endParaRPr sz="2000" dirty="0"/>
          </a:p>
          <a:p>
            <a:pPr algn="just">
              <a:buNone/>
            </a:pPr>
            <a:endParaRPr sz="2000" dirty="0"/>
          </a:p>
          <a:p>
            <a:pPr algn="just">
              <a:buNone/>
            </a:pPr>
            <a:r>
              <a:rPr sz="2000" dirty="0"/>
              <a:t> – </a:t>
            </a:r>
            <a:r>
              <a:rPr sz="2000" b="1" dirty="0"/>
              <a:t>четвертое уравнение Максвелла в интегральной форме</a:t>
            </a:r>
            <a:r>
              <a:rPr sz="2000" dirty="0"/>
              <a:t>, </a:t>
            </a:r>
            <a:r>
              <a:rPr sz="2000" b="1" dirty="0"/>
              <a:t>в дифференциальной форме</a:t>
            </a:r>
            <a:r>
              <a:rPr sz="2000" dirty="0"/>
              <a:t> с учетом теоремы Остроградского-Гаусса</a:t>
            </a:r>
            <a:endParaRPr sz="2000" dirty="0"/>
          </a:p>
          <a:p>
            <a:pPr algn="just">
              <a:buNone/>
            </a:pPr>
            <a:endParaRPr sz="2000" dirty="0"/>
          </a:p>
          <a:p>
            <a:pPr algn="just">
              <a:buNone/>
            </a:pPr>
            <a:endParaRPr sz="2000" dirty="0"/>
          </a:p>
        </p:txBody>
      </p:sp>
      <p:sp>
        <p:nvSpPr>
          <p:cNvPr id="10244" name="Rectangle 2"/>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sp>
        <p:nvSpPr>
          <p:cNvPr id="10245" name="Rectangle 4"/>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sp>
        <p:nvSpPr>
          <p:cNvPr id="10246" name="Rectangle 6"/>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sp>
        <p:nvSpPr>
          <p:cNvPr id="10247" name="Rectangle 7"/>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sp>
        <p:nvSpPr>
          <p:cNvPr id="10248" name="Rectangle 9"/>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sp>
        <p:nvSpPr>
          <p:cNvPr id="10249" name="Rectangle 11"/>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sp>
        <p:nvSpPr>
          <p:cNvPr id="10250" name="Rectangle 13"/>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sp>
        <p:nvSpPr>
          <p:cNvPr id="10251" name="Rectangle 7"/>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10252" name="Object 6"/>
          <p:cNvGraphicFramePr>
            <a:graphicFrameLocks noChangeAspect="1"/>
          </p:cNvGraphicFramePr>
          <p:nvPr/>
        </p:nvGraphicFramePr>
        <p:xfrm>
          <a:off x="3143250" y="2006918"/>
          <a:ext cx="3214688" cy="814387"/>
        </p:xfrm>
        <a:graphic>
          <a:graphicData uri="http://schemas.openxmlformats.org/presentationml/2006/ole">
            <mc:AlternateContent xmlns:mc="http://schemas.openxmlformats.org/markup-compatibility/2006">
              <mc:Choice xmlns:v="urn:schemas-microsoft-com:vml" Requires="v">
                <p:oleObj spid="_x0000_s3093" name="" r:id="rId1" imgW="2222500" imgH="558800" progId="Equation.3">
                  <p:embed/>
                </p:oleObj>
              </mc:Choice>
              <mc:Fallback>
                <p:oleObj name="" r:id="rId1" imgW="2222500" imgH="558800" progId="Equation.3">
                  <p:embed/>
                  <p:pic>
                    <p:nvPicPr>
                      <p:cNvPr id="0" name="Изображение 3092"/>
                      <p:cNvPicPr/>
                      <p:nvPr/>
                    </p:nvPicPr>
                    <p:blipFill>
                      <a:blip r:embed="rId2"/>
                      <a:stretch>
                        <a:fillRect/>
                      </a:stretch>
                    </p:blipFill>
                    <p:spPr>
                      <a:xfrm>
                        <a:off x="3143250" y="2006918"/>
                        <a:ext cx="3214688" cy="814387"/>
                      </a:xfrm>
                      <a:prstGeom prst="rect">
                        <a:avLst/>
                      </a:prstGeom>
                      <a:noFill/>
                      <a:ln w="38100">
                        <a:noFill/>
                        <a:miter/>
                      </a:ln>
                    </p:spPr>
                  </p:pic>
                </p:oleObj>
              </mc:Fallback>
            </mc:AlternateContent>
          </a:graphicData>
        </a:graphic>
      </p:graphicFrame>
      <p:sp>
        <p:nvSpPr>
          <p:cNvPr id="10253" name="Rectangle 9"/>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10254" name="Object 8"/>
          <p:cNvGraphicFramePr>
            <a:graphicFrameLocks noChangeAspect="1"/>
          </p:cNvGraphicFramePr>
          <p:nvPr/>
        </p:nvGraphicFramePr>
        <p:xfrm>
          <a:off x="4000500" y="3562350"/>
          <a:ext cx="1643063" cy="581025"/>
        </p:xfrm>
        <a:graphic>
          <a:graphicData uri="http://schemas.openxmlformats.org/presentationml/2006/ole">
            <mc:AlternateContent xmlns:mc="http://schemas.openxmlformats.org/markup-compatibility/2006">
              <mc:Choice xmlns:v="urn:schemas-microsoft-com:vml" Requires="v">
                <p:oleObj spid="_x0000_s3094" name="" r:id="rId3" imgW="1104900" imgH="393700" progId="Equation.3">
                  <p:embed/>
                </p:oleObj>
              </mc:Choice>
              <mc:Fallback>
                <p:oleObj name="" r:id="rId3" imgW="1104900" imgH="393700" progId="Equation.3">
                  <p:embed/>
                  <p:pic>
                    <p:nvPicPr>
                      <p:cNvPr id="0" name="Изображение 3093"/>
                      <p:cNvPicPr/>
                      <p:nvPr/>
                    </p:nvPicPr>
                    <p:blipFill>
                      <a:blip r:embed="rId4"/>
                      <a:stretch>
                        <a:fillRect/>
                      </a:stretch>
                    </p:blipFill>
                    <p:spPr>
                      <a:xfrm>
                        <a:off x="4000500" y="3562350"/>
                        <a:ext cx="1643063" cy="581025"/>
                      </a:xfrm>
                      <a:prstGeom prst="rect">
                        <a:avLst/>
                      </a:prstGeom>
                      <a:noFill/>
                      <a:ln w="38100">
                        <a:noFill/>
                        <a:miter/>
                      </a:ln>
                    </p:spPr>
                  </p:pic>
                </p:oleObj>
              </mc:Fallback>
            </mc:AlternateContent>
          </a:graphicData>
        </a:graphic>
      </p:graphicFrame>
      <p:sp>
        <p:nvSpPr>
          <p:cNvPr id="10255" name="Rectangle 11"/>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10256" name="Object 10"/>
          <p:cNvGraphicFramePr>
            <a:graphicFrameLocks noChangeAspect="1"/>
          </p:cNvGraphicFramePr>
          <p:nvPr/>
        </p:nvGraphicFramePr>
        <p:xfrm>
          <a:off x="4143375" y="4643438"/>
          <a:ext cx="1357313" cy="909637"/>
        </p:xfrm>
        <a:graphic>
          <a:graphicData uri="http://schemas.openxmlformats.org/presentationml/2006/ole">
            <mc:AlternateContent xmlns:mc="http://schemas.openxmlformats.org/markup-compatibility/2006">
              <mc:Choice xmlns:v="urn:schemas-microsoft-com:vml" Requires="v">
                <p:oleObj spid="_x0000_s3096" name="" r:id="rId5" imgW="838200" imgH="558800" progId="Equation.3">
                  <p:embed/>
                </p:oleObj>
              </mc:Choice>
              <mc:Fallback>
                <p:oleObj name="" r:id="rId5" imgW="838200" imgH="558800" progId="Equation.3">
                  <p:embed/>
                  <p:pic>
                    <p:nvPicPr>
                      <p:cNvPr id="0" name="Изображение 3095"/>
                      <p:cNvPicPr/>
                      <p:nvPr/>
                    </p:nvPicPr>
                    <p:blipFill>
                      <a:blip r:embed="rId6"/>
                      <a:stretch>
                        <a:fillRect/>
                      </a:stretch>
                    </p:blipFill>
                    <p:spPr>
                      <a:xfrm>
                        <a:off x="4143375" y="4643438"/>
                        <a:ext cx="1357313" cy="909637"/>
                      </a:xfrm>
                      <a:prstGeom prst="rect">
                        <a:avLst/>
                      </a:prstGeom>
                      <a:noFill/>
                      <a:ln w="38100">
                        <a:noFill/>
                        <a:miter/>
                      </a:ln>
                    </p:spPr>
                  </p:pic>
                </p:oleObj>
              </mc:Fallback>
            </mc:AlternateContent>
          </a:graphicData>
        </a:graphic>
      </p:graphicFrame>
      <p:sp>
        <p:nvSpPr>
          <p:cNvPr id="10257" name="Rectangle 13"/>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10258" name="Object 12"/>
          <p:cNvGraphicFramePr>
            <a:graphicFrameLocks noChangeAspect="1"/>
          </p:cNvGraphicFramePr>
          <p:nvPr/>
        </p:nvGraphicFramePr>
        <p:xfrm>
          <a:off x="4286250" y="6143625"/>
          <a:ext cx="1235075" cy="571500"/>
        </p:xfrm>
        <a:graphic>
          <a:graphicData uri="http://schemas.openxmlformats.org/presentationml/2006/ole">
            <mc:AlternateContent xmlns:mc="http://schemas.openxmlformats.org/markup-compatibility/2006">
              <mc:Choice xmlns:v="urn:schemas-microsoft-com:vml" Requires="v">
                <p:oleObj spid="_x0000_s3097" name="" r:id="rId7" imgW="761365" imgH="355600" progId="Equation.3">
                  <p:embed/>
                </p:oleObj>
              </mc:Choice>
              <mc:Fallback>
                <p:oleObj name="" r:id="rId7" imgW="761365" imgH="355600" progId="Equation.3">
                  <p:embed/>
                  <p:pic>
                    <p:nvPicPr>
                      <p:cNvPr id="0" name="Изображение 3096"/>
                      <p:cNvPicPr/>
                      <p:nvPr/>
                    </p:nvPicPr>
                    <p:blipFill>
                      <a:blip r:embed="rId8"/>
                      <a:stretch>
                        <a:fillRect/>
                      </a:stretch>
                    </p:blipFill>
                    <p:spPr>
                      <a:xfrm>
                        <a:off x="4286250" y="6143625"/>
                        <a:ext cx="1235075" cy="571500"/>
                      </a:xfrm>
                      <a:prstGeom prst="rect">
                        <a:avLst/>
                      </a:prstGeom>
                      <a:noFill/>
                      <a:ln w="38100">
                        <a:noFill/>
                        <a:miter/>
                      </a:ln>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Заголовок 1"/>
          <p:cNvSpPr>
            <a:spLocks noGrp="1"/>
          </p:cNvSpPr>
          <p:nvPr>
            <p:ph type="title"/>
          </p:nvPr>
        </p:nvSpPr>
        <p:spPr>
          <a:xfrm>
            <a:off x="557213" y="571500"/>
            <a:ext cx="8229600" cy="471488"/>
          </a:xfrm>
        </p:spPr>
        <p:txBody>
          <a:bodyPr vert="horz" wrap="square" lIns="91440" tIns="45720" rIns="91440" bIns="45720" anchor="ctr"/>
          <a:p>
            <a:pPr algn="ctr"/>
            <a:r>
              <a:rPr sz="2400" b="1" dirty="0">
                <a:solidFill>
                  <a:srgbClr val="C00000"/>
                </a:solidFill>
                <a:effectLst>
                  <a:outerShdw blurRad="38100" dist="38100" dir="2700000" algn="tl">
                    <a:srgbClr val="000000">
                      <a:alpha val="43137"/>
                    </a:srgbClr>
                  </a:outerShdw>
                </a:effectLst>
              </a:rPr>
              <a:t>Полная система структурных уравнений Максвелла для ЭМП в общем случае</a:t>
            </a:r>
            <a:endParaRPr sz="2400" b="1" dirty="0">
              <a:solidFill>
                <a:srgbClr val="C00000"/>
              </a:solidFill>
              <a:effectLst>
                <a:outerShdw blurRad="38100" dist="38100" dir="2700000" algn="tl">
                  <a:srgbClr val="000000">
                    <a:alpha val="43137"/>
                  </a:srgbClr>
                </a:outerShdw>
              </a:effectLst>
            </a:endParaRPr>
          </a:p>
        </p:txBody>
      </p:sp>
      <p:graphicFrame>
        <p:nvGraphicFramePr>
          <p:cNvPr id="11267" name="Таблица 11266"/>
          <p:cNvGraphicFramePr/>
          <p:nvPr/>
        </p:nvGraphicFramePr>
        <p:xfrm>
          <a:off x="0" y="1214438"/>
          <a:ext cx="9144000" cy="5573713"/>
        </p:xfrm>
        <a:graphic>
          <a:graphicData uri="http://schemas.openxmlformats.org/drawingml/2006/table">
            <a:tbl>
              <a:tblPr/>
              <a:tblGrid>
                <a:gridCol w="461963"/>
                <a:gridCol w="1704975"/>
                <a:gridCol w="4737100"/>
                <a:gridCol w="2239962"/>
              </a:tblGrid>
              <a:tr h="53022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r>
                        <a:rPr sz="1400" b="1" dirty="0">
                          <a:latin typeface="Times New Roman" panose="02020603050405020304" pitchFamily="18" charset="0"/>
                          <a:cs typeface="Times New Roman" panose="02020603050405020304" pitchFamily="18" charset="0"/>
                        </a:rPr>
                        <a:t>№</a:t>
                      </a: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r>
                        <a:rPr sz="1400" b="1" dirty="0">
                          <a:latin typeface="Times New Roman" panose="02020603050405020304" pitchFamily="18" charset="0"/>
                          <a:cs typeface="Times New Roman" panose="02020603050405020304" pitchFamily="18" charset="0"/>
                        </a:rPr>
                        <a:t>Получено на основе</a:t>
                      </a: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r>
                        <a:rPr sz="1400" b="1" dirty="0">
                          <a:latin typeface="Times New Roman" panose="02020603050405020304" pitchFamily="18" charset="0"/>
                          <a:cs typeface="Times New Roman" panose="02020603050405020304" pitchFamily="18" charset="0"/>
                        </a:rPr>
                        <a:t>Интегральная форма</a:t>
                      </a: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r>
                        <a:rPr sz="1400" b="1" dirty="0">
                          <a:latin typeface="Times New Roman" panose="02020603050405020304" pitchFamily="18" charset="0"/>
                          <a:cs typeface="Times New Roman" panose="02020603050405020304" pitchFamily="18" charset="0"/>
                        </a:rPr>
                        <a:t>Дифференциальная форма</a:t>
                      </a: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r>
              <a:tr h="1062038">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endParaRPr sz="1400" b="1" dirty="0">
                        <a:latin typeface="Times New Roman" panose="02020603050405020304" pitchFamily="18" charset="0"/>
                        <a:cs typeface="Times New Roman" panose="02020603050405020304" pitchFamily="18" charset="0"/>
                      </a:endParaRPr>
                    </a:p>
                    <a:p>
                      <a:pPr lvl="0" algn="ctr" eaLnBrk="1" hangingPunct="1">
                        <a:buNone/>
                      </a:pPr>
                      <a:r>
                        <a:rPr sz="1400" b="1" dirty="0">
                          <a:latin typeface="Times New Roman" panose="02020603050405020304" pitchFamily="18" charset="0"/>
                          <a:cs typeface="Times New Roman" panose="02020603050405020304" pitchFamily="18" charset="0"/>
                        </a:rPr>
                        <a:t>1</a:t>
                      </a: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r>
                        <a:rPr sz="1400" b="1" dirty="0">
                          <a:latin typeface="Times New Roman" panose="02020603050405020304" pitchFamily="18" charset="0"/>
                          <a:cs typeface="Times New Roman" panose="02020603050405020304" pitchFamily="18" charset="0"/>
                        </a:rPr>
                        <a:t>закона электромагнитной индукции Фарадея</a:t>
                      </a: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r>
              <a:tr h="13271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endParaRPr sz="1400" b="1" dirty="0">
                        <a:latin typeface="Times New Roman" panose="02020603050405020304" pitchFamily="18" charset="0"/>
                        <a:cs typeface="Times New Roman" panose="02020603050405020304" pitchFamily="18" charset="0"/>
                      </a:endParaRPr>
                    </a:p>
                    <a:p>
                      <a:pPr lvl="0" algn="ctr" eaLnBrk="1" hangingPunct="1">
                        <a:buNone/>
                      </a:pPr>
                      <a:r>
                        <a:rPr sz="1400" b="1" dirty="0">
                          <a:latin typeface="Times New Roman" panose="02020603050405020304" pitchFamily="18" charset="0"/>
                          <a:cs typeface="Times New Roman" panose="02020603050405020304" pitchFamily="18" charset="0"/>
                        </a:rPr>
                        <a:t>2</a:t>
                      </a: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r>
                        <a:rPr sz="1400" b="1" dirty="0">
                          <a:latin typeface="Times New Roman" panose="02020603050405020304" pitchFamily="18" charset="0"/>
                          <a:cs typeface="Times New Roman" panose="02020603050405020304" pitchFamily="18" charset="0"/>
                        </a:rPr>
                        <a:t>закона полного тока для магнитного поля в веществе</a:t>
                      </a: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r>
              <a:tr h="1592262">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endParaRPr sz="1400" b="1" dirty="0">
                        <a:latin typeface="Times New Roman" panose="02020603050405020304" pitchFamily="18" charset="0"/>
                        <a:cs typeface="Times New Roman" panose="02020603050405020304" pitchFamily="18" charset="0"/>
                      </a:endParaRPr>
                    </a:p>
                    <a:p>
                      <a:pPr lvl="0" algn="ctr" eaLnBrk="1" hangingPunct="1">
                        <a:buNone/>
                      </a:pPr>
                      <a:r>
                        <a:rPr sz="1400" b="1" dirty="0">
                          <a:latin typeface="Times New Roman" panose="02020603050405020304" pitchFamily="18" charset="0"/>
                          <a:cs typeface="Times New Roman" panose="02020603050405020304" pitchFamily="18" charset="0"/>
                        </a:rPr>
                        <a:t>3</a:t>
                      </a: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r>
                        <a:rPr sz="1400" b="1" dirty="0">
                          <a:latin typeface="Times New Roman" panose="02020603050405020304" pitchFamily="18" charset="0"/>
                          <a:cs typeface="Times New Roman" panose="02020603050405020304" pitchFamily="18" charset="0"/>
                        </a:rPr>
                        <a:t>теоремы Остроградского–Гаусса для электростатического поля в диэлектрике</a:t>
                      </a: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r>
              <a:tr h="1062038">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endParaRPr sz="1400" b="1" dirty="0">
                        <a:latin typeface="Times New Roman" panose="02020603050405020304" pitchFamily="18" charset="0"/>
                        <a:cs typeface="Times New Roman" panose="02020603050405020304" pitchFamily="18" charset="0"/>
                      </a:endParaRPr>
                    </a:p>
                    <a:p>
                      <a:pPr lvl="0" algn="ctr" eaLnBrk="1" hangingPunct="1">
                        <a:buNone/>
                      </a:pPr>
                      <a:r>
                        <a:rPr sz="1400" b="1" dirty="0">
                          <a:latin typeface="Times New Roman" panose="02020603050405020304" pitchFamily="18" charset="0"/>
                          <a:cs typeface="Times New Roman" panose="02020603050405020304" pitchFamily="18" charset="0"/>
                        </a:rPr>
                        <a:t>4</a:t>
                      </a: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r>
                        <a:rPr sz="1400" b="1" dirty="0">
                          <a:latin typeface="Times New Roman" panose="02020603050405020304" pitchFamily="18" charset="0"/>
                          <a:cs typeface="Times New Roman" panose="02020603050405020304" pitchFamily="18" charset="0"/>
                        </a:rPr>
                        <a:t>теоремы Остроградского–Гаусса для МП в вакууме</a:t>
                      </a: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r>
            </a:tbl>
          </a:graphicData>
        </a:graphic>
      </p:graphicFrame>
      <p:sp>
        <p:nvSpPr>
          <p:cNvPr id="11288" name="Rectangle 10"/>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11289" name="Object 9"/>
          <p:cNvGraphicFramePr>
            <a:graphicFrameLocks noChangeAspect="1"/>
          </p:cNvGraphicFramePr>
          <p:nvPr/>
        </p:nvGraphicFramePr>
        <p:xfrm>
          <a:off x="3286125" y="1466850"/>
          <a:ext cx="2417763" cy="1176338"/>
        </p:xfrm>
        <a:graphic>
          <a:graphicData uri="http://schemas.openxmlformats.org/presentationml/2006/ole">
            <mc:AlternateContent xmlns:mc="http://schemas.openxmlformats.org/markup-compatibility/2006">
              <mc:Choice xmlns:v="urn:schemas-microsoft-com:vml" Requires="v">
                <p:oleObj spid="_x0000_s3103" name="" r:id="rId1" imgW="1409700" imgH="685800" progId="Equation.3">
                  <p:embed/>
                </p:oleObj>
              </mc:Choice>
              <mc:Fallback>
                <p:oleObj name="" r:id="rId1" imgW="1409700" imgH="685800" progId="Equation.3">
                  <p:embed/>
                  <p:pic>
                    <p:nvPicPr>
                      <p:cNvPr id="0" name="Изображение 3102"/>
                      <p:cNvPicPr/>
                      <p:nvPr/>
                    </p:nvPicPr>
                    <p:blipFill>
                      <a:blip r:embed="rId2"/>
                      <a:stretch>
                        <a:fillRect/>
                      </a:stretch>
                    </p:blipFill>
                    <p:spPr>
                      <a:xfrm>
                        <a:off x="3286125" y="1466850"/>
                        <a:ext cx="2417763" cy="1176338"/>
                      </a:xfrm>
                      <a:prstGeom prst="rect">
                        <a:avLst/>
                      </a:prstGeom>
                      <a:noFill/>
                      <a:ln w="38100">
                        <a:noFill/>
                        <a:miter/>
                      </a:ln>
                    </p:spPr>
                  </p:pic>
                </p:oleObj>
              </mc:Fallback>
            </mc:AlternateContent>
          </a:graphicData>
        </a:graphic>
      </p:graphicFrame>
      <p:sp>
        <p:nvSpPr>
          <p:cNvPr id="11290" name="Rectangle 12"/>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11291" name="Object 11"/>
          <p:cNvGraphicFramePr>
            <a:graphicFrameLocks noChangeAspect="1"/>
          </p:cNvGraphicFramePr>
          <p:nvPr/>
        </p:nvGraphicFramePr>
        <p:xfrm>
          <a:off x="7215188" y="1571625"/>
          <a:ext cx="1643062" cy="992188"/>
        </p:xfrm>
        <a:graphic>
          <a:graphicData uri="http://schemas.openxmlformats.org/presentationml/2006/ole">
            <mc:AlternateContent xmlns:mc="http://schemas.openxmlformats.org/markup-compatibility/2006">
              <mc:Choice xmlns:v="urn:schemas-microsoft-com:vml" Requires="v">
                <p:oleObj spid="_x0000_s3104" name="" r:id="rId3" imgW="1054100" imgH="635000" progId="Equation.3">
                  <p:embed/>
                </p:oleObj>
              </mc:Choice>
              <mc:Fallback>
                <p:oleObj name="" r:id="rId3" imgW="1054100" imgH="635000" progId="Equation.3">
                  <p:embed/>
                  <p:pic>
                    <p:nvPicPr>
                      <p:cNvPr id="0" name="Изображение 3103"/>
                      <p:cNvPicPr/>
                      <p:nvPr/>
                    </p:nvPicPr>
                    <p:blipFill>
                      <a:blip r:embed="rId4"/>
                      <a:stretch>
                        <a:fillRect/>
                      </a:stretch>
                    </p:blipFill>
                    <p:spPr>
                      <a:xfrm>
                        <a:off x="7215188" y="1571625"/>
                        <a:ext cx="1643062" cy="992188"/>
                      </a:xfrm>
                      <a:prstGeom prst="rect">
                        <a:avLst/>
                      </a:prstGeom>
                      <a:noFill/>
                      <a:ln w="38100">
                        <a:noFill/>
                        <a:miter/>
                      </a:ln>
                    </p:spPr>
                  </p:pic>
                </p:oleObj>
              </mc:Fallback>
            </mc:AlternateContent>
          </a:graphicData>
        </a:graphic>
      </p:graphicFrame>
      <p:sp>
        <p:nvSpPr>
          <p:cNvPr id="11292" name="Rectangle 14"/>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11293" name="Object 13"/>
          <p:cNvGraphicFramePr>
            <a:graphicFrameLocks noChangeAspect="1"/>
          </p:cNvGraphicFramePr>
          <p:nvPr/>
        </p:nvGraphicFramePr>
        <p:xfrm>
          <a:off x="3214688" y="2830513"/>
          <a:ext cx="2805112" cy="1241425"/>
        </p:xfrm>
        <a:graphic>
          <a:graphicData uri="http://schemas.openxmlformats.org/presentationml/2006/ole">
            <mc:AlternateContent xmlns:mc="http://schemas.openxmlformats.org/markup-compatibility/2006">
              <mc:Choice xmlns:v="urn:schemas-microsoft-com:vml" Requires="v">
                <p:oleObj spid="_x0000_s3108" name="" r:id="rId5" imgW="1828800" imgH="812800" progId="Equation.3">
                  <p:embed/>
                </p:oleObj>
              </mc:Choice>
              <mc:Fallback>
                <p:oleObj name="" r:id="rId5" imgW="1828800" imgH="812800" progId="Equation.3">
                  <p:embed/>
                  <p:pic>
                    <p:nvPicPr>
                      <p:cNvPr id="0" name="Изображение 3107"/>
                      <p:cNvPicPr/>
                      <p:nvPr/>
                    </p:nvPicPr>
                    <p:blipFill>
                      <a:blip r:embed="rId6"/>
                      <a:stretch>
                        <a:fillRect/>
                      </a:stretch>
                    </p:blipFill>
                    <p:spPr>
                      <a:xfrm>
                        <a:off x="3214688" y="2830513"/>
                        <a:ext cx="2805112" cy="1241425"/>
                      </a:xfrm>
                      <a:prstGeom prst="rect">
                        <a:avLst/>
                      </a:prstGeom>
                      <a:noFill/>
                      <a:ln w="38100">
                        <a:noFill/>
                        <a:miter/>
                      </a:ln>
                    </p:spPr>
                  </p:pic>
                </p:oleObj>
              </mc:Fallback>
            </mc:AlternateContent>
          </a:graphicData>
        </a:graphic>
      </p:graphicFrame>
      <p:sp>
        <p:nvSpPr>
          <p:cNvPr id="11294" name="Rectangle 16"/>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11295" name="Object 15"/>
          <p:cNvGraphicFramePr>
            <a:graphicFrameLocks noChangeAspect="1"/>
          </p:cNvGraphicFramePr>
          <p:nvPr/>
        </p:nvGraphicFramePr>
        <p:xfrm>
          <a:off x="7143750" y="2901950"/>
          <a:ext cx="1831975" cy="930275"/>
        </p:xfrm>
        <a:graphic>
          <a:graphicData uri="http://schemas.openxmlformats.org/presentationml/2006/ole">
            <mc:AlternateContent xmlns:mc="http://schemas.openxmlformats.org/markup-compatibility/2006">
              <mc:Choice xmlns:v="urn:schemas-microsoft-com:vml" Requires="v">
                <p:oleObj spid="_x0000_s3099" name="" r:id="rId7" imgW="1256665" imgH="635000" progId="Equation.3">
                  <p:embed/>
                </p:oleObj>
              </mc:Choice>
              <mc:Fallback>
                <p:oleObj name="" r:id="rId7" imgW="1256665" imgH="635000" progId="Equation.3">
                  <p:embed/>
                  <p:pic>
                    <p:nvPicPr>
                      <p:cNvPr id="0" name="Изображение 3098"/>
                      <p:cNvPicPr/>
                      <p:nvPr/>
                    </p:nvPicPr>
                    <p:blipFill>
                      <a:blip r:embed="rId8"/>
                      <a:stretch>
                        <a:fillRect/>
                      </a:stretch>
                    </p:blipFill>
                    <p:spPr>
                      <a:xfrm>
                        <a:off x="7143750" y="2901950"/>
                        <a:ext cx="1831975" cy="930275"/>
                      </a:xfrm>
                      <a:prstGeom prst="rect">
                        <a:avLst/>
                      </a:prstGeom>
                      <a:noFill/>
                      <a:ln w="38100">
                        <a:noFill/>
                        <a:miter/>
                      </a:ln>
                    </p:spPr>
                  </p:pic>
                </p:oleObj>
              </mc:Fallback>
            </mc:AlternateContent>
          </a:graphicData>
        </a:graphic>
      </p:graphicFrame>
      <p:sp>
        <p:nvSpPr>
          <p:cNvPr id="11296" name="Rectangle 18"/>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11297" name="Object 17"/>
          <p:cNvGraphicFramePr>
            <a:graphicFrameLocks noChangeAspect="1"/>
          </p:cNvGraphicFramePr>
          <p:nvPr/>
        </p:nvGraphicFramePr>
        <p:xfrm>
          <a:off x="3357563" y="4500563"/>
          <a:ext cx="2565400" cy="928687"/>
        </p:xfrm>
        <a:graphic>
          <a:graphicData uri="http://schemas.openxmlformats.org/presentationml/2006/ole">
            <mc:AlternateContent xmlns:mc="http://schemas.openxmlformats.org/markup-compatibility/2006">
              <mc:Choice xmlns:v="urn:schemas-microsoft-com:vml" Requires="v">
                <p:oleObj spid="_x0000_s3109" name="" r:id="rId9" imgW="1549400" imgH="558800" progId="Equation.3">
                  <p:embed/>
                </p:oleObj>
              </mc:Choice>
              <mc:Fallback>
                <p:oleObj name="" r:id="rId9" imgW="1549400" imgH="558800" progId="Equation.3">
                  <p:embed/>
                  <p:pic>
                    <p:nvPicPr>
                      <p:cNvPr id="0" name="Изображение 3108"/>
                      <p:cNvPicPr/>
                      <p:nvPr/>
                    </p:nvPicPr>
                    <p:blipFill>
                      <a:blip r:embed="rId10"/>
                      <a:stretch>
                        <a:fillRect/>
                      </a:stretch>
                    </p:blipFill>
                    <p:spPr>
                      <a:xfrm>
                        <a:off x="3357563" y="4500563"/>
                        <a:ext cx="2565400" cy="928687"/>
                      </a:xfrm>
                      <a:prstGeom prst="rect">
                        <a:avLst/>
                      </a:prstGeom>
                      <a:noFill/>
                      <a:ln w="38100">
                        <a:noFill/>
                        <a:miter/>
                      </a:ln>
                    </p:spPr>
                  </p:pic>
                </p:oleObj>
              </mc:Fallback>
            </mc:AlternateContent>
          </a:graphicData>
        </a:graphic>
      </p:graphicFrame>
      <p:sp>
        <p:nvSpPr>
          <p:cNvPr id="11298" name="Rectangle 20"/>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11299" name="Object 19"/>
          <p:cNvGraphicFramePr>
            <a:graphicFrameLocks noChangeAspect="1"/>
          </p:cNvGraphicFramePr>
          <p:nvPr/>
        </p:nvGraphicFramePr>
        <p:xfrm>
          <a:off x="7072313" y="4500563"/>
          <a:ext cx="2020887" cy="714375"/>
        </p:xfrm>
        <a:graphic>
          <a:graphicData uri="http://schemas.openxmlformats.org/presentationml/2006/ole">
            <mc:AlternateContent xmlns:mc="http://schemas.openxmlformats.org/markup-compatibility/2006">
              <mc:Choice xmlns:v="urn:schemas-microsoft-com:vml" Requires="v">
                <p:oleObj spid="_x0000_s3105" name="" r:id="rId11" imgW="1104900" imgH="393700" progId="Equation.3">
                  <p:embed/>
                </p:oleObj>
              </mc:Choice>
              <mc:Fallback>
                <p:oleObj name="" r:id="rId11" imgW="1104900" imgH="393700" progId="Equation.3">
                  <p:embed/>
                  <p:pic>
                    <p:nvPicPr>
                      <p:cNvPr id="0" name="Изображение 3104"/>
                      <p:cNvPicPr/>
                      <p:nvPr/>
                    </p:nvPicPr>
                    <p:blipFill>
                      <a:blip r:embed="rId12"/>
                      <a:stretch>
                        <a:fillRect/>
                      </a:stretch>
                    </p:blipFill>
                    <p:spPr>
                      <a:xfrm>
                        <a:off x="7072313" y="4500563"/>
                        <a:ext cx="2020887" cy="714375"/>
                      </a:xfrm>
                      <a:prstGeom prst="rect">
                        <a:avLst/>
                      </a:prstGeom>
                      <a:noFill/>
                      <a:ln w="38100">
                        <a:noFill/>
                        <a:miter/>
                      </a:ln>
                    </p:spPr>
                  </p:pic>
                </p:oleObj>
              </mc:Fallback>
            </mc:AlternateContent>
          </a:graphicData>
        </a:graphic>
      </p:graphicFrame>
      <p:sp>
        <p:nvSpPr>
          <p:cNvPr id="11300" name="Rectangle 22"/>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11301" name="Object 21"/>
          <p:cNvGraphicFramePr>
            <a:graphicFrameLocks noChangeAspect="1"/>
          </p:cNvGraphicFramePr>
          <p:nvPr/>
        </p:nvGraphicFramePr>
        <p:xfrm>
          <a:off x="3786188" y="5715000"/>
          <a:ext cx="1500187" cy="1006475"/>
        </p:xfrm>
        <a:graphic>
          <a:graphicData uri="http://schemas.openxmlformats.org/presentationml/2006/ole">
            <mc:AlternateContent xmlns:mc="http://schemas.openxmlformats.org/markup-compatibility/2006">
              <mc:Choice xmlns:v="urn:schemas-microsoft-com:vml" Requires="v">
                <p:oleObj spid="_x0000_s3100" name="" r:id="rId13" imgW="838200" imgH="558800" progId="Equation.3">
                  <p:embed/>
                </p:oleObj>
              </mc:Choice>
              <mc:Fallback>
                <p:oleObj name="" r:id="rId13" imgW="838200" imgH="558800" progId="Equation.3">
                  <p:embed/>
                  <p:pic>
                    <p:nvPicPr>
                      <p:cNvPr id="0" name="Изображение 3099"/>
                      <p:cNvPicPr/>
                      <p:nvPr/>
                    </p:nvPicPr>
                    <p:blipFill>
                      <a:blip r:embed="rId14"/>
                      <a:stretch>
                        <a:fillRect/>
                      </a:stretch>
                    </p:blipFill>
                    <p:spPr>
                      <a:xfrm>
                        <a:off x="3786188" y="5715000"/>
                        <a:ext cx="1500187" cy="1006475"/>
                      </a:xfrm>
                      <a:prstGeom prst="rect">
                        <a:avLst/>
                      </a:prstGeom>
                      <a:noFill/>
                      <a:ln w="38100">
                        <a:noFill/>
                        <a:miter/>
                      </a:ln>
                    </p:spPr>
                  </p:pic>
                </p:oleObj>
              </mc:Fallback>
            </mc:AlternateContent>
          </a:graphicData>
        </a:graphic>
      </p:graphicFrame>
      <p:sp>
        <p:nvSpPr>
          <p:cNvPr id="11302" name="Rectangle 24"/>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11303" name="Object 23"/>
          <p:cNvGraphicFramePr>
            <a:graphicFrameLocks noChangeAspect="1"/>
          </p:cNvGraphicFramePr>
          <p:nvPr/>
        </p:nvGraphicFramePr>
        <p:xfrm>
          <a:off x="7358063" y="5768975"/>
          <a:ext cx="1428750" cy="660400"/>
        </p:xfrm>
        <a:graphic>
          <a:graphicData uri="http://schemas.openxmlformats.org/presentationml/2006/ole">
            <mc:AlternateContent xmlns:mc="http://schemas.openxmlformats.org/markup-compatibility/2006">
              <mc:Choice xmlns:v="urn:schemas-microsoft-com:vml" Requires="v">
                <p:oleObj spid="_x0000_s3106" name="" r:id="rId15" imgW="761365" imgH="355600" progId="Equation.3">
                  <p:embed/>
                </p:oleObj>
              </mc:Choice>
              <mc:Fallback>
                <p:oleObj name="" r:id="rId15" imgW="761365" imgH="355600" progId="Equation.3">
                  <p:embed/>
                  <p:pic>
                    <p:nvPicPr>
                      <p:cNvPr id="0" name="Изображение 3105"/>
                      <p:cNvPicPr/>
                      <p:nvPr/>
                    </p:nvPicPr>
                    <p:blipFill>
                      <a:blip r:embed="rId16"/>
                      <a:stretch>
                        <a:fillRect/>
                      </a:stretch>
                    </p:blipFill>
                    <p:spPr>
                      <a:xfrm>
                        <a:off x="7358063" y="5768975"/>
                        <a:ext cx="1428750" cy="660400"/>
                      </a:xfrm>
                      <a:prstGeom prst="rect">
                        <a:avLst/>
                      </a:prstGeom>
                      <a:noFill/>
                      <a:ln w="38100">
                        <a:noFill/>
                        <a:miter/>
                      </a:ln>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Text Box 2"/>
          <p:cNvSpPr txBox="1"/>
          <p:nvPr/>
        </p:nvSpPr>
        <p:spPr>
          <a:xfrm>
            <a:off x="385445" y="1072515"/>
            <a:ext cx="8434705" cy="1938020"/>
          </a:xfrm>
          <a:prstGeom prst="rect">
            <a:avLst/>
          </a:prstGeom>
          <a:solidFill>
            <a:schemeClr val="accent3">
              <a:lumMod val="95000"/>
            </a:schemeClr>
          </a:solidFill>
          <a:ln w="9525">
            <a:noFill/>
          </a:ln>
          <a:extLst>
            <a:ext uri="{909E8E84-426E-40DD-AFC4-6F175D3DCCD1}">
              <a14:hiddenFill xmlns:a14="http://schemas.microsoft.com/office/drawing/2010/main">
                <a:blipFill>
                  <a:blip r:embed="rId1"/>
                  <a:tile tx="0" ty="0" sx="100000" sy="100000" flip="none" algn="tl"/>
                </a:blipFill>
              </a14:hiddenFill>
            </a:ext>
          </a:extLst>
        </p:spPr>
        <p:txBody>
          <a:bodyPr wrap="square" lIns="0" rIns="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just" eaLnBrk="1" hangingPunct="1">
              <a:spcBef>
                <a:spcPct val="0"/>
              </a:spcBef>
              <a:buClrTx/>
              <a:buSzTx/>
              <a:buFontTx/>
              <a:buNone/>
            </a:pPr>
            <a:r>
              <a:rPr lang="ru-RU" altLang="ru-RU" sz="2000" dirty="0">
                <a:solidFill>
                  <a:srgbClr val="000000"/>
                </a:solidFill>
                <a:latin typeface="Times New Roman" panose="02020603050405020304" pitchFamily="18" charset="0"/>
                <a:cs typeface="Times New Roman" panose="02020603050405020304" pitchFamily="18" charset="0"/>
              </a:rPr>
              <a:t>Основу макроскопической единой электромагнитной теории образуют фундаментальные уравнения электродинамики неподвижных сред (или коротко – уравнения Максвелла). Эти уравнения нельзя «вывести» из каких-либо законов, положений; они являются основными аксиомами, постулатами электродинамики, полученными путем обобщения огромного количества экспериментальных фактов.</a:t>
            </a:r>
            <a:endParaRPr lang="ru-RU" altLang="ru-RU" sz="2000" dirty="0">
              <a:solidFill>
                <a:srgbClr val="000000"/>
              </a:solidFill>
              <a:latin typeface="Times New Roman" panose="02020603050405020304" pitchFamily="18" charset="0"/>
              <a:cs typeface="Times New Roman" panose="02020603050405020304" pitchFamily="18" charset="0"/>
            </a:endParaRPr>
          </a:p>
        </p:txBody>
      </p:sp>
      <p:graphicFrame>
        <p:nvGraphicFramePr>
          <p:cNvPr id="82058" name="Group 138"/>
          <p:cNvGraphicFramePr>
            <a:graphicFrameLocks noGrp="1"/>
          </p:cNvGraphicFramePr>
          <p:nvPr>
            <p:ph sz="half" idx="1"/>
          </p:nvPr>
        </p:nvGraphicFramePr>
        <p:xfrm>
          <a:off x="466725" y="3500438"/>
          <a:ext cx="8353425" cy="2952750"/>
        </p:xfrm>
        <a:graphic>
          <a:graphicData uri="http://schemas.openxmlformats.org/drawingml/2006/table">
            <a:tbl>
              <a:tblPr/>
              <a:tblGrid>
                <a:gridCol w="593725"/>
                <a:gridCol w="2214563"/>
                <a:gridCol w="2592387"/>
                <a:gridCol w="2952750"/>
              </a:tblGrid>
              <a:tr h="640011">
                <a:tc>
                  <a:txBody>
                    <a:bodyPr/>
                    <a:lstStyle/>
                    <a:p>
                      <a:pPr marL="0" marR="0" lvl="0" indent="0" algn="ctr"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pPr>
                      <a:r>
                        <a:rPr kumimoji="0" lang="ru-RU" sz="1800" b="0" i="0" u="none" strike="noStrike" cap="none" normalizeH="0" baseline="0" smtClean="0">
                          <a:ln>
                            <a:noFill/>
                          </a:ln>
                          <a:solidFill>
                            <a:srgbClr val="000000"/>
                          </a:solidFill>
                          <a:effectLst/>
                          <a:latin typeface="Verdana" panose="020B0604030504040204" pitchFamily="34" charset="0"/>
                        </a:rPr>
                        <a:t>№п/п</a:t>
                      </a:r>
                      <a:endParaRPr kumimoji="0" lang="ru-RU" sz="1800" b="0" i="0" u="none" strike="noStrike" cap="none" normalizeH="0" baseline="0" smtClean="0">
                        <a:ln>
                          <a:noFill/>
                        </a:ln>
                        <a:solidFill>
                          <a:srgbClr val="000000"/>
                        </a:solidFill>
                        <a:effectLst/>
                        <a:latin typeface="Verdana" panose="020B0604030504040204" pitchFamily="34" charset="0"/>
                      </a:endParaRPr>
                    </a:p>
                  </a:txBody>
                  <a:tcPr marT="45715" marB="45715"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pPr>
                      <a:r>
                        <a:rPr kumimoji="0" lang="ru-RU" sz="1800" b="0" i="0" u="none" strike="noStrike" cap="none" normalizeH="0" baseline="0" smtClean="0">
                          <a:ln>
                            <a:noFill/>
                          </a:ln>
                          <a:solidFill>
                            <a:srgbClr val="000000"/>
                          </a:solidFill>
                          <a:effectLst/>
                          <a:latin typeface="Verdana" panose="020B0604030504040204" pitchFamily="34" charset="0"/>
                        </a:rPr>
                        <a:t>Интегральная форма</a:t>
                      </a:r>
                      <a:endParaRPr kumimoji="0" lang="ru-RU" sz="1800" b="0" i="0" u="none" strike="noStrike" cap="none" normalizeH="0" baseline="0" smtClean="0">
                        <a:ln>
                          <a:noFill/>
                        </a:ln>
                        <a:solidFill>
                          <a:srgbClr val="000000"/>
                        </a:solidFill>
                        <a:effectLst/>
                        <a:latin typeface="Verdana" panose="020B0604030504040204" pitchFamily="34" charset="0"/>
                      </a:endParaRPr>
                    </a:p>
                  </a:txBody>
                  <a:tcPr marT="45715" marB="45715"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pPr>
                      <a:r>
                        <a:rPr kumimoji="0" lang="ru-RU" sz="1800" b="0" i="0" u="none" strike="noStrike" cap="none" normalizeH="0" baseline="0" smtClean="0">
                          <a:ln>
                            <a:noFill/>
                          </a:ln>
                          <a:solidFill>
                            <a:srgbClr val="000000"/>
                          </a:solidFill>
                          <a:effectLst/>
                          <a:latin typeface="Verdana" panose="020B0604030504040204" pitchFamily="34" charset="0"/>
                        </a:rPr>
                        <a:t>Дифференциальная форма</a:t>
                      </a:r>
                      <a:endParaRPr kumimoji="0" lang="ru-RU" sz="1800" b="0" i="0" u="none" strike="noStrike" cap="none" normalizeH="0" baseline="0" smtClean="0">
                        <a:ln>
                          <a:noFill/>
                        </a:ln>
                        <a:solidFill>
                          <a:srgbClr val="000000"/>
                        </a:solidFill>
                        <a:effectLst/>
                        <a:latin typeface="Verdana" panose="020B0604030504040204" pitchFamily="34" charset="0"/>
                      </a:endParaRPr>
                    </a:p>
                  </a:txBody>
                  <a:tcPr marT="45715" marB="45715"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pPr>
                      <a:r>
                        <a:rPr kumimoji="0" lang="ru-RU" sz="1800" b="0" i="0" u="none" strike="noStrike" cap="none" normalizeH="0" baseline="0" smtClean="0">
                          <a:ln>
                            <a:noFill/>
                          </a:ln>
                          <a:solidFill>
                            <a:srgbClr val="000000"/>
                          </a:solidFill>
                          <a:effectLst/>
                          <a:latin typeface="Verdana" panose="020B0604030504040204" pitchFamily="34" charset="0"/>
                        </a:rPr>
                        <a:t>Толкование интегральной формы</a:t>
                      </a:r>
                      <a:endParaRPr kumimoji="0" lang="ru-RU" sz="1800" b="0" i="0" u="none" strike="noStrike" cap="none" normalizeH="0" baseline="0" smtClean="0">
                        <a:ln>
                          <a:noFill/>
                        </a:ln>
                        <a:solidFill>
                          <a:srgbClr val="000000"/>
                        </a:solidFill>
                        <a:effectLst/>
                        <a:latin typeface="Verdana" panose="020B0604030504040204" pitchFamily="34" charset="0"/>
                      </a:endParaRPr>
                    </a:p>
                  </a:txBody>
                  <a:tcPr marT="45715" marB="45715"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r h="231273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ru-RU" sz="1800" b="0" i="0" u="none" strike="noStrike" cap="none" normalizeH="0" baseline="0" smtClean="0">
                          <a:ln>
                            <a:noFill/>
                          </a:ln>
                          <a:solidFill>
                            <a:srgbClr val="000000"/>
                          </a:solidFill>
                          <a:effectLst/>
                          <a:latin typeface="Verdana" panose="020B0604030504040204" pitchFamily="34" charset="0"/>
                        </a:rPr>
                        <a:t>1.</a:t>
                      </a:r>
                      <a:endParaRPr kumimoji="0" lang="ru-RU" sz="1800" b="0" i="0" u="none" strike="noStrike" cap="none" normalizeH="0" baseline="0" smtClean="0">
                        <a:ln>
                          <a:noFill/>
                        </a:ln>
                        <a:solidFill>
                          <a:srgbClr val="000000"/>
                        </a:solidFill>
                        <a:effectLst/>
                        <a:latin typeface="Verdana" panose="020B0604030504040204" pitchFamily="34" charset="0"/>
                      </a:endParaRPr>
                    </a:p>
                  </a:txBody>
                  <a:tcPr marT="45715" marB="45715"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hlink"/>
                        </a:buClr>
                        <a:buSzPct val="65000"/>
                        <a:buFont typeface="Wingdings" panose="05000000000000000000" pitchFamily="2" charset="2"/>
                        <a:buNone/>
                      </a:pPr>
                      <a:r>
                        <a:rPr kumimoji="0" lang="ru-RU" sz="1400" b="1" i="0" u="none" strike="noStrike" cap="none" normalizeH="0" baseline="0" smtClean="0">
                          <a:ln>
                            <a:noFill/>
                          </a:ln>
                          <a:solidFill>
                            <a:srgbClr val="000000"/>
                          </a:solidFill>
                          <a:effectLst/>
                          <a:latin typeface="Verdana" panose="020B0604030504040204" pitchFamily="34" charset="0"/>
                        </a:rPr>
                        <a:t>закон Фарадея</a:t>
                      </a:r>
                      <a:endParaRPr kumimoji="0" lang="ru-RU" sz="1400" b="1" i="0" u="none" strike="noStrike" cap="none" normalizeH="0" baseline="0" smtClean="0">
                        <a:ln>
                          <a:noFill/>
                        </a:ln>
                        <a:solidFill>
                          <a:srgbClr val="000000"/>
                        </a:solidFill>
                        <a:effectLst/>
                        <a:latin typeface="Verdana" panose="020B0604030504040204" pitchFamily="34" charset="0"/>
                      </a:endParaRPr>
                    </a:p>
                    <a:p>
                      <a:pPr marL="0" marR="0" lvl="0" indent="0" algn="just" defTabSz="914400" rtl="0" eaLnBrk="1" fontAlgn="base" latinLnBrk="0" hangingPunct="1">
                        <a:lnSpc>
                          <a:spcPct val="80000"/>
                        </a:lnSpc>
                        <a:spcBef>
                          <a:spcPct val="0"/>
                        </a:spcBef>
                        <a:spcAft>
                          <a:spcPct val="0"/>
                        </a:spcAft>
                        <a:buClr>
                          <a:schemeClr val="hlink"/>
                        </a:buClr>
                        <a:buSzPct val="65000"/>
                        <a:buFont typeface="Wingdings" panose="05000000000000000000" pitchFamily="2" charset="2"/>
                        <a:buNone/>
                      </a:pPr>
                      <a:r>
                        <a:rPr kumimoji="0" lang="ru-RU" sz="1400" b="0" i="0" u="none" strike="noStrike" cap="none" normalizeH="0" baseline="0" smtClean="0">
                          <a:ln>
                            <a:noFill/>
                          </a:ln>
                          <a:solidFill>
                            <a:srgbClr val="000000"/>
                          </a:solidFill>
                          <a:effectLst/>
                          <a:latin typeface="Verdana" panose="020B0604030504040204" pitchFamily="34" charset="0"/>
                        </a:rPr>
                        <a:t>(циркуляция </a:t>
                      </a:r>
                      <a:r>
                        <a:rPr kumimoji="0" lang="ru-RU" sz="1400" b="1" i="1" u="none" strike="noStrike" cap="none" normalizeH="0" baseline="0" smtClean="0">
                          <a:ln>
                            <a:noFill/>
                          </a:ln>
                          <a:solidFill>
                            <a:srgbClr val="000000"/>
                          </a:solidFill>
                          <a:effectLst/>
                          <a:latin typeface="Verdana" panose="020B0604030504040204" pitchFamily="34" charset="0"/>
                        </a:rPr>
                        <a:t>Е</a:t>
                      </a:r>
                      <a:r>
                        <a:rPr kumimoji="0" lang="ru-RU" sz="1400" b="0" i="0" u="none" strike="noStrike" cap="none" normalizeH="0" baseline="0" smtClean="0">
                          <a:ln>
                            <a:noFill/>
                          </a:ln>
                          <a:solidFill>
                            <a:srgbClr val="000000"/>
                          </a:solidFill>
                          <a:effectLst/>
                          <a:latin typeface="Verdana" panose="020B0604030504040204" pitchFamily="34" charset="0"/>
                        </a:rPr>
                        <a:t> по любому замкнутому контуру равна взятой с обратным знаком производной по вре-мени от магнитного потока через поверх-ность, натянутую на контур)</a:t>
                      </a:r>
                      <a:endParaRPr kumimoji="0" lang="ru-RU" sz="1400" b="0" i="0" u="none" strike="noStrike" cap="none" normalizeH="0" baseline="0" smtClean="0">
                        <a:ln>
                          <a:noFill/>
                        </a:ln>
                        <a:solidFill>
                          <a:srgbClr val="000000"/>
                        </a:solidFill>
                        <a:effectLst/>
                        <a:latin typeface="Verdana" panose="020B0604030504040204" pitchFamily="34" charset="0"/>
                      </a:endParaRPr>
                    </a:p>
                  </a:txBody>
                  <a:tcPr marT="45715" marB="45715" anchor="b"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pPr>
                      <a:r>
                        <a:rPr kumimoji="0" lang="ru-RU" sz="1600" b="0" i="0" u="none" strike="noStrike" cap="none" normalizeH="0" baseline="0" smtClean="0">
                          <a:ln>
                            <a:noFill/>
                          </a:ln>
                          <a:solidFill>
                            <a:srgbClr val="000000"/>
                          </a:solidFill>
                          <a:effectLst/>
                          <a:latin typeface="Verdana" panose="020B0604030504040204" pitchFamily="34" charset="0"/>
                        </a:rPr>
                        <a:t>(ротор вектора </a:t>
                      </a:r>
                      <a:r>
                        <a:rPr kumimoji="0" lang="ru-RU" sz="1600" b="1" i="1" u="none" strike="noStrike" cap="none" normalizeH="0" baseline="0" smtClean="0">
                          <a:ln>
                            <a:noFill/>
                          </a:ln>
                          <a:solidFill>
                            <a:srgbClr val="000000"/>
                          </a:solidFill>
                          <a:effectLst/>
                          <a:latin typeface="Verdana" panose="020B0604030504040204" pitchFamily="34" charset="0"/>
                        </a:rPr>
                        <a:t>Е</a:t>
                      </a:r>
                      <a:r>
                        <a:rPr kumimoji="0" lang="ru-RU" sz="1600" b="0" i="0" u="none" strike="noStrike" cap="none" normalizeH="0" baseline="0" smtClean="0">
                          <a:ln>
                            <a:noFill/>
                          </a:ln>
                          <a:solidFill>
                            <a:srgbClr val="000000"/>
                          </a:solidFill>
                          <a:effectLst/>
                          <a:latin typeface="Verdana" panose="020B0604030504040204" pitchFamily="34" charset="0"/>
                        </a:rPr>
                        <a:t> равен взятой с обрат-ным знаком производ-ной от индукции магнитного поля по времени)</a:t>
                      </a:r>
                      <a:endParaRPr kumimoji="0" lang="ru-RU" sz="1600" b="0" i="0" u="none" strike="noStrike" cap="none" normalizeH="0" baseline="0" smtClean="0">
                        <a:ln>
                          <a:noFill/>
                        </a:ln>
                        <a:solidFill>
                          <a:srgbClr val="000000"/>
                        </a:solidFill>
                        <a:effectLst/>
                        <a:latin typeface="Verdana" panose="020B0604030504040204" pitchFamily="34" charset="0"/>
                      </a:endParaRPr>
                    </a:p>
                  </a:txBody>
                  <a:tcPr marT="45715" marB="45715"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ru-RU" sz="1800" b="0" i="0" u="none" strike="noStrike" cap="none" normalizeH="0" baseline="0" smtClean="0">
                          <a:ln>
                            <a:noFill/>
                          </a:ln>
                          <a:solidFill>
                            <a:srgbClr val="000000"/>
                          </a:solidFill>
                          <a:effectLst/>
                          <a:latin typeface="Verdana" panose="020B0604030504040204" pitchFamily="34" charset="0"/>
                        </a:rPr>
                        <a:t>     Вихревое электри-ческое поле порож-дается переменным (нестационарным) магнитным полем.</a:t>
                      </a:r>
                      <a:endParaRPr kumimoji="0" lang="ru-RU" sz="1800" b="0" i="0" u="none" strike="noStrike" cap="none" normalizeH="0" baseline="0" smtClean="0">
                        <a:ln>
                          <a:noFill/>
                        </a:ln>
                        <a:solidFill>
                          <a:srgbClr val="000000"/>
                        </a:solidFill>
                        <a:effectLst/>
                        <a:latin typeface="Verdana" panose="020B0604030504040204" pitchFamily="34" charset="0"/>
                      </a:endParaRPr>
                    </a:p>
                  </a:txBody>
                  <a:tcPr marT="45715" marB="45715"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81975" name="Object 55"/>
          <p:cNvGraphicFramePr>
            <a:graphicFrameLocks noChangeAspect="1"/>
          </p:cNvGraphicFramePr>
          <p:nvPr/>
        </p:nvGraphicFramePr>
        <p:xfrm>
          <a:off x="1338263" y="4221163"/>
          <a:ext cx="1720850" cy="501650"/>
        </p:xfrm>
        <a:graphic>
          <a:graphicData uri="http://schemas.openxmlformats.org/presentationml/2006/ole">
            <mc:AlternateContent xmlns:mc="http://schemas.openxmlformats.org/markup-compatibility/2006">
              <mc:Choice xmlns:v="urn:schemas-microsoft-com:vml" Requires="v">
                <p:oleObj spid="_x0000_s3115" name="" r:id="rId2" imgW="2514600" imgH="596900" progId="Equation.3">
                  <p:embed/>
                </p:oleObj>
              </mc:Choice>
              <mc:Fallback>
                <p:oleObj name="" r:id="rId2" imgW="2514600" imgH="596900" progId="Equation.3">
                  <p:embed/>
                  <p:pic>
                    <p:nvPicPr>
                      <p:cNvPr id="0" name="Изображение 3114"/>
                      <p:cNvPicPr/>
                      <p:nvPr/>
                    </p:nvPicPr>
                    <p:blipFill>
                      <a:blip r:embed="rId3"/>
                      <a:stretch>
                        <a:fillRect/>
                      </a:stretch>
                    </p:blipFill>
                    <p:spPr>
                      <a:xfrm>
                        <a:off x="1338263" y="4221163"/>
                        <a:ext cx="1720850" cy="501650"/>
                      </a:xfrm>
                      <a:prstGeom prst="rect">
                        <a:avLst/>
                      </a:prstGeom>
                      <a:noFill/>
                      <a:ln w="38100">
                        <a:noFill/>
                        <a:miter/>
                      </a:ln>
                    </p:spPr>
                  </p:pic>
                </p:oleObj>
              </mc:Fallback>
            </mc:AlternateContent>
          </a:graphicData>
        </a:graphic>
      </p:graphicFrame>
      <p:graphicFrame>
        <p:nvGraphicFramePr>
          <p:cNvPr id="81978" name="Object 58"/>
          <p:cNvGraphicFramePr>
            <a:graphicFrameLocks noChangeAspect="1"/>
          </p:cNvGraphicFramePr>
          <p:nvPr/>
        </p:nvGraphicFramePr>
        <p:xfrm>
          <a:off x="3852863" y="4221163"/>
          <a:ext cx="1439862" cy="379412"/>
        </p:xfrm>
        <a:graphic>
          <a:graphicData uri="http://schemas.openxmlformats.org/presentationml/2006/ole">
            <mc:AlternateContent xmlns:mc="http://schemas.openxmlformats.org/markup-compatibility/2006">
              <mc:Choice xmlns:v="urn:schemas-microsoft-com:vml" Requires="v">
                <p:oleObj spid="_x0000_s3116" name="" r:id="rId4" imgW="2019300" imgH="444500" progId="Equation.3">
                  <p:embed/>
                </p:oleObj>
              </mc:Choice>
              <mc:Fallback>
                <p:oleObj name="" r:id="rId4" imgW="2019300" imgH="444500" progId="Equation.3">
                  <p:embed/>
                  <p:pic>
                    <p:nvPicPr>
                      <p:cNvPr id="0" name="Изображение 3115"/>
                      <p:cNvPicPr/>
                      <p:nvPr/>
                    </p:nvPicPr>
                    <p:blipFill>
                      <a:blip r:embed="rId5"/>
                      <a:stretch>
                        <a:fillRect/>
                      </a:stretch>
                    </p:blipFill>
                    <p:spPr>
                      <a:xfrm>
                        <a:off x="3852863" y="4221163"/>
                        <a:ext cx="1439862" cy="379412"/>
                      </a:xfrm>
                      <a:prstGeom prst="rect">
                        <a:avLst/>
                      </a:prstGeom>
                      <a:noFill/>
                      <a:ln w="38100">
                        <a:noFill/>
                        <a:miter/>
                      </a:ln>
                    </p:spPr>
                  </p:pic>
                </p:oleObj>
              </mc:Fallback>
            </mc:AlternateContent>
          </a:graphicData>
        </a:graphic>
      </p:graphicFrame>
      <p:sp>
        <p:nvSpPr>
          <p:cNvPr id="82023" name="Text Box 103"/>
          <p:cNvSpPr txBox="1"/>
          <p:nvPr/>
        </p:nvSpPr>
        <p:spPr>
          <a:xfrm>
            <a:off x="323850" y="3052763"/>
            <a:ext cx="8496300" cy="32258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
                <a:srgbClr val="0066FF"/>
              </a:buClr>
              <a:buSzPct val="120000"/>
              <a:buFont typeface="Arial" panose="020B0604020202020204" pitchFamily="34" charset="0"/>
              <a:buNone/>
            </a:pPr>
            <a:endParaRPr lang="ru-RU" altLang="ru-RU" sz="2100" dirty="0">
              <a:solidFill>
                <a:srgbClr val="000000"/>
              </a:solidFill>
              <a:latin typeface="Verdana" panose="020B0604030504040204" pitchFamily="34" charset="0"/>
            </a:endParaRPr>
          </a:p>
        </p:txBody>
      </p:sp>
      <p:sp>
        <p:nvSpPr>
          <p:cNvPr id="2" name="Текстовое поле 1"/>
          <p:cNvSpPr txBox="1"/>
          <p:nvPr/>
        </p:nvSpPr>
        <p:spPr>
          <a:xfrm>
            <a:off x="526415" y="365760"/>
            <a:ext cx="8293735" cy="706755"/>
          </a:xfrm>
          <a:prstGeom prst="rect">
            <a:avLst/>
          </a:prstGeom>
          <a:noFill/>
        </p:spPr>
        <p:txBody>
          <a:bodyPr wrap="square" rtlCol="0">
            <a:spAutoFit/>
          </a:bodyPr>
          <a:p>
            <a:pPr marL="0" lvl="0" indent="0" algn="ctr" eaLnBrk="1" hangingPunct="1">
              <a:spcBef>
                <a:spcPct val="0"/>
              </a:spcBef>
              <a:buClr>
                <a:srgbClr val="0066FF"/>
              </a:buClr>
              <a:buSzPct val="120000"/>
              <a:buFont typeface="Arial" panose="020B0604020202020204" pitchFamily="34" charset="0"/>
              <a:buNone/>
            </a:pPr>
            <a:r>
              <a:rPr lang="ru-RU" altLang="ru-RU" sz="2000" b="1" dirty="0">
                <a:solidFill>
                  <a:srgbClr val="C00000"/>
                </a:solidFill>
                <a:effectLst>
                  <a:outerShdw blurRad="38100" dist="38100" dir="2700000" algn="tl">
                    <a:srgbClr val="000000">
                      <a:alpha val="43137"/>
                    </a:srgbClr>
                  </a:outerShdw>
                </a:effectLst>
                <a:latin typeface="Verdana" panose="020B0604030504040204" pitchFamily="34" charset="0"/>
                <a:sym typeface="+mn-ea"/>
              </a:rPr>
              <a:t>Система основных уравнений Максвелла </a:t>
            </a:r>
            <a:endParaRPr lang="ru-RU" altLang="ru-RU" sz="2000" b="1" dirty="0">
              <a:solidFill>
                <a:srgbClr val="C00000"/>
              </a:solidFill>
              <a:effectLst>
                <a:outerShdw blurRad="38100" dist="38100" dir="2700000" algn="tl">
                  <a:srgbClr val="000000">
                    <a:alpha val="43137"/>
                  </a:srgbClr>
                </a:outerShdw>
              </a:effectLst>
              <a:latin typeface="Verdana" panose="020B0604030504040204" pitchFamily="34" charset="0"/>
              <a:sym typeface="+mn-ea"/>
            </a:endParaRPr>
          </a:p>
          <a:p>
            <a:pPr marL="0" lvl="0" indent="0" algn="ctr" eaLnBrk="1" hangingPunct="1">
              <a:spcBef>
                <a:spcPct val="0"/>
              </a:spcBef>
              <a:buClr>
                <a:srgbClr val="0066FF"/>
              </a:buClr>
              <a:buSzPct val="120000"/>
              <a:buFont typeface="Arial" panose="020B0604020202020204" pitchFamily="34" charset="0"/>
              <a:buNone/>
            </a:pPr>
            <a:r>
              <a:rPr lang="ru-RU" altLang="ru-RU" sz="2000" b="1" dirty="0">
                <a:solidFill>
                  <a:srgbClr val="C00000"/>
                </a:solidFill>
                <a:effectLst>
                  <a:outerShdw blurRad="38100" dist="38100" dir="2700000" algn="tl">
                    <a:srgbClr val="000000">
                      <a:alpha val="43137"/>
                    </a:srgbClr>
                  </a:outerShdw>
                </a:effectLst>
                <a:latin typeface="Verdana" panose="020B0604030504040204" pitchFamily="34" charset="0"/>
                <a:sym typeface="+mn-ea"/>
              </a:rPr>
              <a:t>и их толкование</a:t>
            </a:r>
            <a:endParaRPr lang="ru-RU" altLang="ru-RU" sz="2000" b="1" dirty="0">
              <a:solidFill>
                <a:srgbClr val="C00000"/>
              </a:solidFill>
              <a:effectLst>
                <a:outerShdw blurRad="38100" dist="38100" dir="2700000" algn="tl">
                  <a:srgbClr val="000000">
                    <a:alpha val="43137"/>
                  </a:srgbClr>
                </a:outerShdw>
              </a:effectLst>
              <a:latin typeface="Verdana" panose="020B0604030504040204" pitchFamily="34" charset="0"/>
              <a:sym typeface="+mn-ea"/>
            </a:endParaRPr>
          </a:p>
        </p:txBody>
      </p:sp>
    </p:spTree>
  </p:cSld>
  <p:clrMapOvr>
    <a:masterClrMapping/>
  </p:clrMapOvr>
  <p:transition spd="slow">
    <p:checker/>
    <p:sndAc>
      <p:stSnd>
        <p:snd r:embed="rId6" name="lase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81922"/>
                                        </p:tgtEl>
                                        <p:attrNameLst>
                                          <p:attrName>style.visibility</p:attrName>
                                        </p:attrNameLst>
                                      </p:cBhvr>
                                      <p:to>
                                        <p:strVal val="visible"/>
                                      </p:to>
                                    </p:set>
                                    <p:animEffect transition="in" filter="fade">
                                      <p:cBhvr>
                                        <p:cTn id="7" dur="1000"/>
                                        <p:tgtEl>
                                          <p:spTgt spid="81922"/>
                                        </p:tgtEl>
                                      </p:cBhvr>
                                    </p:animEffect>
                                    <p:anim calcmode="lin" valueType="num">
                                      <p:cBhvr>
                                        <p:cTn id="8" dur="1000" fill="hold"/>
                                        <p:tgtEl>
                                          <p:spTgt spid="81922"/>
                                        </p:tgtEl>
                                        <p:attrNameLst>
                                          <p:attrName>ppt_x</p:attrName>
                                        </p:attrNameLst>
                                      </p:cBhvr>
                                      <p:tavLst>
                                        <p:tav tm="0">
                                          <p:val>
                                            <p:strVal val="#ppt_x-.1"/>
                                          </p:val>
                                        </p:tav>
                                        <p:tav tm="100000">
                                          <p:val>
                                            <p:strVal val="#ppt_x"/>
                                          </p:val>
                                        </p:tav>
                                      </p:tavLst>
                                    </p:anim>
                                    <p:anim calcmode="lin" valueType="num">
                                      <p:cBhvr>
                                        <p:cTn id="9" dur="1000" fill="hold"/>
                                        <p:tgtEl>
                                          <p:spTgt spid="81922"/>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0" presetClass="entr" presetSubtype="0" fill="hold" grpId="0" nodeType="clickEffect">
                                  <p:stCondLst>
                                    <p:cond delay="0"/>
                                  </p:stCondLst>
                                  <p:iterate type="lt">
                                    <p:tmPct val="10000"/>
                                  </p:iterate>
                                  <p:childTnLst>
                                    <p:set>
                                      <p:cBhvr>
                                        <p:cTn id="13" dur="1" fill="hold">
                                          <p:stCondLst>
                                            <p:cond delay="0"/>
                                          </p:stCondLst>
                                        </p:cTn>
                                        <p:tgtEl>
                                          <p:spTgt spid="82023"/>
                                        </p:tgtEl>
                                        <p:attrNameLst>
                                          <p:attrName>style.visibility</p:attrName>
                                        </p:attrNameLst>
                                      </p:cBhvr>
                                      <p:to>
                                        <p:strVal val="visible"/>
                                      </p:to>
                                    </p:set>
                                    <p:animEffect transition="in" filter="fade">
                                      <p:cBhvr>
                                        <p:cTn id="14" dur="1000"/>
                                        <p:tgtEl>
                                          <p:spTgt spid="82023"/>
                                        </p:tgtEl>
                                      </p:cBhvr>
                                    </p:animEffect>
                                    <p:anim calcmode="lin" valueType="num">
                                      <p:cBhvr>
                                        <p:cTn id="15" dur="1000" fill="hold"/>
                                        <p:tgtEl>
                                          <p:spTgt spid="82023"/>
                                        </p:tgtEl>
                                        <p:attrNameLst>
                                          <p:attrName>ppt_x</p:attrName>
                                        </p:attrNameLst>
                                      </p:cBhvr>
                                      <p:tavLst>
                                        <p:tav tm="0">
                                          <p:val>
                                            <p:strVal val="#ppt_x-.1"/>
                                          </p:val>
                                        </p:tav>
                                        <p:tav tm="100000">
                                          <p:val>
                                            <p:strVal val="#ppt_x"/>
                                          </p:val>
                                        </p:tav>
                                      </p:tavLst>
                                    </p:anim>
                                    <p:anim calcmode="lin" valueType="num">
                                      <p:cBhvr>
                                        <p:cTn id="16" dur="1000" fill="hold"/>
                                        <p:tgtEl>
                                          <p:spTgt spid="82023"/>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1" fill="hold" nodeType="afterEffect">
                                  <p:stCondLst>
                                    <p:cond delay="1000"/>
                                  </p:stCondLst>
                                  <p:childTnLst>
                                    <p:set>
                                      <p:cBhvr>
                                        <p:cTn id="19" dur="1" fill="hold">
                                          <p:stCondLst>
                                            <p:cond delay="0"/>
                                          </p:stCondLst>
                                        </p:cTn>
                                        <p:tgtEl>
                                          <p:spTgt spid="82058"/>
                                        </p:tgtEl>
                                        <p:attrNameLst>
                                          <p:attrName>style.visibility</p:attrName>
                                        </p:attrNameLst>
                                      </p:cBhvr>
                                      <p:to>
                                        <p:strVal val="visible"/>
                                      </p:to>
                                    </p:set>
                                    <p:animEffect transition="in" filter="wipe(up)">
                                      <p:cBhvr>
                                        <p:cTn id="20" dur="3000"/>
                                        <p:tgtEl>
                                          <p:spTgt spid="82058"/>
                                        </p:tgtEl>
                                      </p:cBhvr>
                                    </p:animEffect>
                                  </p:childTnLst>
                                </p:cTn>
                              </p:par>
                              <p:par>
                                <p:cTn id="21" presetID="22" presetClass="entr" presetSubtype="1" fill="hold" nodeType="withEffect">
                                  <p:stCondLst>
                                    <p:cond delay="1000"/>
                                  </p:stCondLst>
                                  <p:childTnLst>
                                    <p:set>
                                      <p:cBhvr>
                                        <p:cTn id="22" dur="1" fill="hold">
                                          <p:stCondLst>
                                            <p:cond delay="0"/>
                                          </p:stCondLst>
                                        </p:cTn>
                                        <p:tgtEl>
                                          <p:spTgt spid="81975"/>
                                        </p:tgtEl>
                                        <p:attrNameLst>
                                          <p:attrName>style.visibility</p:attrName>
                                        </p:attrNameLst>
                                      </p:cBhvr>
                                      <p:to>
                                        <p:strVal val="visible"/>
                                      </p:to>
                                    </p:set>
                                    <p:animEffect transition="in" filter="wipe(up)">
                                      <p:cBhvr>
                                        <p:cTn id="23" dur="3000"/>
                                        <p:tgtEl>
                                          <p:spTgt spid="81975"/>
                                        </p:tgtEl>
                                      </p:cBhvr>
                                    </p:animEffect>
                                  </p:childTnLst>
                                </p:cTn>
                              </p:par>
                              <p:par>
                                <p:cTn id="24" presetID="22" presetClass="entr" presetSubtype="1" fill="hold" nodeType="withEffect">
                                  <p:stCondLst>
                                    <p:cond delay="1000"/>
                                  </p:stCondLst>
                                  <p:childTnLst>
                                    <p:set>
                                      <p:cBhvr>
                                        <p:cTn id="25" dur="1" fill="hold">
                                          <p:stCondLst>
                                            <p:cond delay="0"/>
                                          </p:stCondLst>
                                        </p:cTn>
                                        <p:tgtEl>
                                          <p:spTgt spid="81978"/>
                                        </p:tgtEl>
                                        <p:attrNameLst>
                                          <p:attrName>style.visibility</p:attrName>
                                        </p:attrNameLst>
                                      </p:cBhvr>
                                      <p:to>
                                        <p:strVal val="visible"/>
                                      </p:to>
                                    </p:set>
                                    <p:animEffect transition="in" filter="wipe(up)">
                                      <p:cBhvr>
                                        <p:cTn id="26" dur="3000"/>
                                        <p:tgtEl>
                                          <p:spTgt spid="81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bldLvl="0" animBg="1"/>
      <p:bldP spid="8202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Text Box 2"/>
          <p:cNvSpPr txBox="1"/>
          <p:nvPr/>
        </p:nvSpPr>
        <p:spPr>
          <a:xfrm>
            <a:off x="404495" y="335915"/>
            <a:ext cx="8497570" cy="737235"/>
          </a:xfrm>
          <a:prstGeom prst="rect">
            <a:avLst/>
          </a:prstGeom>
          <a:noFill/>
          <a:ln w="9525">
            <a:noFill/>
          </a:ln>
        </p:spPr>
        <p:txBody>
          <a:bodyPr wrap="square" lIns="0" rIns="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
                <a:srgbClr val="0066FF"/>
              </a:buClr>
              <a:buSzPct val="120000"/>
              <a:buFont typeface="Arial" panose="020B0604020202020204" pitchFamily="34" charset="0"/>
              <a:buNone/>
            </a:pPr>
            <a:r>
              <a:rPr lang="ru-RU" altLang="ru-RU" sz="2100" b="1" dirty="0">
                <a:solidFill>
                  <a:srgbClr val="C00000"/>
                </a:solidFill>
                <a:latin typeface="Verdana" panose="020B0604030504040204" pitchFamily="34" charset="0"/>
              </a:rPr>
              <a:t>Система основных уравнений Максвелла </a:t>
            </a:r>
            <a:endParaRPr lang="ru-RU" altLang="ru-RU" sz="2100" b="1" dirty="0">
              <a:solidFill>
                <a:srgbClr val="C00000"/>
              </a:solidFill>
              <a:latin typeface="Verdana" panose="020B0604030504040204" pitchFamily="34" charset="0"/>
            </a:endParaRPr>
          </a:p>
          <a:p>
            <a:pPr marL="0" lvl="0" indent="0" algn="ctr" eaLnBrk="1" hangingPunct="1">
              <a:spcBef>
                <a:spcPct val="0"/>
              </a:spcBef>
              <a:buClr>
                <a:srgbClr val="0066FF"/>
              </a:buClr>
              <a:buSzPct val="120000"/>
              <a:buFont typeface="Arial" panose="020B0604020202020204" pitchFamily="34" charset="0"/>
              <a:buNone/>
            </a:pPr>
            <a:r>
              <a:rPr lang="ru-RU" altLang="ru-RU" sz="2100" b="1" dirty="0">
                <a:solidFill>
                  <a:srgbClr val="C00000"/>
                </a:solidFill>
                <a:latin typeface="Verdana" panose="020B0604030504040204" pitchFamily="34" charset="0"/>
              </a:rPr>
              <a:t>и их толкование</a:t>
            </a:r>
            <a:endParaRPr lang="ru-RU" altLang="ru-RU" sz="2100" b="1" dirty="0">
              <a:solidFill>
                <a:srgbClr val="C00000"/>
              </a:solidFill>
              <a:latin typeface="Verdana" panose="020B0604030504040204" pitchFamily="34" charset="0"/>
            </a:endParaRPr>
          </a:p>
        </p:txBody>
      </p:sp>
      <p:graphicFrame>
        <p:nvGraphicFramePr>
          <p:cNvPr id="86088" name="Group 72"/>
          <p:cNvGraphicFramePr>
            <a:graphicFrameLocks noGrp="1"/>
          </p:cNvGraphicFramePr>
          <p:nvPr>
            <p:ph sz="half" idx="1"/>
          </p:nvPr>
        </p:nvGraphicFramePr>
        <p:xfrm>
          <a:off x="466725" y="1196975"/>
          <a:ext cx="8353425" cy="5400675"/>
        </p:xfrm>
        <a:graphic>
          <a:graphicData uri="http://schemas.openxmlformats.org/drawingml/2006/table">
            <a:tbl>
              <a:tblPr/>
              <a:tblGrid>
                <a:gridCol w="593725"/>
                <a:gridCol w="2214563"/>
                <a:gridCol w="2592387"/>
                <a:gridCol w="2952750"/>
              </a:tblGrid>
              <a:tr h="640042">
                <a:tc>
                  <a:txBody>
                    <a:bodyPr/>
                    <a:lstStyle/>
                    <a:p>
                      <a:pPr marL="0" marR="0" lvl="0" indent="0" algn="ctr"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pPr>
                      <a:r>
                        <a:rPr kumimoji="0" lang="ru-RU" sz="1800" b="0" i="0" u="none" strike="noStrike" cap="none" normalizeH="0" baseline="0" smtClean="0">
                          <a:ln>
                            <a:noFill/>
                          </a:ln>
                          <a:solidFill>
                            <a:srgbClr val="000000"/>
                          </a:solidFill>
                          <a:effectLst/>
                          <a:latin typeface="Verdana" panose="020B0604030504040204" pitchFamily="34" charset="0"/>
                        </a:rPr>
                        <a:t>№п/п</a:t>
                      </a:r>
                      <a:endParaRPr kumimoji="0" lang="ru-RU" sz="1800" b="0" i="0" u="none" strike="noStrike" cap="none" normalizeH="0" baseline="0" smtClean="0">
                        <a:ln>
                          <a:noFill/>
                        </a:ln>
                        <a:solidFill>
                          <a:srgbClr val="000000"/>
                        </a:solidFill>
                        <a:effectLst/>
                        <a:latin typeface="Verdana" panose="020B0604030504040204" pitchFamily="34" charset="0"/>
                      </a:endParaRPr>
                    </a:p>
                  </a:txBody>
                  <a:tcPr marT="45717" marB="45717"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pPr>
                      <a:r>
                        <a:rPr kumimoji="0" lang="ru-RU" sz="1800" b="0" i="0" u="none" strike="noStrike" cap="none" normalizeH="0" baseline="0" smtClean="0">
                          <a:ln>
                            <a:noFill/>
                          </a:ln>
                          <a:solidFill>
                            <a:srgbClr val="000000"/>
                          </a:solidFill>
                          <a:effectLst/>
                          <a:latin typeface="Verdana" panose="020B0604030504040204" pitchFamily="34" charset="0"/>
                        </a:rPr>
                        <a:t>Интегральная форма</a:t>
                      </a:r>
                      <a:endParaRPr kumimoji="0" lang="ru-RU" sz="1800" b="0" i="0" u="none" strike="noStrike" cap="none" normalizeH="0" baseline="0" smtClean="0">
                        <a:ln>
                          <a:noFill/>
                        </a:ln>
                        <a:solidFill>
                          <a:srgbClr val="000000"/>
                        </a:solidFill>
                        <a:effectLst/>
                        <a:latin typeface="Verdana" panose="020B0604030504040204" pitchFamily="34" charset="0"/>
                      </a:endParaRPr>
                    </a:p>
                  </a:txBody>
                  <a:tcPr marT="45717" marB="45717"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pPr>
                      <a:r>
                        <a:rPr kumimoji="0" lang="ru-RU" sz="1800" b="0" i="0" u="none" strike="noStrike" cap="none" normalizeH="0" baseline="0" smtClean="0">
                          <a:ln>
                            <a:noFill/>
                          </a:ln>
                          <a:solidFill>
                            <a:srgbClr val="000000"/>
                          </a:solidFill>
                          <a:effectLst/>
                          <a:latin typeface="Verdana" panose="020B0604030504040204" pitchFamily="34" charset="0"/>
                        </a:rPr>
                        <a:t>Дифференциальная форма</a:t>
                      </a:r>
                      <a:endParaRPr kumimoji="0" lang="ru-RU" sz="1800" b="0" i="0" u="none" strike="noStrike" cap="none" normalizeH="0" baseline="0" smtClean="0">
                        <a:ln>
                          <a:noFill/>
                        </a:ln>
                        <a:solidFill>
                          <a:srgbClr val="000000"/>
                        </a:solidFill>
                        <a:effectLst/>
                        <a:latin typeface="Verdana" panose="020B0604030504040204" pitchFamily="34" charset="0"/>
                      </a:endParaRPr>
                    </a:p>
                  </a:txBody>
                  <a:tcPr marT="45717" marB="45717"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pPr>
                      <a:r>
                        <a:rPr kumimoji="0" lang="ru-RU" sz="1800" b="0" i="0" u="none" strike="noStrike" cap="none" normalizeH="0" baseline="0" smtClean="0">
                          <a:ln>
                            <a:noFill/>
                          </a:ln>
                          <a:solidFill>
                            <a:srgbClr val="000000"/>
                          </a:solidFill>
                          <a:effectLst/>
                          <a:latin typeface="Verdana" panose="020B0604030504040204" pitchFamily="34" charset="0"/>
                        </a:rPr>
                        <a:t>Толкование интегральной формы</a:t>
                      </a:r>
                      <a:endParaRPr kumimoji="0" lang="ru-RU" sz="1800" b="0" i="0" u="none" strike="noStrike" cap="none" normalizeH="0" baseline="0" smtClean="0">
                        <a:ln>
                          <a:noFill/>
                        </a:ln>
                        <a:solidFill>
                          <a:srgbClr val="000000"/>
                        </a:solidFill>
                        <a:effectLst/>
                        <a:latin typeface="Verdana" panose="020B0604030504040204" pitchFamily="34" charset="0"/>
                      </a:endParaRPr>
                    </a:p>
                  </a:txBody>
                  <a:tcPr marT="45717" marB="45717"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r h="231285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ru-RU" sz="1800" b="0" i="0" u="none" strike="noStrike" cap="none" normalizeH="0" baseline="0" smtClean="0">
                          <a:ln>
                            <a:noFill/>
                          </a:ln>
                          <a:solidFill>
                            <a:srgbClr val="000000"/>
                          </a:solidFill>
                          <a:effectLst/>
                          <a:latin typeface="Verdana" panose="020B0604030504040204" pitchFamily="34" charset="0"/>
                        </a:rPr>
                        <a:t>2.</a:t>
                      </a:r>
                      <a:endParaRPr kumimoji="0" lang="ru-RU" sz="1800" b="0" i="0" u="none" strike="noStrike" cap="none" normalizeH="0" baseline="0" smtClean="0">
                        <a:ln>
                          <a:noFill/>
                        </a:ln>
                        <a:solidFill>
                          <a:srgbClr val="000000"/>
                        </a:solidFill>
                        <a:effectLst/>
                        <a:latin typeface="Verdana" panose="020B0604030504040204" pitchFamily="34" charset="0"/>
                      </a:endParaRPr>
                    </a:p>
                  </a:txBody>
                  <a:tcPr marT="45717" marB="45717"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hlink"/>
                        </a:buClr>
                        <a:buSzPct val="65000"/>
                        <a:buFont typeface="Wingdings" panose="05000000000000000000" pitchFamily="2" charset="2"/>
                        <a:buNone/>
                      </a:pPr>
                      <a:r>
                        <a:rPr kumimoji="0" lang="ru-RU" sz="1400" b="1" i="0" u="none" strike="noStrike" cap="none" normalizeH="0" baseline="0" smtClean="0">
                          <a:ln>
                            <a:noFill/>
                          </a:ln>
                          <a:solidFill>
                            <a:srgbClr val="000000"/>
                          </a:solidFill>
                          <a:effectLst/>
                          <a:latin typeface="Verdana" panose="020B0604030504040204" pitchFamily="34" charset="0"/>
                        </a:rPr>
                        <a:t>закон полного тока</a:t>
                      </a:r>
                      <a:endParaRPr kumimoji="0" lang="ru-RU" sz="1400" b="1" i="0" u="none" strike="noStrike" cap="none" normalizeH="0" baseline="0" smtClean="0">
                        <a:ln>
                          <a:noFill/>
                        </a:ln>
                        <a:solidFill>
                          <a:srgbClr val="000000"/>
                        </a:solidFill>
                        <a:effectLst/>
                        <a:latin typeface="Verdana" panose="020B0604030504040204" pitchFamily="34" charset="0"/>
                      </a:endParaRPr>
                    </a:p>
                    <a:p>
                      <a:pPr marL="0" marR="0" lvl="0" indent="0" algn="just" defTabSz="914400" rtl="0" eaLnBrk="1" fontAlgn="base" latinLnBrk="0" hangingPunct="1">
                        <a:lnSpc>
                          <a:spcPct val="80000"/>
                        </a:lnSpc>
                        <a:spcBef>
                          <a:spcPct val="0"/>
                        </a:spcBef>
                        <a:spcAft>
                          <a:spcPct val="0"/>
                        </a:spcAft>
                        <a:buClr>
                          <a:schemeClr val="hlink"/>
                        </a:buClr>
                        <a:buSzPct val="65000"/>
                        <a:buFont typeface="Wingdings" panose="05000000000000000000" pitchFamily="2" charset="2"/>
                        <a:buNone/>
                      </a:pPr>
                      <a:r>
                        <a:rPr kumimoji="0" lang="ru-RU" sz="1400" b="0" i="0" u="none" strike="noStrike" cap="none" normalizeH="0" baseline="0" smtClean="0">
                          <a:ln>
                            <a:noFill/>
                          </a:ln>
                          <a:solidFill>
                            <a:srgbClr val="000000"/>
                          </a:solidFill>
                          <a:effectLst/>
                          <a:latin typeface="Verdana" panose="020B0604030504040204" pitchFamily="34" charset="0"/>
                        </a:rPr>
                        <a:t>(циркуляция </a:t>
                      </a:r>
                      <a:r>
                        <a:rPr kumimoji="0" lang="ru-RU" sz="1400" b="1" i="1" u="none" strike="noStrike" cap="none" normalizeH="0" baseline="0" smtClean="0">
                          <a:ln>
                            <a:noFill/>
                          </a:ln>
                          <a:solidFill>
                            <a:srgbClr val="000000"/>
                          </a:solidFill>
                          <a:effectLst/>
                          <a:latin typeface="Verdana" panose="020B0604030504040204" pitchFamily="34" charset="0"/>
                        </a:rPr>
                        <a:t>Н</a:t>
                      </a:r>
                      <a:r>
                        <a:rPr kumimoji="0" lang="ru-RU" sz="1400" b="0" i="0" u="none" strike="noStrike" cap="none" normalizeH="0" baseline="0" smtClean="0">
                          <a:ln>
                            <a:noFill/>
                          </a:ln>
                          <a:solidFill>
                            <a:srgbClr val="000000"/>
                          </a:solidFill>
                          <a:effectLst/>
                          <a:latin typeface="Verdana" panose="020B0604030504040204" pitchFamily="34" charset="0"/>
                        </a:rPr>
                        <a:t> по любому замкнутому контуру равна пол-ному току, т.е. сумме токов проводимости и смещения, охва-ченных этим конту-ром)</a:t>
                      </a:r>
                      <a:endParaRPr kumimoji="0" lang="ru-RU" sz="1400" b="0" i="0" u="none" strike="noStrike" cap="none" normalizeH="0" baseline="0" smtClean="0">
                        <a:ln>
                          <a:noFill/>
                        </a:ln>
                        <a:solidFill>
                          <a:srgbClr val="000000"/>
                        </a:solidFill>
                        <a:effectLst/>
                        <a:latin typeface="Verdana" panose="020B0604030504040204" pitchFamily="34" charset="0"/>
                      </a:endParaRPr>
                    </a:p>
                  </a:txBody>
                  <a:tcPr marT="45717" marB="45717" anchor="b"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pPr>
                      <a:r>
                        <a:rPr kumimoji="0" lang="ru-RU" sz="1600" b="0" i="0" u="none" strike="noStrike" cap="none" normalizeH="0" baseline="0" smtClean="0">
                          <a:ln>
                            <a:noFill/>
                          </a:ln>
                          <a:solidFill>
                            <a:srgbClr val="000000"/>
                          </a:solidFill>
                          <a:effectLst/>
                          <a:latin typeface="Verdana" panose="020B0604030504040204" pitchFamily="34" charset="0"/>
                        </a:rPr>
                        <a:t>(ротор вектора </a:t>
                      </a:r>
                      <a:r>
                        <a:rPr kumimoji="0" lang="ru-RU" sz="1600" b="1" i="1" u="none" strike="noStrike" cap="none" normalizeH="0" baseline="0" smtClean="0">
                          <a:ln>
                            <a:noFill/>
                          </a:ln>
                          <a:solidFill>
                            <a:srgbClr val="000000"/>
                          </a:solidFill>
                          <a:effectLst/>
                          <a:latin typeface="Verdana" panose="020B0604030504040204" pitchFamily="34" charset="0"/>
                        </a:rPr>
                        <a:t>Н</a:t>
                      </a:r>
                      <a:r>
                        <a:rPr kumimoji="0" lang="ru-RU" sz="1600" b="0" i="0" u="none" strike="noStrike" cap="none" normalizeH="0" baseline="0" smtClean="0">
                          <a:ln>
                            <a:noFill/>
                          </a:ln>
                          <a:solidFill>
                            <a:srgbClr val="000000"/>
                          </a:solidFill>
                          <a:effectLst/>
                          <a:latin typeface="Verdana" panose="020B0604030504040204" pitchFamily="34" charset="0"/>
                        </a:rPr>
                        <a:t> равен сумме плотнос-тей тока проводи-мости и тока смещения)</a:t>
                      </a:r>
                      <a:endParaRPr kumimoji="0" lang="ru-RU" sz="1600" b="0" i="0" u="none" strike="noStrike" cap="none" normalizeH="0" baseline="0" smtClean="0">
                        <a:ln>
                          <a:noFill/>
                        </a:ln>
                        <a:solidFill>
                          <a:srgbClr val="000000"/>
                        </a:solidFill>
                        <a:effectLst/>
                        <a:latin typeface="Verdana" panose="020B0604030504040204" pitchFamily="34" charset="0"/>
                      </a:endParaRPr>
                    </a:p>
                  </a:txBody>
                  <a:tcPr marT="45717" marB="45717"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ru-RU" sz="1800" b="0" i="0" u="none" strike="noStrike" cap="none" normalizeH="0" baseline="0" smtClean="0">
                          <a:ln>
                            <a:noFill/>
                          </a:ln>
                          <a:solidFill>
                            <a:srgbClr val="000000"/>
                          </a:solidFill>
                          <a:effectLst/>
                          <a:latin typeface="Verdana" panose="020B0604030504040204" pitchFamily="34" charset="0"/>
                        </a:rPr>
                        <a:t>     Вихревое  магнит-ное поле порождается токами проводимости и переменным элект-рическим полем.</a:t>
                      </a:r>
                      <a:endParaRPr kumimoji="0" lang="ru-RU" sz="1800" b="0" i="0" u="none" strike="noStrike" cap="none" normalizeH="0" baseline="0" smtClean="0">
                        <a:ln>
                          <a:noFill/>
                        </a:ln>
                        <a:solidFill>
                          <a:srgbClr val="000000"/>
                        </a:solidFill>
                        <a:effectLst/>
                        <a:latin typeface="Verdana" panose="020B0604030504040204" pitchFamily="34" charset="0"/>
                      </a:endParaRPr>
                    </a:p>
                  </a:txBody>
                  <a:tcPr marT="45717" marB="45717"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r h="244778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ru-RU" sz="1800" b="0" i="0" u="none" strike="noStrike" cap="none" normalizeH="0" baseline="0" smtClean="0">
                          <a:ln>
                            <a:noFill/>
                          </a:ln>
                          <a:solidFill>
                            <a:srgbClr val="000000"/>
                          </a:solidFill>
                          <a:effectLst/>
                          <a:latin typeface="Verdana" panose="020B0604030504040204" pitchFamily="34" charset="0"/>
                        </a:rPr>
                        <a:t>3.</a:t>
                      </a:r>
                      <a:endParaRPr kumimoji="0" lang="ru-RU" sz="1800" b="0" i="0" u="none" strike="noStrike" cap="none" normalizeH="0" baseline="0" smtClean="0">
                        <a:ln>
                          <a:noFill/>
                        </a:ln>
                        <a:solidFill>
                          <a:srgbClr val="000000"/>
                        </a:solidFill>
                        <a:effectLst/>
                        <a:latin typeface="Verdana" panose="020B0604030504040204" pitchFamily="34" charset="0"/>
                      </a:endParaRPr>
                    </a:p>
                  </a:txBody>
                  <a:tcPr marT="45717" marB="45717"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hlink"/>
                        </a:buClr>
                        <a:buSzPct val="65000"/>
                        <a:buFont typeface="Wingdings" panose="05000000000000000000" pitchFamily="2" charset="2"/>
                        <a:buNone/>
                      </a:pPr>
                      <a:r>
                        <a:rPr kumimoji="0" lang="ru-RU" sz="1400" b="1" i="0" u="none" strike="noStrike" cap="none" normalizeH="0" baseline="0" smtClean="0">
                          <a:ln>
                            <a:noFill/>
                          </a:ln>
                          <a:solidFill>
                            <a:srgbClr val="000000"/>
                          </a:solidFill>
                          <a:effectLst/>
                          <a:latin typeface="Verdana" panose="020B0604030504040204" pitchFamily="34" charset="0"/>
                        </a:rPr>
                        <a:t>теорема Гаусса для вектора</a:t>
                      </a:r>
                      <a:r>
                        <a:rPr kumimoji="0" lang="ru-RU" sz="1400" b="0" i="0" u="none" strike="noStrike" cap="none" normalizeH="0" baseline="0" smtClean="0">
                          <a:ln>
                            <a:noFill/>
                          </a:ln>
                          <a:solidFill>
                            <a:srgbClr val="000000"/>
                          </a:solidFill>
                          <a:effectLst/>
                          <a:latin typeface="Verdana" panose="020B0604030504040204" pitchFamily="34" charset="0"/>
                        </a:rPr>
                        <a:t> </a:t>
                      </a:r>
                      <a:r>
                        <a:rPr kumimoji="0" lang="en-US" sz="1400" b="1" i="1" u="none" strike="noStrike" cap="none" normalizeH="0" baseline="0" smtClean="0">
                          <a:ln>
                            <a:noFill/>
                          </a:ln>
                          <a:solidFill>
                            <a:srgbClr val="000000"/>
                          </a:solidFill>
                          <a:effectLst/>
                          <a:latin typeface="Verdana" panose="020B0604030504040204" pitchFamily="34" charset="0"/>
                        </a:rPr>
                        <a:t>D</a:t>
                      </a:r>
                      <a:endParaRPr kumimoji="0" lang="en-US" sz="1400" b="1" i="1" u="none" strike="noStrike" cap="none" normalizeH="0" baseline="0" smtClean="0">
                        <a:ln>
                          <a:noFill/>
                        </a:ln>
                        <a:solidFill>
                          <a:srgbClr val="000000"/>
                        </a:solidFill>
                        <a:effectLst/>
                        <a:latin typeface="Verdana" panose="020B0604030504040204" pitchFamily="34" charset="0"/>
                      </a:endParaRPr>
                    </a:p>
                    <a:p>
                      <a:pPr marL="0" marR="0" lvl="0" indent="0" algn="just" defTabSz="914400" rtl="0" eaLnBrk="1" fontAlgn="base" latinLnBrk="0" hangingPunct="1">
                        <a:lnSpc>
                          <a:spcPct val="80000"/>
                        </a:lnSpc>
                        <a:spcBef>
                          <a:spcPct val="0"/>
                        </a:spcBef>
                        <a:spcAft>
                          <a:spcPct val="0"/>
                        </a:spcAft>
                        <a:buClr>
                          <a:schemeClr val="hlink"/>
                        </a:buClr>
                        <a:buSzPct val="65000"/>
                        <a:buFont typeface="Wingdings" panose="05000000000000000000" pitchFamily="2" charset="2"/>
                        <a:buNone/>
                      </a:pPr>
                      <a:r>
                        <a:rPr kumimoji="0" lang="en-US" sz="1400" b="0" i="0" u="none" strike="noStrike" cap="none" normalizeH="0" baseline="0" smtClean="0">
                          <a:ln>
                            <a:noFill/>
                          </a:ln>
                          <a:solidFill>
                            <a:srgbClr val="000000"/>
                          </a:solidFill>
                          <a:effectLst/>
                          <a:latin typeface="Verdana" panose="020B0604030504040204" pitchFamily="34" charset="0"/>
                        </a:rPr>
                        <a:t>(</a:t>
                      </a:r>
                      <a:r>
                        <a:rPr kumimoji="0" lang="ru-RU" sz="1400" b="0" i="0" u="none" strike="noStrike" cap="none" normalizeH="0" baseline="0" smtClean="0">
                          <a:ln>
                            <a:noFill/>
                          </a:ln>
                          <a:solidFill>
                            <a:srgbClr val="000000"/>
                          </a:solidFill>
                          <a:effectLst/>
                          <a:latin typeface="Verdana" panose="020B0604030504040204" pitchFamily="34" charset="0"/>
                        </a:rPr>
                        <a:t>поток вектора </a:t>
                      </a:r>
                      <a:r>
                        <a:rPr kumimoji="0" lang="en-US" sz="1400" b="1" i="1" u="none" strike="noStrike" cap="none" normalizeH="0" baseline="0" smtClean="0">
                          <a:ln>
                            <a:noFill/>
                          </a:ln>
                          <a:solidFill>
                            <a:srgbClr val="000000"/>
                          </a:solidFill>
                          <a:effectLst/>
                          <a:latin typeface="Verdana" panose="020B0604030504040204" pitchFamily="34" charset="0"/>
                        </a:rPr>
                        <a:t>D</a:t>
                      </a:r>
                      <a:r>
                        <a:rPr kumimoji="0" lang="ru-RU" sz="1400" b="0" i="0" u="none" strike="noStrike" cap="none" normalizeH="0" baseline="0" smtClean="0">
                          <a:ln>
                            <a:noFill/>
                          </a:ln>
                          <a:solidFill>
                            <a:srgbClr val="000000"/>
                          </a:solidFill>
                          <a:effectLst/>
                          <a:latin typeface="Verdana" panose="020B0604030504040204" pitchFamily="34" charset="0"/>
                        </a:rPr>
                        <a:t> через любую замкну-тую поверхность равен алгебраичес-кой сумме свободных сторонниз зарядов, охватываемых этой поверхностью)</a:t>
                      </a:r>
                      <a:endParaRPr kumimoji="0" lang="ru-RU" sz="1400" b="0" i="0" u="none" strike="noStrike" cap="none" normalizeH="0" baseline="0" smtClean="0">
                        <a:ln>
                          <a:noFill/>
                        </a:ln>
                        <a:solidFill>
                          <a:srgbClr val="000000"/>
                        </a:solidFill>
                        <a:effectLst/>
                        <a:latin typeface="Verdana" panose="020B0604030504040204" pitchFamily="34" charset="0"/>
                      </a:endParaRPr>
                    </a:p>
                  </a:txBody>
                  <a:tcPr marT="45717" marB="45717" anchor="b"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pPr>
                      <a:r>
                        <a:rPr kumimoji="0" lang="ru-RU" sz="1600" b="0" i="0" u="none" strike="noStrike" cap="none" normalizeH="0" baseline="0" smtClean="0">
                          <a:ln>
                            <a:noFill/>
                          </a:ln>
                          <a:solidFill>
                            <a:srgbClr val="000000"/>
                          </a:solidFill>
                          <a:effectLst/>
                          <a:latin typeface="Verdana" panose="020B0604030504040204" pitchFamily="34" charset="0"/>
                        </a:rPr>
                        <a:t>(дивергенция вектора </a:t>
                      </a:r>
                      <a:r>
                        <a:rPr kumimoji="0" lang="en-US" sz="1600" b="1" i="1" u="none" strike="noStrike" cap="none" normalizeH="0" baseline="0" smtClean="0">
                          <a:ln>
                            <a:noFill/>
                          </a:ln>
                          <a:solidFill>
                            <a:srgbClr val="000000"/>
                          </a:solidFill>
                          <a:effectLst/>
                          <a:latin typeface="Verdana" panose="020B0604030504040204" pitchFamily="34" charset="0"/>
                        </a:rPr>
                        <a:t>D</a:t>
                      </a:r>
                      <a:r>
                        <a:rPr kumimoji="0" lang="ru-RU" sz="1600" b="0" i="0" u="none" strike="noStrike" cap="none" normalizeH="0" baseline="0" smtClean="0">
                          <a:ln>
                            <a:noFill/>
                          </a:ln>
                          <a:solidFill>
                            <a:srgbClr val="000000"/>
                          </a:solidFill>
                          <a:effectLst/>
                          <a:latin typeface="Verdana" panose="020B0604030504040204" pitchFamily="34" charset="0"/>
                        </a:rPr>
                        <a:t> равна объемной плотности сторонних зарядов)</a:t>
                      </a:r>
                      <a:endParaRPr kumimoji="0" lang="ru-RU" sz="1600" b="0" i="0" u="none" strike="noStrike" cap="none" normalizeH="0" baseline="0" smtClean="0">
                        <a:ln>
                          <a:noFill/>
                        </a:ln>
                        <a:solidFill>
                          <a:srgbClr val="000000"/>
                        </a:solidFill>
                        <a:effectLst/>
                        <a:latin typeface="Verdana" panose="020B0604030504040204" pitchFamily="34" charset="0"/>
                      </a:endParaRPr>
                    </a:p>
                  </a:txBody>
                  <a:tcPr marT="45717" marB="45717"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pPr>
                      <a:r>
                        <a:rPr kumimoji="0" lang="ru-RU" sz="1800" b="0" i="0" u="none" strike="noStrike" cap="none" normalizeH="0" baseline="0" smtClean="0">
                          <a:ln>
                            <a:noFill/>
                          </a:ln>
                          <a:solidFill>
                            <a:srgbClr val="000000"/>
                          </a:solidFill>
                          <a:effectLst/>
                          <a:latin typeface="Verdana" panose="020B0604030504040204" pitchFamily="34" charset="0"/>
                        </a:rPr>
                        <a:t>    Потенциальное электрическое поле порождается электри-ческими зарядами.</a:t>
                      </a:r>
                      <a:endParaRPr kumimoji="0" lang="ru-RU" sz="1800" b="0" i="0" u="none" strike="noStrike" cap="none" normalizeH="0" baseline="0" smtClean="0">
                        <a:ln>
                          <a:noFill/>
                        </a:ln>
                        <a:solidFill>
                          <a:srgbClr val="000000"/>
                        </a:solidFill>
                        <a:effectLst/>
                        <a:latin typeface="Verdana" panose="020B0604030504040204" pitchFamily="34" charset="0"/>
                      </a:endParaRPr>
                    </a:p>
                  </a:txBody>
                  <a:tcPr marT="45717" marB="45717"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86037" name="Object 21"/>
          <p:cNvGraphicFramePr>
            <a:graphicFrameLocks noChangeAspect="1"/>
          </p:cNvGraphicFramePr>
          <p:nvPr/>
        </p:nvGraphicFramePr>
        <p:xfrm>
          <a:off x="1112838" y="1916113"/>
          <a:ext cx="2090737" cy="501650"/>
        </p:xfrm>
        <a:graphic>
          <a:graphicData uri="http://schemas.openxmlformats.org/presentationml/2006/ole">
            <mc:AlternateContent xmlns:mc="http://schemas.openxmlformats.org/markup-compatibility/2006">
              <mc:Choice xmlns:v="urn:schemas-microsoft-com:vml" Requires="v">
                <p:oleObj spid="_x0000_s3109" name="" r:id="rId1" imgW="3048000" imgH="596900" progId="Equation.3">
                  <p:embed/>
                </p:oleObj>
              </mc:Choice>
              <mc:Fallback>
                <p:oleObj name="" r:id="rId1" imgW="3048000" imgH="596900" progId="Equation.3">
                  <p:embed/>
                  <p:pic>
                    <p:nvPicPr>
                      <p:cNvPr id="0" name="Изображение 3108"/>
                      <p:cNvPicPr/>
                      <p:nvPr/>
                    </p:nvPicPr>
                    <p:blipFill>
                      <a:blip r:embed="rId2"/>
                      <a:stretch>
                        <a:fillRect/>
                      </a:stretch>
                    </p:blipFill>
                    <p:spPr>
                      <a:xfrm>
                        <a:off x="1112838" y="1916113"/>
                        <a:ext cx="2090737" cy="501650"/>
                      </a:xfrm>
                      <a:prstGeom prst="rect">
                        <a:avLst/>
                      </a:prstGeom>
                      <a:noFill/>
                      <a:ln w="38100">
                        <a:noFill/>
                        <a:miter/>
                      </a:ln>
                    </p:spPr>
                  </p:pic>
                </p:oleObj>
              </mc:Fallback>
            </mc:AlternateContent>
          </a:graphicData>
        </a:graphic>
      </p:graphicFrame>
      <p:graphicFrame>
        <p:nvGraphicFramePr>
          <p:cNvPr id="86038" name="Object 22"/>
          <p:cNvGraphicFramePr>
            <a:graphicFrameLocks noChangeAspect="1"/>
          </p:cNvGraphicFramePr>
          <p:nvPr/>
        </p:nvGraphicFramePr>
        <p:xfrm>
          <a:off x="3744913" y="1916113"/>
          <a:ext cx="1647825" cy="374650"/>
        </p:xfrm>
        <a:graphic>
          <a:graphicData uri="http://schemas.openxmlformats.org/presentationml/2006/ole">
            <mc:AlternateContent xmlns:mc="http://schemas.openxmlformats.org/markup-compatibility/2006">
              <mc:Choice xmlns:v="urn:schemas-microsoft-com:vml" Requires="v">
                <p:oleObj spid="_x0000_s3110" name="" r:id="rId3" imgW="2324100" imgH="444500" progId="Equation.3">
                  <p:embed/>
                </p:oleObj>
              </mc:Choice>
              <mc:Fallback>
                <p:oleObj name="" r:id="rId3" imgW="2324100" imgH="444500" progId="Equation.3">
                  <p:embed/>
                  <p:pic>
                    <p:nvPicPr>
                      <p:cNvPr id="0" name="Изображение 3109"/>
                      <p:cNvPicPr/>
                      <p:nvPr/>
                    </p:nvPicPr>
                    <p:blipFill>
                      <a:blip r:embed="rId4"/>
                      <a:stretch>
                        <a:fillRect/>
                      </a:stretch>
                    </p:blipFill>
                    <p:spPr>
                      <a:xfrm>
                        <a:off x="3744913" y="1916113"/>
                        <a:ext cx="1647825" cy="374650"/>
                      </a:xfrm>
                      <a:prstGeom prst="rect">
                        <a:avLst/>
                      </a:prstGeom>
                      <a:noFill/>
                      <a:ln w="38100">
                        <a:noFill/>
                        <a:miter/>
                      </a:ln>
                    </p:spPr>
                  </p:pic>
                </p:oleObj>
              </mc:Fallback>
            </mc:AlternateContent>
          </a:graphicData>
        </a:graphic>
      </p:graphicFrame>
      <p:graphicFrame>
        <p:nvGraphicFramePr>
          <p:cNvPr id="86051" name="Object 35"/>
          <p:cNvGraphicFramePr>
            <a:graphicFrameLocks noChangeAspect="1"/>
          </p:cNvGraphicFramePr>
          <p:nvPr>
            <p:ph sz="half" idx="1"/>
          </p:nvPr>
        </p:nvGraphicFramePr>
        <p:xfrm>
          <a:off x="1403350" y="4221163"/>
          <a:ext cx="1565275" cy="503237"/>
        </p:xfrm>
        <a:graphic>
          <a:graphicData uri="http://schemas.openxmlformats.org/presentationml/2006/ole">
            <mc:AlternateContent xmlns:mc="http://schemas.openxmlformats.org/markup-compatibility/2006">
              <mc:Choice xmlns:v="urn:schemas-microsoft-com:vml" Requires="v">
                <p:oleObj spid="_x0000_s3112" name="" r:id="rId5" imgW="1879600" imgH="596900" progId="Equation.3">
                  <p:embed/>
                </p:oleObj>
              </mc:Choice>
              <mc:Fallback>
                <p:oleObj name="" r:id="rId5" imgW="1879600" imgH="596900" progId="Equation.3">
                  <p:embed/>
                  <p:pic>
                    <p:nvPicPr>
                      <p:cNvPr id="0" name="Изображение 3111"/>
                      <p:cNvPicPr/>
                      <p:nvPr/>
                    </p:nvPicPr>
                    <p:blipFill>
                      <a:blip r:embed="rId6"/>
                      <a:srcRect/>
                      <a:stretch>
                        <a:fillRect/>
                      </a:stretch>
                    </p:blipFill>
                    <p:spPr>
                      <a:xfrm>
                        <a:off x="1403350" y="4221163"/>
                        <a:ext cx="1565275" cy="503237"/>
                      </a:xfrm>
                      <a:prstGeom prst="rect">
                        <a:avLst/>
                      </a:prstGeom>
                      <a:noFill/>
                      <a:ln w="38100">
                        <a:miter/>
                      </a:ln>
                    </p:spPr>
                  </p:pic>
                </p:oleObj>
              </mc:Fallback>
            </mc:AlternateContent>
          </a:graphicData>
        </a:graphic>
      </p:graphicFrame>
      <p:graphicFrame>
        <p:nvGraphicFramePr>
          <p:cNvPr id="86062" name="Object 46"/>
          <p:cNvGraphicFramePr>
            <a:graphicFrameLocks noChangeAspect="1"/>
          </p:cNvGraphicFramePr>
          <p:nvPr/>
        </p:nvGraphicFramePr>
        <p:xfrm>
          <a:off x="4095750" y="4221163"/>
          <a:ext cx="838200" cy="374650"/>
        </p:xfrm>
        <a:graphic>
          <a:graphicData uri="http://schemas.openxmlformats.org/presentationml/2006/ole">
            <mc:AlternateContent xmlns:mc="http://schemas.openxmlformats.org/markup-compatibility/2006">
              <mc:Choice xmlns:v="urn:schemas-microsoft-com:vml" Requires="v">
                <p:oleObj spid="_x0000_s3120" name="" r:id="rId7" imgW="1003300" imgH="444500" progId="Equation.3">
                  <p:embed/>
                </p:oleObj>
              </mc:Choice>
              <mc:Fallback>
                <p:oleObj name="" r:id="rId7" imgW="1003300" imgH="444500" progId="Equation.3">
                  <p:embed/>
                  <p:pic>
                    <p:nvPicPr>
                      <p:cNvPr id="0" name="Изображение 3119"/>
                      <p:cNvPicPr/>
                      <p:nvPr/>
                    </p:nvPicPr>
                    <p:blipFill>
                      <a:blip r:embed="rId8"/>
                      <a:stretch>
                        <a:fillRect/>
                      </a:stretch>
                    </p:blipFill>
                    <p:spPr>
                      <a:xfrm>
                        <a:off x="4095750" y="4221163"/>
                        <a:ext cx="838200" cy="374650"/>
                      </a:xfrm>
                      <a:prstGeom prst="rect">
                        <a:avLst/>
                      </a:prstGeom>
                      <a:noFill/>
                      <a:ln w="38100">
                        <a:noFill/>
                        <a:miter/>
                      </a:ln>
                    </p:spPr>
                  </p:pic>
                </p:oleObj>
              </mc:Fallback>
            </mc:AlternateContent>
          </a:graphicData>
        </a:graphic>
      </p:graphicFrame>
    </p:spTree>
  </p:cSld>
  <p:clrMapOvr>
    <a:masterClrMapping/>
  </p:clrMapOvr>
  <p:transition spd="slow">
    <p:checker/>
    <p:sndAc>
      <p:stSnd>
        <p:snd r:embed="rId9" name="lase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86018">
                                            <p:txEl>
                                              <p:charRg st="0" end="53"/>
                                            </p:txEl>
                                          </p:spTgt>
                                        </p:tgtEl>
                                        <p:attrNameLst>
                                          <p:attrName>style.visibility</p:attrName>
                                        </p:attrNameLst>
                                      </p:cBhvr>
                                      <p:to>
                                        <p:strVal val="visible"/>
                                      </p:to>
                                    </p:set>
                                    <p:animEffect transition="in" filter="fade">
                                      <p:cBhvr>
                                        <p:cTn id="7" dur="1000"/>
                                        <p:tgtEl>
                                          <p:spTgt spid="86018">
                                            <p:txEl>
                                              <p:charRg st="0" end="53"/>
                                            </p:txEl>
                                          </p:spTgt>
                                        </p:tgtEl>
                                      </p:cBhvr>
                                    </p:animEffect>
                                    <p:anim calcmode="lin" valueType="num">
                                      <p:cBhvr>
                                        <p:cTn id="8" dur="1000" fill="hold"/>
                                        <p:tgtEl>
                                          <p:spTgt spid="86018">
                                            <p:txEl>
                                              <p:charRg st="0" end="53"/>
                                            </p:txEl>
                                          </p:spTgt>
                                        </p:tgtEl>
                                        <p:attrNameLst>
                                          <p:attrName>ppt_x</p:attrName>
                                        </p:attrNameLst>
                                      </p:cBhvr>
                                      <p:tavLst>
                                        <p:tav tm="0">
                                          <p:val>
                                            <p:strVal val="#ppt_x-.1"/>
                                          </p:val>
                                        </p:tav>
                                        <p:tav tm="100000">
                                          <p:val>
                                            <p:strVal val="#ppt_x"/>
                                          </p:val>
                                        </p:tav>
                                      </p:tavLst>
                                    </p:anim>
                                    <p:anim calcmode="lin" valueType="num">
                                      <p:cBhvr>
                                        <p:cTn id="9" dur="1000" fill="hold"/>
                                        <p:tgtEl>
                                          <p:spTgt spid="86018">
                                            <p:txEl>
                                              <p:charRg st="0" end="53"/>
                                            </p:txEl>
                                          </p:spTgt>
                                        </p:tgtEl>
                                        <p:attrNameLst>
                                          <p:attrName>ppt_y</p:attrName>
                                        </p:attrNameLst>
                                      </p:cBhvr>
                                      <p:tavLst>
                                        <p:tav tm="0">
                                          <p:val>
                                            <p:strVal val="#ppt_y"/>
                                          </p:val>
                                        </p:tav>
                                        <p:tav tm="100000">
                                          <p:val>
                                            <p:strVal val="#ppt_y"/>
                                          </p:val>
                                        </p:tav>
                                      </p:tavLst>
                                    </p:anim>
                                  </p:childTnLst>
                                </p:cTn>
                              </p:par>
                              <p:par>
                                <p:cTn id="10" presetID="40" presetClass="entr" presetSubtype="0" fill="hold" grpId="0" nodeType="withEffect">
                                  <p:stCondLst>
                                    <p:cond delay="0"/>
                                  </p:stCondLst>
                                  <p:iterate type="lt">
                                    <p:tmPct val="10000"/>
                                  </p:iterate>
                                  <p:childTnLst>
                                    <p:set>
                                      <p:cBhvr>
                                        <p:cTn id="11" dur="1" fill="hold">
                                          <p:stCondLst>
                                            <p:cond delay="0"/>
                                          </p:stCondLst>
                                        </p:cTn>
                                        <p:tgtEl>
                                          <p:spTgt spid="86018">
                                            <p:txEl>
                                              <p:charRg st="1" end="1"/>
                                            </p:txEl>
                                          </p:spTgt>
                                        </p:tgtEl>
                                        <p:attrNameLst>
                                          <p:attrName>style.visibility</p:attrName>
                                        </p:attrNameLst>
                                      </p:cBhvr>
                                      <p:to>
                                        <p:strVal val="visible"/>
                                      </p:to>
                                    </p:set>
                                    <p:animEffect transition="in" filter="fade">
                                      <p:cBhvr>
                                        <p:cTn id="12" dur="1000"/>
                                        <p:tgtEl>
                                          <p:spTgt spid="86018">
                                            <p:txEl>
                                              <p:charRg st="1" end="1"/>
                                            </p:txEl>
                                          </p:spTgt>
                                        </p:tgtEl>
                                      </p:cBhvr>
                                    </p:animEffect>
                                    <p:anim calcmode="lin" valueType="num">
                                      <p:cBhvr>
                                        <p:cTn id="13" dur="1000" fill="hold"/>
                                        <p:tgtEl>
                                          <p:spTgt spid="86018">
                                            <p:txEl>
                                              <p:charRg st="1" end="1"/>
                                            </p:txEl>
                                          </p:spTgt>
                                        </p:tgtEl>
                                        <p:attrNameLst>
                                          <p:attrName>ppt_x</p:attrName>
                                        </p:attrNameLst>
                                      </p:cBhvr>
                                      <p:tavLst>
                                        <p:tav tm="0">
                                          <p:val>
                                            <p:strVal val="#ppt_x-.1"/>
                                          </p:val>
                                        </p:tav>
                                        <p:tav tm="100000">
                                          <p:val>
                                            <p:strVal val="#ppt_x"/>
                                          </p:val>
                                        </p:tav>
                                      </p:tavLst>
                                    </p:anim>
                                    <p:anim calcmode="lin" valueType="num">
                                      <p:cBhvr>
                                        <p:cTn id="14" dur="1000" fill="hold"/>
                                        <p:tgtEl>
                                          <p:spTgt spid="86018">
                                            <p:txEl>
                                              <p:charRg st="1" end="1"/>
                                            </p:txEl>
                                          </p:spTgt>
                                        </p:tgtEl>
                                        <p:attrNameLst>
                                          <p:attrName>ppt_y</p:attrName>
                                        </p:attrNameLst>
                                      </p:cBhvr>
                                      <p:tavLst>
                                        <p:tav tm="0">
                                          <p:val>
                                            <p:strVal val="#ppt_y"/>
                                          </p:val>
                                        </p:tav>
                                        <p:tav tm="100000">
                                          <p:val>
                                            <p:strVal val="#ppt_y"/>
                                          </p:val>
                                        </p:tav>
                                      </p:tavLst>
                                    </p:anim>
                                  </p:childTnLst>
                                </p:cTn>
                              </p:par>
                            </p:childTnLst>
                          </p:cTn>
                        </p:par>
                        <p:par>
                          <p:cTn id="15" fill="hold">
                            <p:stCondLst>
                              <p:cond delay="4599"/>
                            </p:stCondLst>
                            <p:childTnLst>
                              <p:par>
                                <p:cTn id="16" presetID="22" presetClass="entr" presetSubtype="1" fill="hold" nodeType="afterEffect">
                                  <p:stCondLst>
                                    <p:cond delay="1000"/>
                                  </p:stCondLst>
                                  <p:childTnLst>
                                    <p:set>
                                      <p:cBhvr>
                                        <p:cTn id="17" dur="1" fill="hold">
                                          <p:stCondLst>
                                            <p:cond delay="0"/>
                                          </p:stCondLst>
                                        </p:cTn>
                                        <p:tgtEl>
                                          <p:spTgt spid="86088"/>
                                        </p:tgtEl>
                                        <p:attrNameLst>
                                          <p:attrName>style.visibility</p:attrName>
                                        </p:attrNameLst>
                                      </p:cBhvr>
                                      <p:to>
                                        <p:strVal val="visible"/>
                                      </p:to>
                                    </p:set>
                                    <p:animEffect transition="in" filter="wipe(up)">
                                      <p:cBhvr>
                                        <p:cTn id="18" dur="3000"/>
                                        <p:tgtEl>
                                          <p:spTgt spid="86088"/>
                                        </p:tgtEl>
                                      </p:cBhvr>
                                    </p:animEffect>
                                  </p:childTnLst>
                                </p:cTn>
                              </p:par>
                              <p:par>
                                <p:cTn id="19" presetID="22" presetClass="entr" presetSubtype="1" fill="hold" nodeType="withEffect">
                                  <p:stCondLst>
                                    <p:cond delay="500"/>
                                  </p:stCondLst>
                                  <p:childTnLst>
                                    <p:set>
                                      <p:cBhvr>
                                        <p:cTn id="20" dur="1" fill="hold">
                                          <p:stCondLst>
                                            <p:cond delay="0"/>
                                          </p:stCondLst>
                                        </p:cTn>
                                        <p:tgtEl>
                                          <p:spTgt spid="86037"/>
                                        </p:tgtEl>
                                        <p:attrNameLst>
                                          <p:attrName>style.visibility</p:attrName>
                                        </p:attrNameLst>
                                      </p:cBhvr>
                                      <p:to>
                                        <p:strVal val="visible"/>
                                      </p:to>
                                    </p:set>
                                    <p:animEffect transition="in" filter="wipe(up)">
                                      <p:cBhvr>
                                        <p:cTn id="21" dur="3000"/>
                                        <p:tgtEl>
                                          <p:spTgt spid="86037"/>
                                        </p:tgtEl>
                                      </p:cBhvr>
                                    </p:animEffect>
                                  </p:childTnLst>
                                </p:cTn>
                              </p:par>
                              <p:par>
                                <p:cTn id="22" presetID="22" presetClass="entr" presetSubtype="1" fill="hold" nodeType="withEffect">
                                  <p:stCondLst>
                                    <p:cond delay="500"/>
                                  </p:stCondLst>
                                  <p:childTnLst>
                                    <p:set>
                                      <p:cBhvr>
                                        <p:cTn id="23" dur="1" fill="hold">
                                          <p:stCondLst>
                                            <p:cond delay="0"/>
                                          </p:stCondLst>
                                        </p:cTn>
                                        <p:tgtEl>
                                          <p:spTgt spid="86038"/>
                                        </p:tgtEl>
                                        <p:attrNameLst>
                                          <p:attrName>style.visibility</p:attrName>
                                        </p:attrNameLst>
                                      </p:cBhvr>
                                      <p:to>
                                        <p:strVal val="visible"/>
                                      </p:to>
                                    </p:set>
                                    <p:animEffect transition="in" filter="wipe(up)">
                                      <p:cBhvr>
                                        <p:cTn id="24" dur="3000"/>
                                        <p:tgtEl>
                                          <p:spTgt spid="86038"/>
                                        </p:tgtEl>
                                      </p:cBhvr>
                                    </p:animEffect>
                                  </p:childTnLst>
                                </p:cTn>
                              </p:par>
                              <p:par>
                                <p:cTn id="25" presetID="22" presetClass="entr" presetSubtype="1" fill="hold" nodeType="withEffect">
                                  <p:stCondLst>
                                    <p:cond delay="1500"/>
                                  </p:stCondLst>
                                  <p:childTnLst>
                                    <p:set>
                                      <p:cBhvr>
                                        <p:cTn id="26" dur="1" fill="hold">
                                          <p:stCondLst>
                                            <p:cond delay="0"/>
                                          </p:stCondLst>
                                        </p:cTn>
                                        <p:tgtEl>
                                          <p:spTgt spid="86051"/>
                                        </p:tgtEl>
                                        <p:attrNameLst>
                                          <p:attrName>style.visibility</p:attrName>
                                        </p:attrNameLst>
                                      </p:cBhvr>
                                      <p:to>
                                        <p:strVal val="visible"/>
                                      </p:to>
                                    </p:set>
                                    <p:animEffect transition="in" filter="wipe(up)">
                                      <p:cBhvr>
                                        <p:cTn id="27" dur="3000"/>
                                        <p:tgtEl>
                                          <p:spTgt spid="86051"/>
                                        </p:tgtEl>
                                      </p:cBhvr>
                                    </p:animEffect>
                                  </p:childTnLst>
                                </p:cTn>
                              </p:par>
                              <p:par>
                                <p:cTn id="28" presetID="22" presetClass="entr" presetSubtype="1" fill="hold" nodeType="withEffect">
                                  <p:stCondLst>
                                    <p:cond delay="1500"/>
                                  </p:stCondLst>
                                  <p:childTnLst>
                                    <p:set>
                                      <p:cBhvr>
                                        <p:cTn id="29" dur="1" fill="hold">
                                          <p:stCondLst>
                                            <p:cond delay="0"/>
                                          </p:stCondLst>
                                        </p:cTn>
                                        <p:tgtEl>
                                          <p:spTgt spid="86062"/>
                                        </p:tgtEl>
                                        <p:attrNameLst>
                                          <p:attrName>style.visibility</p:attrName>
                                        </p:attrNameLst>
                                      </p:cBhvr>
                                      <p:to>
                                        <p:strVal val="visible"/>
                                      </p:to>
                                    </p:set>
                                    <p:animEffect transition="in" filter="wipe(up)">
                                      <p:cBhvr>
                                        <p:cTn id="30" dur="3000"/>
                                        <p:tgtEl>
                                          <p:spTgt spid="86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build="allAtOnce"/>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Text Box 2"/>
          <p:cNvSpPr txBox="1"/>
          <p:nvPr/>
        </p:nvSpPr>
        <p:spPr>
          <a:xfrm>
            <a:off x="394018" y="379730"/>
            <a:ext cx="8497887" cy="737235"/>
          </a:xfrm>
          <a:prstGeom prst="rect">
            <a:avLst/>
          </a:prstGeom>
          <a:noFill/>
          <a:ln w="9525">
            <a:noFill/>
          </a:ln>
        </p:spPr>
        <p:txBody>
          <a:bodyPr wrap="square" lIns="0" rIns="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
                <a:srgbClr val="0066FF"/>
              </a:buClr>
              <a:buSzPct val="120000"/>
              <a:buFont typeface="Arial" panose="020B0604020202020204" pitchFamily="34" charset="0"/>
              <a:buNone/>
            </a:pPr>
            <a:r>
              <a:rPr lang="ru-RU" altLang="ru-RU" sz="2100" b="1" dirty="0">
                <a:solidFill>
                  <a:srgbClr val="C00000"/>
                </a:solidFill>
                <a:effectLst>
                  <a:outerShdw blurRad="38100" dist="38100" dir="2700000" algn="tl">
                    <a:srgbClr val="000000">
                      <a:alpha val="43137"/>
                    </a:srgbClr>
                  </a:outerShdw>
                </a:effectLst>
                <a:latin typeface="Verdana" panose="020B0604030504040204" pitchFamily="34" charset="0"/>
              </a:rPr>
              <a:t>Система основных уравнений Максвелла </a:t>
            </a:r>
            <a:endParaRPr lang="ru-RU" altLang="ru-RU" sz="2100" b="1" dirty="0">
              <a:solidFill>
                <a:srgbClr val="C00000"/>
              </a:solidFill>
              <a:effectLst>
                <a:outerShdw blurRad="38100" dist="38100" dir="2700000" algn="tl">
                  <a:srgbClr val="000000">
                    <a:alpha val="43137"/>
                  </a:srgbClr>
                </a:outerShdw>
              </a:effectLst>
              <a:latin typeface="Verdana" panose="020B0604030504040204" pitchFamily="34" charset="0"/>
            </a:endParaRPr>
          </a:p>
          <a:p>
            <a:pPr marL="0" lvl="0" indent="0" algn="ctr" eaLnBrk="1" hangingPunct="1">
              <a:spcBef>
                <a:spcPct val="0"/>
              </a:spcBef>
              <a:buClr>
                <a:srgbClr val="0066FF"/>
              </a:buClr>
              <a:buSzPct val="120000"/>
              <a:buFont typeface="Arial" panose="020B0604020202020204" pitchFamily="34" charset="0"/>
              <a:buNone/>
            </a:pPr>
            <a:r>
              <a:rPr lang="ru-RU" altLang="ru-RU" sz="2100" b="1" dirty="0">
                <a:solidFill>
                  <a:srgbClr val="C00000"/>
                </a:solidFill>
                <a:effectLst>
                  <a:outerShdw blurRad="38100" dist="38100" dir="2700000" algn="tl">
                    <a:srgbClr val="000000">
                      <a:alpha val="43137"/>
                    </a:srgbClr>
                  </a:outerShdw>
                </a:effectLst>
                <a:latin typeface="Verdana" panose="020B0604030504040204" pitchFamily="34" charset="0"/>
              </a:rPr>
              <a:t>и их толкование</a:t>
            </a:r>
            <a:endParaRPr lang="ru-RU" altLang="ru-RU" sz="2100" b="1" dirty="0">
              <a:solidFill>
                <a:srgbClr val="C00000"/>
              </a:solidFill>
              <a:effectLst>
                <a:outerShdw blurRad="38100" dist="38100" dir="2700000" algn="tl">
                  <a:srgbClr val="000000">
                    <a:alpha val="43137"/>
                  </a:srgbClr>
                </a:outerShdw>
              </a:effectLst>
              <a:latin typeface="Verdana" panose="020B0604030504040204" pitchFamily="34" charset="0"/>
            </a:endParaRPr>
          </a:p>
        </p:txBody>
      </p:sp>
      <p:graphicFrame>
        <p:nvGraphicFramePr>
          <p:cNvPr id="90168" name="Group 56"/>
          <p:cNvGraphicFramePr>
            <a:graphicFrameLocks noGrp="1"/>
          </p:cNvGraphicFramePr>
          <p:nvPr>
            <p:ph sz="half" idx="1"/>
          </p:nvPr>
        </p:nvGraphicFramePr>
        <p:xfrm>
          <a:off x="466725" y="1287463"/>
          <a:ext cx="8353425" cy="2501900"/>
        </p:xfrm>
        <a:graphic>
          <a:graphicData uri="http://schemas.openxmlformats.org/drawingml/2006/table">
            <a:tbl>
              <a:tblPr/>
              <a:tblGrid>
                <a:gridCol w="593725"/>
                <a:gridCol w="2214563"/>
                <a:gridCol w="2592387"/>
                <a:gridCol w="2952750"/>
              </a:tblGrid>
              <a:tr h="639999">
                <a:tc>
                  <a:txBody>
                    <a:bodyPr/>
                    <a:lstStyle/>
                    <a:p>
                      <a:pPr marL="0" marR="0" lvl="0" indent="0" algn="ctr"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pPr>
                      <a:r>
                        <a:rPr kumimoji="0" lang="ru-RU" sz="1800" b="0" i="0" u="none" strike="noStrike" cap="none" normalizeH="0" baseline="0" dirty="0" smtClean="0">
                          <a:ln>
                            <a:noFill/>
                          </a:ln>
                          <a:solidFill>
                            <a:srgbClr val="000000"/>
                          </a:solidFill>
                          <a:effectLst/>
                          <a:latin typeface="Verdana" panose="020B0604030504040204" pitchFamily="34" charset="0"/>
                        </a:rPr>
                        <a:t>№п/п</a:t>
                      </a:r>
                      <a:endParaRPr kumimoji="0" lang="ru-RU" sz="1800" b="0" i="0" u="none" strike="noStrike" cap="none" normalizeH="0" baseline="0" dirty="0" smtClean="0">
                        <a:ln>
                          <a:noFill/>
                        </a:ln>
                        <a:solidFill>
                          <a:srgbClr val="000000"/>
                        </a:solidFill>
                        <a:effectLst/>
                        <a:latin typeface="Verdana" panose="020B0604030504040204" pitchFamily="34" charset="0"/>
                      </a:endParaRPr>
                    </a:p>
                  </a:txBody>
                  <a:tcPr marT="45714" marB="45714"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pPr>
                      <a:r>
                        <a:rPr kumimoji="0" lang="ru-RU" sz="1800" b="0" i="0" u="none" strike="noStrike" cap="none" normalizeH="0" baseline="0" smtClean="0">
                          <a:ln>
                            <a:noFill/>
                          </a:ln>
                          <a:solidFill>
                            <a:srgbClr val="000000"/>
                          </a:solidFill>
                          <a:effectLst/>
                          <a:latin typeface="Verdana" panose="020B0604030504040204" pitchFamily="34" charset="0"/>
                        </a:rPr>
                        <a:t>Интегральная форма</a:t>
                      </a:r>
                      <a:endParaRPr kumimoji="0" lang="ru-RU" sz="1800" b="0" i="0" u="none" strike="noStrike" cap="none" normalizeH="0" baseline="0" smtClean="0">
                        <a:ln>
                          <a:noFill/>
                        </a:ln>
                        <a:solidFill>
                          <a:srgbClr val="000000"/>
                        </a:solidFill>
                        <a:effectLst/>
                        <a:latin typeface="Verdana" panose="020B0604030504040204" pitchFamily="34" charset="0"/>
                      </a:endParaRPr>
                    </a:p>
                  </a:txBody>
                  <a:tcPr marT="45714" marB="45714"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pPr>
                      <a:r>
                        <a:rPr kumimoji="0" lang="ru-RU" sz="1800" b="0" i="0" u="none" strike="noStrike" cap="none" normalizeH="0" baseline="0" smtClean="0">
                          <a:ln>
                            <a:noFill/>
                          </a:ln>
                          <a:solidFill>
                            <a:srgbClr val="000000"/>
                          </a:solidFill>
                          <a:effectLst/>
                          <a:latin typeface="Verdana" panose="020B0604030504040204" pitchFamily="34" charset="0"/>
                        </a:rPr>
                        <a:t>Дифференциальная форма</a:t>
                      </a:r>
                      <a:endParaRPr kumimoji="0" lang="ru-RU" sz="1800" b="0" i="0" u="none" strike="noStrike" cap="none" normalizeH="0" baseline="0" smtClean="0">
                        <a:ln>
                          <a:noFill/>
                        </a:ln>
                        <a:solidFill>
                          <a:srgbClr val="000000"/>
                        </a:solidFill>
                        <a:effectLst/>
                        <a:latin typeface="Verdana" panose="020B0604030504040204" pitchFamily="34" charset="0"/>
                      </a:endParaRPr>
                    </a:p>
                  </a:txBody>
                  <a:tcPr marT="45714" marB="45714"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pPr>
                      <a:r>
                        <a:rPr kumimoji="0" lang="ru-RU" sz="1800" b="0" i="0" u="none" strike="noStrike" cap="none" normalizeH="0" baseline="0" smtClean="0">
                          <a:ln>
                            <a:noFill/>
                          </a:ln>
                          <a:solidFill>
                            <a:srgbClr val="000000"/>
                          </a:solidFill>
                          <a:effectLst/>
                          <a:latin typeface="Verdana" panose="020B0604030504040204" pitchFamily="34" charset="0"/>
                        </a:rPr>
                        <a:t>Толкование интегральной формы</a:t>
                      </a:r>
                      <a:endParaRPr kumimoji="0" lang="ru-RU" sz="1800" b="0" i="0" u="none" strike="noStrike" cap="none" normalizeH="0" baseline="0" smtClean="0">
                        <a:ln>
                          <a:noFill/>
                        </a:ln>
                        <a:solidFill>
                          <a:srgbClr val="000000"/>
                        </a:solidFill>
                        <a:effectLst/>
                        <a:latin typeface="Verdana" panose="020B0604030504040204" pitchFamily="34" charset="0"/>
                      </a:endParaRPr>
                    </a:p>
                  </a:txBody>
                  <a:tcPr marT="45714" marB="45714"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r h="186190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ru-RU" sz="1800" b="0" i="0" u="none" strike="noStrike" cap="none" normalizeH="0" baseline="0" smtClean="0">
                          <a:ln>
                            <a:noFill/>
                          </a:ln>
                          <a:solidFill>
                            <a:srgbClr val="000000"/>
                          </a:solidFill>
                          <a:effectLst/>
                          <a:latin typeface="Verdana" panose="020B0604030504040204" pitchFamily="34" charset="0"/>
                        </a:rPr>
                        <a:t>4.</a:t>
                      </a:r>
                      <a:endParaRPr kumimoji="0" lang="ru-RU" sz="1800" b="0" i="0" u="none" strike="noStrike" cap="none" normalizeH="0" baseline="0" smtClean="0">
                        <a:ln>
                          <a:noFill/>
                        </a:ln>
                        <a:solidFill>
                          <a:srgbClr val="000000"/>
                        </a:solidFill>
                        <a:effectLst/>
                        <a:latin typeface="Verdana" panose="020B0604030504040204" pitchFamily="34" charset="0"/>
                      </a:endParaRPr>
                    </a:p>
                  </a:txBody>
                  <a:tcPr marT="45714" marB="45714"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hlink"/>
                        </a:buClr>
                        <a:buSzPct val="65000"/>
                        <a:buFont typeface="Wingdings" panose="05000000000000000000" pitchFamily="2" charset="2"/>
                        <a:buNone/>
                      </a:pPr>
                      <a:r>
                        <a:rPr kumimoji="0" lang="ru-RU" sz="1400" b="1" i="0" u="none" strike="noStrike" cap="none" normalizeH="0" baseline="0" smtClean="0">
                          <a:ln>
                            <a:noFill/>
                          </a:ln>
                          <a:solidFill>
                            <a:srgbClr val="000000"/>
                          </a:solidFill>
                          <a:effectLst/>
                          <a:latin typeface="Verdana" panose="020B0604030504040204" pitchFamily="34" charset="0"/>
                        </a:rPr>
                        <a:t>теорема Гаусса для вектора </a:t>
                      </a:r>
                      <a:r>
                        <a:rPr kumimoji="0" lang="ru-RU" sz="1400" b="1" i="1" u="none" strike="noStrike" cap="none" normalizeH="0" baseline="0" smtClean="0">
                          <a:ln>
                            <a:noFill/>
                          </a:ln>
                          <a:solidFill>
                            <a:srgbClr val="000000"/>
                          </a:solidFill>
                          <a:effectLst/>
                          <a:latin typeface="Verdana" panose="020B0604030504040204" pitchFamily="34" charset="0"/>
                        </a:rPr>
                        <a:t>В</a:t>
                      </a:r>
                      <a:endParaRPr kumimoji="0" lang="ru-RU" sz="1400" b="1" i="0" u="none" strike="noStrike" cap="none" normalizeH="0" baseline="0" smtClean="0">
                        <a:ln>
                          <a:noFill/>
                        </a:ln>
                        <a:solidFill>
                          <a:srgbClr val="000000"/>
                        </a:solidFill>
                        <a:effectLst/>
                        <a:latin typeface="Verdana" panose="020B0604030504040204" pitchFamily="34" charset="0"/>
                      </a:endParaRPr>
                    </a:p>
                    <a:p>
                      <a:pPr marL="0" marR="0" lvl="0" indent="0" algn="just" defTabSz="914400" rtl="0" eaLnBrk="1" fontAlgn="base" latinLnBrk="0" hangingPunct="1">
                        <a:lnSpc>
                          <a:spcPct val="80000"/>
                        </a:lnSpc>
                        <a:spcBef>
                          <a:spcPct val="0"/>
                        </a:spcBef>
                        <a:spcAft>
                          <a:spcPct val="0"/>
                        </a:spcAft>
                        <a:buClr>
                          <a:schemeClr val="hlink"/>
                        </a:buClr>
                        <a:buSzPct val="65000"/>
                        <a:buFont typeface="Wingdings" panose="05000000000000000000" pitchFamily="2" charset="2"/>
                        <a:buNone/>
                      </a:pPr>
                      <a:r>
                        <a:rPr kumimoji="0" lang="ru-RU" sz="1400" b="0" i="0" u="none" strike="noStrike" cap="none" normalizeH="0" baseline="0" smtClean="0">
                          <a:ln>
                            <a:noFill/>
                          </a:ln>
                          <a:solidFill>
                            <a:srgbClr val="000000"/>
                          </a:solidFill>
                          <a:effectLst/>
                          <a:latin typeface="Verdana" panose="020B0604030504040204" pitchFamily="34" charset="0"/>
                        </a:rPr>
                        <a:t>(поток вектора </a:t>
                      </a:r>
                      <a:r>
                        <a:rPr kumimoji="0" lang="ru-RU" sz="1400" b="1" i="1" u="none" strike="noStrike" cap="none" normalizeH="0" baseline="0" smtClean="0">
                          <a:ln>
                            <a:noFill/>
                          </a:ln>
                          <a:solidFill>
                            <a:srgbClr val="000000"/>
                          </a:solidFill>
                          <a:effectLst/>
                          <a:latin typeface="Verdana" panose="020B0604030504040204" pitchFamily="34" charset="0"/>
                        </a:rPr>
                        <a:t>В</a:t>
                      </a:r>
                      <a:r>
                        <a:rPr kumimoji="0" lang="ru-RU" sz="1400" b="0" i="0" u="none" strike="noStrike" cap="none" normalizeH="0" baseline="0" smtClean="0">
                          <a:ln>
                            <a:noFill/>
                          </a:ln>
                          <a:solidFill>
                            <a:srgbClr val="000000"/>
                          </a:solidFill>
                          <a:effectLst/>
                          <a:latin typeface="Verdana" panose="020B0604030504040204" pitchFamily="34" charset="0"/>
                        </a:rPr>
                        <a:t> через любую замкнутую поверхность всегда равен нулю)</a:t>
                      </a:r>
                      <a:endParaRPr kumimoji="0" lang="ru-RU" sz="1400" b="0" i="0" u="none" strike="noStrike" cap="none" normalizeH="0" baseline="0" smtClean="0">
                        <a:ln>
                          <a:noFill/>
                        </a:ln>
                        <a:solidFill>
                          <a:srgbClr val="000000"/>
                        </a:solidFill>
                        <a:effectLst/>
                        <a:latin typeface="Verdana" panose="020B0604030504040204" pitchFamily="34" charset="0"/>
                      </a:endParaRPr>
                    </a:p>
                  </a:txBody>
                  <a:tcPr marT="45714" marB="45714" anchor="b"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pPr>
                      <a:r>
                        <a:rPr kumimoji="0" lang="ru-RU" sz="1600" b="0" i="0" u="none" strike="noStrike" cap="none" normalizeH="0" baseline="0" smtClean="0">
                          <a:ln>
                            <a:noFill/>
                          </a:ln>
                          <a:solidFill>
                            <a:srgbClr val="000000"/>
                          </a:solidFill>
                          <a:effectLst/>
                          <a:latin typeface="Verdana" panose="020B0604030504040204" pitchFamily="34" charset="0"/>
                        </a:rPr>
                        <a:t>(дивергенция вектора </a:t>
                      </a:r>
                      <a:r>
                        <a:rPr kumimoji="0" lang="ru-RU" sz="1600" b="1" i="1" u="none" strike="noStrike" cap="none" normalizeH="0" baseline="0" smtClean="0">
                          <a:ln>
                            <a:noFill/>
                          </a:ln>
                          <a:solidFill>
                            <a:srgbClr val="000000"/>
                          </a:solidFill>
                          <a:effectLst/>
                          <a:latin typeface="Verdana" panose="020B0604030504040204" pitchFamily="34" charset="0"/>
                        </a:rPr>
                        <a:t>В </a:t>
                      </a:r>
                      <a:r>
                        <a:rPr kumimoji="0" lang="ru-RU" sz="1600" b="0" i="0" u="none" strike="noStrike" cap="none" normalizeH="0" baseline="0" smtClean="0">
                          <a:ln>
                            <a:noFill/>
                          </a:ln>
                          <a:solidFill>
                            <a:srgbClr val="000000"/>
                          </a:solidFill>
                          <a:effectLst/>
                          <a:latin typeface="Verdana" panose="020B0604030504040204" pitchFamily="34" charset="0"/>
                        </a:rPr>
                        <a:t>всегда равна нулю)</a:t>
                      </a:r>
                      <a:endParaRPr kumimoji="0" lang="ru-RU" sz="1600" b="0" i="0" u="none" strike="noStrike" cap="none" normalizeH="0" baseline="0" smtClean="0">
                        <a:ln>
                          <a:noFill/>
                        </a:ln>
                        <a:solidFill>
                          <a:srgbClr val="000000"/>
                        </a:solidFill>
                        <a:effectLst/>
                        <a:latin typeface="Verdana" panose="020B0604030504040204" pitchFamily="34" charset="0"/>
                      </a:endParaRPr>
                    </a:p>
                  </a:txBody>
                  <a:tcPr marT="45714" marB="45714"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r>
                        <a:rPr kumimoji="0" lang="ru-RU" sz="1800" b="0" i="0" u="none" strike="noStrike" cap="none" normalizeH="0" baseline="0" dirty="0" smtClean="0">
                          <a:ln>
                            <a:noFill/>
                          </a:ln>
                          <a:solidFill>
                            <a:srgbClr val="000000"/>
                          </a:solidFill>
                          <a:effectLst/>
                          <a:latin typeface="Verdana" panose="020B0604030504040204" pitchFamily="34" charset="0"/>
                        </a:rPr>
                        <a:t>     Магнитное поле имеет чисто вихревой характер и не имеет сосредоточенных зарядов как </a:t>
                      </a:r>
                      <a:r>
                        <a:rPr kumimoji="0" lang="ru-RU" sz="1800" b="0" i="0" u="none" strike="noStrike" cap="none" normalizeH="0" baseline="0" dirty="0" err="1" smtClean="0">
                          <a:ln>
                            <a:noFill/>
                          </a:ln>
                          <a:solidFill>
                            <a:srgbClr val="000000"/>
                          </a:solidFill>
                          <a:effectLst/>
                          <a:latin typeface="Verdana" panose="020B0604030504040204" pitchFamily="34" charset="0"/>
                        </a:rPr>
                        <a:t>источни</a:t>
                      </a:r>
                      <a:r>
                        <a:rPr kumimoji="0" lang="ru-RU" sz="1800" b="0" i="0" u="none" strike="noStrike" cap="none" normalizeH="0" baseline="0" dirty="0" smtClean="0">
                          <a:ln>
                            <a:noFill/>
                          </a:ln>
                          <a:solidFill>
                            <a:srgbClr val="000000"/>
                          </a:solidFill>
                          <a:effectLst/>
                          <a:latin typeface="Verdana" panose="020B0604030504040204" pitchFamily="34" charset="0"/>
                        </a:rPr>
                        <a:t>-ков поля.</a:t>
                      </a:r>
                      <a:endParaRPr kumimoji="0" lang="ru-RU" sz="1800" b="0" i="0" u="none" strike="noStrike" cap="none" normalizeH="0" baseline="0" dirty="0" smtClean="0">
                        <a:ln>
                          <a:noFill/>
                        </a:ln>
                        <a:solidFill>
                          <a:srgbClr val="000000"/>
                        </a:solidFill>
                        <a:effectLst/>
                        <a:latin typeface="Verdana" panose="020B0604030504040204" pitchFamily="34" charset="0"/>
                      </a:endParaRPr>
                    </a:p>
                  </a:txBody>
                  <a:tcPr marT="45714" marB="45714"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0140" name="Object 28"/>
          <p:cNvGraphicFramePr>
            <a:graphicFrameLocks noChangeAspect="1"/>
          </p:cNvGraphicFramePr>
          <p:nvPr>
            <p:ph sz="half" idx="1"/>
          </p:nvPr>
        </p:nvGraphicFramePr>
        <p:xfrm>
          <a:off x="1619250" y="1989138"/>
          <a:ext cx="1035050" cy="503237"/>
        </p:xfrm>
        <a:graphic>
          <a:graphicData uri="http://schemas.openxmlformats.org/presentationml/2006/ole">
            <mc:AlternateContent xmlns:mc="http://schemas.openxmlformats.org/markup-compatibility/2006">
              <mc:Choice xmlns:v="urn:schemas-microsoft-com:vml" Requires="v">
                <p:oleObj spid="_x0000_s3117" name="" r:id="rId1" imgW="1244600" imgH="596900" progId="Equation.3">
                  <p:embed/>
                </p:oleObj>
              </mc:Choice>
              <mc:Fallback>
                <p:oleObj name="" r:id="rId1" imgW="1244600" imgH="596900" progId="Equation.3">
                  <p:embed/>
                  <p:pic>
                    <p:nvPicPr>
                      <p:cNvPr id="0" name="Изображение 3116"/>
                      <p:cNvPicPr/>
                      <p:nvPr/>
                    </p:nvPicPr>
                    <p:blipFill>
                      <a:blip r:embed="rId2"/>
                      <a:srcRect/>
                      <a:stretch>
                        <a:fillRect/>
                      </a:stretch>
                    </p:blipFill>
                    <p:spPr>
                      <a:xfrm>
                        <a:off x="1619250" y="1989138"/>
                        <a:ext cx="1035050" cy="503237"/>
                      </a:xfrm>
                      <a:prstGeom prst="rect">
                        <a:avLst/>
                      </a:prstGeom>
                      <a:noFill/>
                      <a:ln w="38100">
                        <a:miter/>
                      </a:ln>
                    </p:spPr>
                  </p:pic>
                </p:oleObj>
              </mc:Fallback>
            </mc:AlternateContent>
          </a:graphicData>
        </a:graphic>
      </p:graphicFrame>
      <p:graphicFrame>
        <p:nvGraphicFramePr>
          <p:cNvPr id="90141" name="Object 29"/>
          <p:cNvGraphicFramePr>
            <a:graphicFrameLocks noChangeAspect="1"/>
          </p:cNvGraphicFramePr>
          <p:nvPr/>
        </p:nvGraphicFramePr>
        <p:xfrm>
          <a:off x="4110038" y="1989138"/>
          <a:ext cx="809625" cy="374650"/>
        </p:xfrm>
        <a:graphic>
          <a:graphicData uri="http://schemas.openxmlformats.org/presentationml/2006/ole">
            <mc:AlternateContent xmlns:mc="http://schemas.openxmlformats.org/markup-compatibility/2006">
              <mc:Choice xmlns:v="urn:schemas-microsoft-com:vml" Requires="v">
                <p:oleObj spid="_x0000_s3121" name="" r:id="rId3" imgW="965200" imgH="444500" progId="Equation.3">
                  <p:embed/>
                </p:oleObj>
              </mc:Choice>
              <mc:Fallback>
                <p:oleObj name="" r:id="rId3" imgW="965200" imgH="444500" progId="Equation.3">
                  <p:embed/>
                  <p:pic>
                    <p:nvPicPr>
                      <p:cNvPr id="0" name="Изображение 3120"/>
                      <p:cNvPicPr/>
                      <p:nvPr/>
                    </p:nvPicPr>
                    <p:blipFill>
                      <a:blip r:embed="rId4"/>
                      <a:stretch>
                        <a:fillRect/>
                      </a:stretch>
                    </p:blipFill>
                    <p:spPr>
                      <a:xfrm>
                        <a:off x="4110038" y="1989138"/>
                        <a:ext cx="809625" cy="374650"/>
                      </a:xfrm>
                      <a:prstGeom prst="rect">
                        <a:avLst/>
                      </a:prstGeom>
                      <a:noFill/>
                      <a:ln w="38100">
                        <a:noFill/>
                        <a:miter/>
                      </a:ln>
                    </p:spPr>
                  </p:pic>
                </p:oleObj>
              </mc:Fallback>
            </mc:AlternateContent>
          </a:graphicData>
        </a:graphic>
      </p:graphicFrame>
      <p:sp>
        <p:nvSpPr>
          <p:cNvPr id="90150" name="Text Box 38"/>
          <p:cNvSpPr txBox="1"/>
          <p:nvPr/>
        </p:nvSpPr>
        <p:spPr>
          <a:xfrm>
            <a:off x="468313" y="3865563"/>
            <a:ext cx="8351837" cy="86169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just" eaLnBrk="1" hangingPunct="1">
              <a:spcBef>
                <a:spcPct val="0"/>
              </a:spcBef>
              <a:buClrTx/>
              <a:buSzTx/>
              <a:buFontTx/>
              <a:buNone/>
            </a:pPr>
            <a:r>
              <a:rPr lang="ru-RU" altLang="ru-RU" sz="2000" dirty="0">
                <a:latin typeface="Verdana" panose="020B0604030504040204" pitchFamily="34" charset="0"/>
              </a:rPr>
              <a:t>    </a:t>
            </a:r>
            <a:endParaRPr lang="ru-RU" altLang="ru-RU" sz="2000" dirty="0">
              <a:latin typeface="Verdana" panose="020B0604030504040204" pitchFamily="34" charset="0"/>
            </a:endParaRPr>
          </a:p>
          <a:p>
            <a:pPr marL="0" lvl="0" indent="0" algn="just" eaLnBrk="1" hangingPunct="1">
              <a:spcBef>
                <a:spcPct val="0"/>
              </a:spcBef>
              <a:buClrTx/>
              <a:buSzTx/>
              <a:buFontTx/>
              <a:buNone/>
            </a:pPr>
            <a:r>
              <a:rPr lang="ru-RU" altLang="ru-RU" sz="1800" dirty="0">
                <a:solidFill>
                  <a:srgbClr val="000000"/>
                </a:solidFill>
                <a:latin typeface="Times New Roman" panose="02020603050405020304" pitchFamily="18" charset="0"/>
                <a:cs typeface="Times New Roman" panose="02020603050405020304" pitchFamily="18" charset="0"/>
              </a:rPr>
              <a:t>    </a:t>
            </a:r>
            <a:r>
              <a:rPr lang="ru-RU" altLang="ru-RU" sz="1800" i="1" dirty="0">
                <a:solidFill>
                  <a:srgbClr val="000000"/>
                </a:solidFill>
                <a:latin typeface="Times New Roman" panose="02020603050405020304" pitchFamily="18" charset="0"/>
                <a:cs typeface="Times New Roman" panose="02020603050405020304" pitchFamily="18" charset="0"/>
              </a:rPr>
              <a:t>Допущение. </a:t>
            </a:r>
            <a:r>
              <a:rPr lang="ru-RU" altLang="ru-RU" sz="1800" dirty="0">
                <a:solidFill>
                  <a:srgbClr val="000000"/>
                </a:solidFill>
                <a:latin typeface="Times New Roman" panose="02020603050405020304" pitchFamily="18" charset="0"/>
                <a:cs typeface="Times New Roman" panose="02020603050405020304" pitchFamily="18" charset="0"/>
              </a:rPr>
              <a:t>Рассматриваются изотропные линейные среды, не содержащие сегнетоэлектриков и ферромагнетиков.</a:t>
            </a:r>
            <a:endParaRPr lang="ru-RU" altLang="ru-RU" sz="18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slow">
    <p:checker/>
    <p:sndAc>
      <p:stSnd>
        <p:snd r:embed="rId5" name="lase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90114">
                                            <p:txEl>
                                              <p:charRg st="0" end="53"/>
                                            </p:txEl>
                                          </p:spTgt>
                                        </p:tgtEl>
                                        <p:attrNameLst>
                                          <p:attrName>style.visibility</p:attrName>
                                        </p:attrNameLst>
                                      </p:cBhvr>
                                      <p:to>
                                        <p:strVal val="visible"/>
                                      </p:to>
                                    </p:set>
                                    <p:animEffect transition="in" filter="fade">
                                      <p:cBhvr>
                                        <p:cTn id="7" dur="1000"/>
                                        <p:tgtEl>
                                          <p:spTgt spid="90114">
                                            <p:txEl>
                                              <p:charRg st="0" end="53"/>
                                            </p:txEl>
                                          </p:spTgt>
                                        </p:tgtEl>
                                      </p:cBhvr>
                                    </p:animEffect>
                                    <p:anim calcmode="lin" valueType="num">
                                      <p:cBhvr>
                                        <p:cTn id="8" dur="1000" fill="hold"/>
                                        <p:tgtEl>
                                          <p:spTgt spid="90114">
                                            <p:txEl>
                                              <p:charRg st="0" end="53"/>
                                            </p:txEl>
                                          </p:spTgt>
                                        </p:tgtEl>
                                        <p:attrNameLst>
                                          <p:attrName>ppt_x</p:attrName>
                                        </p:attrNameLst>
                                      </p:cBhvr>
                                      <p:tavLst>
                                        <p:tav tm="0">
                                          <p:val>
                                            <p:strVal val="#ppt_x-.1"/>
                                          </p:val>
                                        </p:tav>
                                        <p:tav tm="100000">
                                          <p:val>
                                            <p:strVal val="#ppt_x"/>
                                          </p:val>
                                        </p:tav>
                                      </p:tavLst>
                                    </p:anim>
                                    <p:anim calcmode="lin" valueType="num">
                                      <p:cBhvr>
                                        <p:cTn id="9" dur="1000" fill="hold"/>
                                        <p:tgtEl>
                                          <p:spTgt spid="90114">
                                            <p:txEl>
                                              <p:charRg st="0" end="53"/>
                                            </p:txEl>
                                          </p:spTgt>
                                        </p:tgtEl>
                                        <p:attrNameLst>
                                          <p:attrName>ppt_y</p:attrName>
                                        </p:attrNameLst>
                                      </p:cBhvr>
                                      <p:tavLst>
                                        <p:tav tm="0">
                                          <p:val>
                                            <p:strVal val="#ppt_y"/>
                                          </p:val>
                                        </p:tav>
                                        <p:tav tm="100000">
                                          <p:val>
                                            <p:strVal val="#ppt_y"/>
                                          </p:val>
                                        </p:tav>
                                      </p:tavLst>
                                    </p:anim>
                                  </p:childTnLst>
                                </p:cTn>
                              </p:par>
                              <p:par>
                                <p:cTn id="10" presetID="40" presetClass="entr" presetSubtype="0" fill="hold" grpId="0" nodeType="withEffect">
                                  <p:stCondLst>
                                    <p:cond delay="0"/>
                                  </p:stCondLst>
                                  <p:iterate type="lt">
                                    <p:tmPct val="10000"/>
                                  </p:iterate>
                                  <p:childTnLst>
                                    <p:set>
                                      <p:cBhvr>
                                        <p:cTn id="11" dur="1" fill="hold">
                                          <p:stCondLst>
                                            <p:cond delay="0"/>
                                          </p:stCondLst>
                                        </p:cTn>
                                        <p:tgtEl>
                                          <p:spTgt spid="90114">
                                            <p:txEl>
                                              <p:charRg st="1" end="1"/>
                                            </p:txEl>
                                          </p:spTgt>
                                        </p:tgtEl>
                                        <p:attrNameLst>
                                          <p:attrName>style.visibility</p:attrName>
                                        </p:attrNameLst>
                                      </p:cBhvr>
                                      <p:to>
                                        <p:strVal val="visible"/>
                                      </p:to>
                                    </p:set>
                                    <p:animEffect transition="in" filter="fade">
                                      <p:cBhvr>
                                        <p:cTn id="12" dur="1000"/>
                                        <p:tgtEl>
                                          <p:spTgt spid="90114">
                                            <p:txEl>
                                              <p:charRg st="1" end="1"/>
                                            </p:txEl>
                                          </p:spTgt>
                                        </p:tgtEl>
                                      </p:cBhvr>
                                    </p:animEffect>
                                    <p:anim calcmode="lin" valueType="num">
                                      <p:cBhvr>
                                        <p:cTn id="13" dur="1000" fill="hold"/>
                                        <p:tgtEl>
                                          <p:spTgt spid="90114">
                                            <p:txEl>
                                              <p:charRg st="1" end="1"/>
                                            </p:txEl>
                                          </p:spTgt>
                                        </p:tgtEl>
                                        <p:attrNameLst>
                                          <p:attrName>ppt_x</p:attrName>
                                        </p:attrNameLst>
                                      </p:cBhvr>
                                      <p:tavLst>
                                        <p:tav tm="0">
                                          <p:val>
                                            <p:strVal val="#ppt_x-.1"/>
                                          </p:val>
                                        </p:tav>
                                        <p:tav tm="100000">
                                          <p:val>
                                            <p:strVal val="#ppt_x"/>
                                          </p:val>
                                        </p:tav>
                                      </p:tavLst>
                                    </p:anim>
                                    <p:anim calcmode="lin" valueType="num">
                                      <p:cBhvr>
                                        <p:cTn id="14" dur="1000" fill="hold"/>
                                        <p:tgtEl>
                                          <p:spTgt spid="90114">
                                            <p:txEl>
                                              <p:charRg st="1" end="1"/>
                                            </p:txEl>
                                          </p:spTgt>
                                        </p:tgtEl>
                                        <p:attrNameLst>
                                          <p:attrName>ppt_y</p:attrName>
                                        </p:attrNameLst>
                                      </p:cBhvr>
                                      <p:tavLst>
                                        <p:tav tm="0">
                                          <p:val>
                                            <p:strVal val="#ppt_y"/>
                                          </p:val>
                                        </p:tav>
                                        <p:tav tm="100000">
                                          <p:val>
                                            <p:strVal val="#ppt_y"/>
                                          </p:val>
                                        </p:tav>
                                      </p:tavLst>
                                    </p:anim>
                                  </p:childTnLst>
                                </p:cTn>
                              </p:par>
                            </p:childTnLst>
                          </p:cTn>
                        </p:par>
                        <p:par>
                          <p:cTn id="15" fill="hold">
                            <p:stCondLst>
                              <p:cond delay="4599"/>
                            </p:stCondLst>
                            <p:childTnLst>
                              <p:par>
                                <p:cTn id="16" presetID="22" presetClass="entr" presetSubtype="1" fill="hold" nodeType="afterEffect">
                                  <p:stCondLst>
                                    <p:cond delay="1000"/>
                                  </p:stCondLst>
                                  <p:childTnLst>
                                    <p:set>
                                      <p:cBhvr>
                                        <p:cTn id="17" dur="1" fill="hold">
                                          <p:stCondLst>
                                            <p:cond delay="0"/>
                                          </p:stCondLst>
                                        </p:cTn>
                                        <p:tgtEl>
                                          <p:spTgt spid="90168"/>
                                        </p:tgtEl>
                                        <p:attrNameLst>
                                          <p:attrName>style.visibility</p:attrName>
                                        </p:attrNameLst>
                                      </p:cBhvr>
                                      <p:to>
                                        <p:strVal val="visible"/>
                                      </p:to>
                                    </p:set>
                                    <p:animEffect transition="in" filter="wipe(up)">
                                      <p:cBhvr>
                                        <p:cTn id="18" dur="3000"/>
                                        <p:tgtEl>
                                          <p:spTgt spid="90168"/>
                                        </p:tgtEl>
                                      </p:cBhvr>
                                    </p:animEffect>
                                  </p:childTnLst>
                                </p:cTn>
                              </p:par>
                              <p:par>
                                <p:cTn id="19" presetID="22" presetClass="entr" presetSubtype="1" fill="hold" nodeType="withEffect">
                                  <p:stCondLst>
                                    <p:cond delay="500"/>
                                  </p:stCondLst>
                                  <p:childTnLst>
                                    <p:set>
                                      <p:cBhvr>
                                        <p:cTn id="20" dur="1" fill="hold">
                                          <p:stCondLst>
                                            <p:cond delay="0"/>
                                          </p:stCondLst>
                                        </p:cTn>
                                        <p:tgtEl>
                                          <p:spTgt spid="90140"/>
                                        </p:tgtEl>
                                        <p:attrNameLst>
                                          <p:attrName>style.visibility</p:attrName>
                                        </p:attrNameLst>
                                      </p:cBhvr>
                                      <p:to>
                                        <p:strVal val="visible"/>
                                      </p:to>
                                    </p:set>
                                    <p:animEffect transition="in" filter="wipe(up)">
                                      <p:cBhvr>
                                        <p:cTn id="21" dur="3000"/>
                                        <p:tgtEl>
                                          <p:spTgt spid="90140"/>
                                        </p:tgtEl>
                                      </p:cBhvr>
                                    </p:animEffect>
                                  </p:childTnLst>
                                </p:cTn>
                              </p:par>
                              <p:par>
                                <p:cTn id="22" presetID="22" presetClass="entr" presetSubtype="1" fill="hold" nodeType="withEffect">
                                  <p:stCondLst>
                                    <p:cond delay="500"/>
                                  </p:stCondLst>
                                  <p:childTnLst>
                                    <p:set>
                                      <p:cBhvr>
                                        <p:cTn id="23" dur="1" fill="hold">
                                          <p:stCondLst>
                                            <p:cond delay="0"/>
                                          </p:stCondLst>
                                        </p:cTn>
                                        <p:tgtEl>
                                          <p:spTgt spid="90141"/>
                                        </p:tgtEl>
                                        <p:attrNameLst>
                                          <p:attrName>style.visibility</p:attrName>
                                        </p:attrNameLst>
                                      </p:cBhvr>
                                      <p:to>
                                        <p:strVal val="visible"/>
                                      </p:to>
                                    </p:set>
                                    <p:animEffect transition="in" filter="wipe(up)">
                                      <p:cBhvr>
                                        <p:cTn id="24" dur="3000"/>
                                        <p:tgtEl>
                                          <p:spTgt spid="90141"/>
                                        </p:tgtEl>
                                      </p:cBhvr>
                                    </p:animEffect>
                                  </p:childTnLst>
                                </p:cTn>
                              </p:par>
                            </p:childTnLst>
                          </p:cTn>
                        </p:par>
                      </p:childTnLst>
                    </p:cTn>
                  </p:par>
                  <p:par>
                    <p:cTn id="25" fill="hold">
                      <p:stCondLst>
                        <p:cond delay="indefinite"/>
                      </p:stCondLst>
                      <p:childTnLst>
                        <p:par>
                          <p:cTn id="26" fill="hold">
                            <p:stCondLst>
                              <p:cond delay="0"/>
                            </p:stCondLst>
                            <p:childTnLst>
                              <p:par>
                                <p:cTn id="27" presetID="40" presetClass="entr" presetSubtype="0" fill="hold" grpId="0" nodeType="clickEffect">
                                  <p:stCondLst>
                                    <p:cond delay="0"/>
                                  </p:stCondLst>
                                  <p:iterate type="lt">
                                    <p:tmPct val="10000"/>
                                  </p:iterate>
                                  <p:childTnLst>
                                    <p:set>
                                      <p:cBhvr>
                                        <p:cTn id="28" dur="1" fill="hold">
                                          <p:stCondLst>
                                            <p:cond delay="0"/>
                                          </p:stCondLst>
                                        </p:cTn>
                                        <p:tgtEl>
                                          <p:spTgt spid="90150"/>
                                        </p:tgtEl>
                                        <p:attrNameLst>
                                          <p:attrName>style.visibility</p:attrName>
                                        </p:attrNameLst>
                                      </p:cBhvr>
                                      <p:to>
                                        <p:strVal val="visible"/>
                                      </p:to>
                                    </p:set>
                                    <p:animEffect transition="in" filter="fade">
                                      <p:cBhvr>
                                        <p:cTn id="29" dur="1000"/>
                                        <p:tgtEl>
                                          <p:spTgt spid="90150"/>
                                        </p:tgtEl>
                                      </p:cBhvr>
                                    </p:animEffect>
                                    <p:anim calcmode="lin" valueType="num">
                                      <p:cBhvr>
                                        <p:cTn id="30" dur="1000" fill="hold"/>
                                        <p:tgtEl>
                                          <p:spTgt spid="90150"/>
                                        </p:tgtEl>
                                        <p:attrNameLst>
                                          <p:attrName>ppt_x</p:attrName>
                                        </p:attrNameLst>
                                      </p:cBhvr>
                                      <p:tavLst>
                                        <p:tav tm="0">
                                          <p:val>
                                            <p:strVal val="#ppt_x-.1"/>
                                          </p:val>
                                        </p:tav>
                                        <p:tav tm="100000">
                                          <p:val>
                                            <p:strVal val="#ppt_x"/>
                                          </p:val>
                                        </p:tav>
                                      </p:tavLst>
                                    </p:anim>
                                    <p:anim calcmode="lin" valueType="num">
                                      <p:cBhvr>
                                        <p:cTn id="31" dur="1000" fill="hold"/>
                                        <p:tgtEl>
                                          <p:spTgt spid="901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build="allAtOnce"/>
      <p:bldP spid="9015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extBox 3"/>
          <p:cNvSpPr txBox="1">
            <a:spLocks noChangeArrowheads="1"/>
          </p:cNvSpPr>
          <p:nvPr/>
        </p:nvSpPr>
        <p:spPr bwMode="auto">
          <a:xfrm>
            <a:off x="942975" y="414655"/>
            <a:ext cx="7705725" cy="52197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mn-ea"/>
                <a:cs typeface="+mn-cs"/>
              </a:defRPr>
            </a:lvl5pPr>
          </a:lstStyle>
          <a:p>
            <a:pPr lvl="0" algn="ctr" eaLnBrk="1" hangingPunct="1"/>
            <a:r>
              <a:rPr lang="ru-RU" altLang="ru-RU" sz="2800" b="1" dirty="0">
                <a:solidFill>
                  <a:srgbClr val="C00000"/>
                </a:solidFill>
                <a:latin typeface="Times New Roman" panose="02020603050405020304" pitchFamily="18" charset="0"/>
                <a:cs typeface="Times New Roman" panose="02020603050405020304" pitchFamily="18" charset="0"/>
              </a:rPr>
              <a:t>Уравнения Максвелла в интегральной форме</a:t>
            </a:r>
            <a:endParaRPr lang="ru-RU" altLang="ru-RU" sz="2800" b="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Прямоугольник 6"/>
          <p:cNvSpPr/>
          <p:nvPr/>
        </p:nvSpPr>
        <p:spPr>
          <a:xfrm>
            <a:off x="395288" y="1052513"/>
            <a:ext cx="2881313" cy="12969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3600" b="0" i="0" u="none" strike="noStrike" kern="1200" cap="none" spc="0" normalizeH="0" baseline="0" noProof="0">
              <a:ln>
                <a:noFill/>
              </a:ln>
              <a:solidFill>
                <a:schemeClr val="lt1"/>
              </a:solidFill>
              <a:effectLst/>
              <a:uLnTx/>
              <a:uFillTx/>
              <a:latin typeface="+mn-lt"/>
              <a:ea typeface="+mn-ea"/>
              <a:cs typeface="+mn-cs"/>
            </a:endParaRPr>
          </a:p>
        </p:txBody>
      </p:sp>
      <p:graphicFrame>
        <p:nvGraphicFramePr>
          <p:cNvPr id="18434" name="Object 5"/>
          <p:cNvGraphicFramePr>
            <a:graphicFrameLocks noChangeAspect="1"/>
          </p:cNvGraphicFramePr>
          <p:nvPr/>
        </p:nvGraphicFramePr>
        <p:xfrm>
          <a:off x="468313" y="2636838"/>
          <a:ext cx="3343275" cy="1152525"/>
        </p:xfrm>
        <a:graphic>
          <a:graphicData uri="http://schemas.openxmlformats.org/presentationml/2006/ole">
            <mc:AlternateContent xmlns:mc="http://schemas.openxmlformats.org/markup-compatibility/2006">
              <mc:Choice xmlns:v="urn:schemas-microsoft-com:vml" Requires="v">
                <p:oleObj spid="_x0000_s3140" name="" r:id="rId1" imgW="1409065" imgH="482600" progId="Equation.3">
                  <p:embed/>
                </p:oleObj>
              </mc:Choice>
              <mc:Fallback>
                <p:oleObj name="" r:id="rId1" imgW="1409065" imgH="482600" progId="Equation.3">
                  <p:embed/>
                  <p:pic>
                    <p:nvPicPr>
                      <p:cNvPr id="0" name="Изображение 3139"/>
                      <p:cNvPicPr/>
                      <p:nvPr/>
                    </p:nvPicPr>
                    <p:blipFill>
                      <a:blip r:embed="rId2"/>
                      <a:stretch>
                        <a:fillRect/>
                      </a:stretch>
                    </p:blipFill>
                    <p:spPr>
                      <a:xfrm>
                        <a:off x="468313" y="2636838"/>
                        <a:ext cx="3343275" cy="1152525"/>
                      </a:xfrm>
                      <a:prstGeom prst="rect">
                        <a:avLst/>
                      </a:prstGeom>
                      <a:solidFill>
                        <a:srgbClr val="FFFF99"/>
                      </a:solidFill>
                      <a:ln w="38100">
                        <a:noFill/>
                        <a:miter/>
                      </a:ln>
                    </p:spPr>
                  </p:pic>
                </p:oleObj>
              </mc:Fallback>
            </mc:AlternateContent>
          </a:graphicData>
        </a:graphic>
      </p:graphicFrame>
      <p:sp>
        <p:nvSpPr>
          <p:cNvPr id="9" name="Прямоугольник 8"/>
          <p:cNvSpPr/>
          <p:nvPr/>
        </p:nvSpPr>
        <p:spPr>
          <a:xfrm>
            <a:off x="395288" y="2565400"/>
            <a:ext cx="3455988" cy="1295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3600" b="0" i="0" u="none" strike="noStrike" kern="1200" cap="none" spc="0" normalizeH="0" baseline="0" noProof="0">
              <a:ln>
                <a:noFill/>
              </a:ln>
              <a:solidFill>
                <a:schemeClr val="lt1"/>
              </a:solidFill>
              <a:effectLst/>
              <a:uLnTx/>
              <a:uFillTx/>
              <a:latin typeface="+mn-lt"/>
              <a:ea typeface="+mn-ea"/>
              <a:cs typeface="+mn-cs"/>
            </a:endParaRPr>
          </a:p>
        </p:txBody>
      </p:sp>
      <p:sp>
        <p:nvSpPr>
          <p:cNvPr id="11" name="Прямоугольник 10"/>
          <p:cNvSpPr/>
          <p:nvPr/>
        </p:nvSpPr>
        <p:spPr>
          <a:xfrm>
            <a:off x="395288" y="4076700"/>
            <a:ext cx="2305050" cy="10810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3600" b="0" i="0" u="none" strike="noStrike" kern="1200" cap="none" spc="0" normalizeH="0" baseline="0" noProof="0">
              <a:ln>
                <a:noFill/>
              </a:ln>
              <a:solidFill>
                <a:schemeClr val="lt1"/>
              </a:solidFill>
              <a:effectLst/>
              <a:uLnTx/>
              <a:uFillTx/>
              <a:latin typeface="+mn-lt"/>
              <a:ea typeface="+mn-ea"/>
              <a:cs typeface="+mn-cs"/>
            </a:endParaRPr>
          </a:p>
        </p:txBody>
      </p:sp>
      <p:sp>
        <p:nvSpPr>
          <p:cNvPr id="13" name="Прямоугольник 12"/>
          <p:cNvSpPr/>
          <p:nvPr/>
        </p:nvSpPr>
        <p:spPr>
          <a:xfrm>
            <a:off x="395288" y="5373688"/>
            <a:ext cx="1800225" cy="10795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3600" b="0" i="0" u="none" strike="noStrike" kern="1200" cap="none" spc="0" normalizeH="0" baseline="0" noProof="0">
              <a:ln>
                <a:noFill/>
              </a:ln>
              <a:solidFill>
                <a:schemeClr val="lt1"/>
              </a:solidFill>
              <a:effectLst/>
              <a:uLnTx/>
              <a:uFillTx/>
              <a:latin typeface="+mn-lt"/>
              <a:ea typeface="+mn-ea"/>
              <a:cs typeface="+mn-cs"/>
            </a:endParaRPr>
          </a:p>
        </p:txBody>
      </p:sp>
      <p:graphicFrame>
        <p:nvGraphicFramePr>
          <p:cNvPr id="18435" name="Object 6"/>
          <p:cNvGraphicFramePr>
            <a:graphicFrameLocks noChangeAspect="1"/>
          </p:cNvGraphicFramePr>
          <p:nvPr/>
        </p:nvGraphicFramePr>
        <p:xfrm>
          <a:off x="468313" y="5445125"/>
          <a:ext cx="1582737" cy="946150"/>
        </p:xfrm>
        <a:graphic>
          <a:graphicData uri="http://schemas.openxmlformats.org/presentationml/2006/ole">
            <mc:AlternateContent xmlns:mc="http://schemas.openxmlformats.org/markup-compatibility/2006">
              <mc:Choice xmlns:v="urn:schemas-microsoft-com:vml" Requires="v">
                <p:oleObj spid="_x0000_s3139" name="" r:id="rId3" imgW="635000" imgH="381000" progId="Equation.3">
                  <p:embed/>
                </p:oleObj>
              </mc:Choice>
              <mc:Fallback>
                <p:oleObj name="" r:id="rId3" imgW="635000" imgH="381000" progId="Equation.3">
                  <p:embed/>
                  <p:pic>
                    <p:nvPicPr>
                      <p:cNvPr id="0" name="Изображение 3138"/>
                      <p:cNvPicPr/>
                      <p:nvPr/>
                    </p:nvPicPr>
                    <p:blipFill>
                      <a:blip r:embed="rId4"/>
                      <a:stretch>
                        <a:fillRect/>
                      </a:stretch>
                    </p:blipFill>
                    <p:spPr>
                      <a:xfrm>
                        <a:off x="468313" y="5445125"/>
                        <a:ext cx="1582737" cy="946150"/>
                      </a:xfrm>
                      <a:prstGeom prst="rect">
                        <a:avLst/>
                      </a:prstGeom>
                      <a:solidFill>
                        <a:srgbClr val="FFFF99"/>
                      </a:solidFill>
                      <a:ln w="38100">
                        <a:noFill/>
                        <a:miter/>
                      </a:ln>
                    </p:spPr>
                  </p:pic>
                </p:oleObj>
              </mc:Fallback>
            </mc:AlternateContent>
          </a:graphicData>
        </a:graphic>
      </p:graphicFrame>
      <p:sp>
        <p:nvSpPr>
          <p:cNvPr id="18443" name="Rectangle 8"/>
          <p:cNvSpPr/>
          <p:nvPr/>
        </p:nvSpPr>
        <p:spPr>
          <a:xfrm>
            <a:off x="0" y="0"/>
            <a:ext cx="9144000" cy="0"/>
          </a:xfrm>
          <a:prstGeom prst="rect">
            <a:avLst/>
          </a:prstGeom>
          <a:noFill/>
          <a:ln w="9525">
            <a:noFill/>
          </a:ln>
        </p:spPr>
        <p:txBody>
          <a:bodyPr wrap="none" anchor="ctr">
            <a:spAutoFit/>
          </a:bodyPr>
          <a:p>
            <a:endParaRPr lang="ru-RU" altLang="ru-RU" dirty="0">
              <a:latin typeface="Arial" panose="020B0604020202020204" pitchFamily="34" charset="0"/>
            </a:endParaRPr>
          </a:p>
        </p:txBody>
      </p:sp>
      <p:graphicFrame>
        <p:nvGraphicFramePr>
          <p:cNvPr id="18436" name="Object 7"/>
          <p:cNvGraphicFramePr>
            <a:graphicFrameLocks noChangeAspect="1"/>
          </p:cNvGraphicFramePr>
          <p:nvPr/>
        </p:nvGraphicFramePr>
        <p:xfrm>
          <a:off x="468313" y="1125538"/>
          <a:ext cx="2655887" cy="1150937"/>
        </p:xfrm>
        <a:graphic>
          <a:graphicData uri="http://schemas.openxmlformats.org/presentationml/2006/ole">
            <mc:AlternateContent xmlns:mc="http://schemas.openxmlformats.org/markup-compatibility/2006">
              <mc:Choice xmlns:v="urn:schemas-microsoft-com:vml" Requires="v">
                <p:oleObj spid="_x0000_s3141" name="" r:id="rId5" imgW="1079500" imgH="469900" progId="Equation.3">
                  <p:embed/>
                </p:oleObj>
              </mc:Choice>
              <mc:Fallback>
                <p:oleObj name="" r:id="rId5" imgW="1079500" imgH="469900" progId="Equation.3">
                  <p:embed/>
                  <p:pic>
                    <p:nvPicPr>
                      <p:cNvPr id="0" name="Изображение 3140"/>
                      <p:cNvPicPr/>
                      <p:nvPr/>
                    </p:nvPicPr>
                    <p:blipFill>
                      <a:blip r:embed="rId6"/>
                      <a:stretch>
                        <a:fillRect/>
                      </a:stretch>
                    </p:blipFill>
                    <p:spPr>
                      <a:xfrm>
                        <a:off x="468313" y="1125538"/>
                        <a:ext cx="2655887" cy="1150937"/>
                      </a:xfrm>
                      <a:prstGeom prst="rect">
                        <a:avLst/>
                      </a:prstGeom>
                      <a:solidFill>
                        <a:srgbClr val="FFFF99"/>
                      </a:solidFill>
                      <a:ln w="38100">
                        <a:noFill/>
                        <a:miter/>
                      </a:ln>
                    </p:spPr>
                  </p:pic>
                </p:oleObj>
              </mc:Fallback>
            </mc:AlternateContent>
          </a:graphicData>
        </a:graphic>
      </p:graphicFrame>
      <p:sp>
        <p:nvSpPr>
          <p:cNvPr id="18444" name="Rectangle 10"/>
          <p:cNvSpPr/>
          <p:nvPr/>
        </p:nvSpPr>
        <p:spPr>
          <a:xfrm>
            <a:off x="0" y="0"/>
            <a:ext cx="9144000" cy="0"/>
          </a:xfrm>
          <a:prstGeom prst="rect">
            <a:avLst/>
          </a:prstGeom>
          <a:noFill/>
          <a:ln w="9525">
            <a:noFill/>
          </a:ln>
        </p:spPr>
        <p:txBody>
          <a:bodyPr wrap="none" anchor="ctr">
            <a:spAutoFit/>
          </a:bodyPr>
          <a:p>
            <a:endParaRPr lang="ru-RU" altLang="ru-RU" dirty="0">
              <a:latin typeface="Arial" panose="020B0604020202020204" pitchFamily="34" charset="0"/>
            </a:endParaRPr>
          </a:p>
        </p:txBody>
      </p:sp>
      <p:graphicFrame>
        <p:nvGraphicFramePr>
          <p:cNvPr id="18437" name="Object 9"/>
          <p:cNvGraphicFramePr>
            <a:graphicFrameLocks noChangeAspect="1"/>
          </p:cNvGraphicFramePr>
          <p:nvPr/>
        </p:nvGraphicFramePr>
        <p:xfrm>
          <a:off x="468313" y="4149725"/>
          <a:ext cx="2159000" cy="863600"/>
        </p:xfrm>
        <a:graphic>
          <a:graphicData uri="http://schemas.openxmlformats.org/presentationml/2006/ole">
            <mc:AlternateContent xmlns:mc="http://schemas.openxmlformats.org/markup-compatibility/2006">
              <mc:Choice xmlns:v="urn:schemas-microsoft-com:vml" Requires="v">
                <p:oleObj spid="_x0000_s3149" name="" r:id="rId7" imgW="951865" imgH="381000" progId="Equation.3">
                  <p:embed/>
                </p:oleObj>
              </mc:Choice>
              <mc:Fallback>
                <p:oleObj name="" r:id="rId7" imgW="951865" imgH="381000" progId="Equation.3">
                  <p:embed/>
                  <p:pic>
                    <p:nvPicPr>
                      <p:cNvPr id="0" name="Изображение 3148"/>
                      <p:cNvPicPr/>
                      <p:nvPr/>
                    </p:nvPicPr>
                    <p:blipFill>
                      <a:blip r:embed="rId8"/>
                      <a:stretch>
                        <a:fillRect/>
                      </a:stretch>
                    </p:blipFill>
                    <p:spPr>
                      <a:xfrm>
                        <a:off x="468313" y="4149725"/>
                        <a:ext cx="2159000" cy="863600"/>
                      </a:xfrm>
                      <a:prstGeom prst="rect">
                        <a:avLst/>
                      </a:prstGeom>
                      <a:solidFill>
                        <a:srgbClr val="FFFF99"/>
                      </a:solidFill>
                      <a:ln w="38100">
                        <a:noFill/>
                        <a:miter/>
                      </a:ln>
                    </p:spPr>
                  </p:pic>
                </p:oleObj>
              </mc:Fallback>
            </mc:AlternateContent>
          </a:graphicData>
        </a:graphic>
      </p:graphicFrame>
      <p:sp>
        <p:nvSpPr>
          <p:cNvPr id="18445" name="Rectangle 11"/>
          <p:cNvSpPr/>
          <p:nvPr/>
        </p:nvSpPr>
        <p:spPr>
          <a:xfrm>
            <a:off x="3492500" y="1039178"/>
            <a:ext cx="5400675" cy="1322070"/>
          </a:xfrm>
          <a:prstGeom prst="rect">
            <a:avLst/>
          </a:prstGeom>
          <a:noFill/>
          <a:ln w="9525">
            <a:noFill/>
          </a:ln>
        </p:spPr>
        <p:txBody>
          <a:bodyPr anchor="ctr">
            <a:spAutoFit/>
          </a:bodyPr>
          <a:p>
            <a:pPr algn="just" eaLnBrk="0" hangingPunct="0"/>
            <a:r>
              <a:rPr lang="ru-RU" altLang="ru-RU" sz="2000" dirty="0">
                <a:latin typeface="Times New Roman" panose="02020603050405020304" pitchFamily="18" charset="0"/>
                <a:cs typeface="Times New Roman" panose="02020603050405020304" pitchFamily="18" charset="0"/>
              </a:rPr>
              <a:t>Первое уравнение показывает, что источником электрического поля могут быть не только </a:t>
            </a:r>
            <a:r>
              <a:rPr lang="ru-RU" altLang="ru-RU" sz="2000" u="sng" dirty="0">
                <a:latin typeface="Times New Roman" panose="02020603050405020304" pitchFamily="18" charset="0"/>
                <a:cs typeface="Times New Roman" panose="02020603050405020304" pitchFamily="18" charset="0"/>
              </a:rPr>
              <a:t>электрические заряды</a:t>
            </a:r>
            <a:r>
              <a:rPr lang="ru-RU" altLang="ru-RU" sz="2000" dirty="0">
                <a:latin typeface="Times New Roman" panose="02020603050405020304" pitchFamily="18" charset="0"/>
                <a:cs typeface="Times New Roman" panose="02020603050405020304" pitchFamily="18" charset="0"/>
              </a:rPr>
              <a:t>, но и изменяющиеся во времени </a:t>
            </a:r>
            <a:r>
              <a:rPr lang="ru-RU" altLang="ru-RU" sz="2000" u="sng" dirty="0">
                <a:latin typeface="Times New Roman" panose="02020603050405020304" pitchFamily="18" charset="0"/>
                <a:cs typeface="Times New Roman" panose="02020603050405020304" pitchFamily="18" charset="0"/>
              </a:rPr>
              <a:t>магнитные поля</a:t>
            </a:r>
            <a:r>
              <a:rPr lang="ru-RU" altLang="ru-RU" sz="2000" dirty="0">
                <a:latin typeface="Times New Roman" panose="02020603050405020304" pitchFamily="18" charset="0"/>
                <a:cs typeface="Times New Roman" panose="02020603050405020304" pitchFamily="18" charset="0"/>
              </a:rPr>
              <a:t>.</a:t>
            </a:r>
            <a:endParaRPr lang="ru-RU" altLang="ru-RU" sz="2000" dirty="0">
              <a:latin typeface="Times New Roman" panose="02020603050405020304" pitchFamily="18" charset="0"/>
              <a:cs typeface="Times New Roman" panose="02020603050405020304" pitchFamily="18" charset="0"/>
            </a:endParaRPr>
          </a:p>
        </p:txBody>
      </p:sp>
      <p:sp>
        <p:nvSpPr>
          <p:cNvPr id="18446" name="Rectangle 12"/>
          <p:cNvSpPr/>
          <p:nvPr/>
        </p:nvSpPr>
        <p:spPr>
          <a:xfrm>
            <a:off x="4140200" y="2370296"/>
            <a:ext cx="4535488" cy="1630045"/>
          </a:xfrm>
          <a:prstGeom prst="rect">
            <a:avLst/>
          </a:prstGeom>
          <a:noFill/>
          <a:ln w="9525">
            <a:noFill/>
          </a:ln>
        </p:spPr>
        <p:txBody>
          <a:bodyPr anchor="ctr">
            <a:spAutoFit/>
          </a:bodyPr>
          <a:p>
            <a:pPr algn="just" defTabSz="914400" eaLnBrk="0" hangingPunct="0">
              <a:tabLst>
                <a:tab pos="1377950" algn="l"/>
              </a:tabLst>
            </a:pPr>
            <a:r>
              <a:rPr lang="ru-RU" altLang="ru-RU" sz="2000" dirty="0">
                <a:latin typeface="Times New Roman" panose="02020603050405020304" pitchFamily="18" charset="0"/>
                <a:cs typeface="Times New Roman" panose="02020603050405020304" pitchFamily="18" charset="0"/>
              </a:rPr>
              <a:t>Уравнение показывает, что магнитные поля могут возбуждаться либо движущимися зарядами (электрическими токами), либо переменными электрическими полями.</a:t>
            </a:r>
            <a:endParaRPr lang="ru-RU" altLang="ru-RU" sz="2000" dirty="0">
              <a:latin typeface="Times New Roman" panose="02020603050405020304" pitchFamily="18" charset="0"/>
              <a:cs typeface="Times New Roman" panose="02020603050405020304" pitchFamily="18" charset="0"/>
            </a:endParaRPr>
          </a:p>
        </p:txBody>
      </p:sp>
      <p:sp>
        <p:nvSpPr>
          <p:cNvPr id="18447" name="Rectangle 13"/>
          <p:cNvSpPr/>
          <p:nvPr/>
        </p:nvSpPr>
        <p:spPr>
          <a:xfrm>
            <a:off x="3277235" y="4010660"/>
            <a:ext cx="5553710" cy="1014730"/>
          </a:xfrm>
          <a:prstGeom prst="rect">
            <a:avLst/>
          </a:prstGeom>
          <a:noFill/>
          <a:ln w="9525">
            <a:noFill/>
          </a:ln>
        </p:spPr>
        <p:txBody>
          <a:bodyPr wrap="square" anchor="ctr">
            <a:spAutoFit/>
          </a:bodyPr>
          <a:p>
            <a:pPr algn="just" eaLnBrk="0" hangingPunct="0"/>
            <a:r>
              <a:rPr lang="ru-RU" altLang="ru-RU" sz="2000" dirty="0">
                <a:latin typeface="Times New Roman" panose="02020603050405020304" pitchFamily="18" charset="0"/>
                <a:cs typeface="Times New Roman" panose="02020603050405020304" pitchFamily="18" charset="0"/>
              </a:rPr>
              <a:t>Это – постулат Максвелла, выражающий закон создания электрических полей действием зарядов в произвольных средах.</a:t>
            </a:r>
            <a:endParaRPr lang="ru-RU" altLang="ru-RU" sz="2000" dirty="0">
              <a:latin typeface="Times New Roman" panose="02020603050405020304" pitchFamily="18" charset="0"/>
              <a:cs typeface="Times New Roman" panose="02020603050405020304" pitchFamily="18" charset="0"/>
            </a:endParaRPr>
          </a:p>
        </p:txBody>
      </p:sp>
      <p:sp>
        <p:nvSpPr>
          <p:cNvPr id="18448" name="Rectangle 14"/>
          <p:cNvSpPr/>
          <p:nvPr/>
        </p:nvSpPr>
        <p:spPr>
          <a:xfrm>
            <a:off x="2849880" y="5378768"/>
            <a:ext cx="6043295" cy="1322070"/>
          </a:xfrm>
          <a:prstGeom prst="rect">
            <a:avLst/>
          </a:prstGeom>
          <a:noFill/>
          <a:ln w="9525">
            <a:noFill/>
          </a:ln>
        </p:spPr>
        <p:txBody>
          <a:bodyPr wrap="square" anchor="ctr">
            <a:spAutoFit/>
          </a:bodyPr>
          <a:p>
            <a:pPr eaLnBrk="0" hangingPunct="0"/>
            <a:r>
              <a:rPr lang="ru-RU" altLang="ru-RU" sz="2000" dirty="0">
                <a:latin typeface="Times New Roman" panose="02020603050405020304" pitchFamily="18" charset="0"/>
                <a:cs typeface="Times New Roman" panose="02020603050405020304" pitchFamily="18" charset="0"/>
              </a:rPr>
              <a:t>Магнитное поле не имеет стоков и истоков, линии  поля не имеют ни начала ни конца. Магнитное поле называют соленоидальным  или вихревым.</a:t>
            </a:r>
            <a:endParaRPr lang="ru-RU" altLang="ru-RU" sz="2000" dirty="0">
              <a:latin typeface="Times New Roman" panose="02020603050405020304" pitchFamily="18" charset="0"/>
              <a:cs typeface="Times New Roman" panose="02020603050405020304" pitchFamily="18" charset="0"/>
            </a:endParaRPr>
          </a:p>
          <a:p>
            <a:pPr eaLnBrk="0" hangingPunct="0"/>
            <a:endParaRPr lang="ru-RU" altLang="ru-RU"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Заголовок 1"/>
          <p:cNvSpPr>
            <a:spLocks noGrp="1"/>
          </p:cNvSpPr>
          <p:nvPr>
            <p:ph type="title"/>
          </p:nvPr>
        </p:nvSpPr>
        <p:spPr>
          <a:xfrm>
            <a:off x="584200" y="457200"/>
            <a:ext cx="8102600" cy="899795"/>
          </a:xfrm>
          <a:solidFill>
            <a:schemeClr val="accent3">
              <a:lumMod val="95000"/>
            </a:schemeClr>
          </a:solidFill>
        </p:spPr>
        <p:txBody>
          <a:bodyPr vert="horz" wrap="square" lIns="91440" tIns="45720" rIns="91440" bIns="45720" anchor="ctr"/>
          <a:p>
            <a:pPr algn="ctr"/>
            <a:r>
              <a:rPr sz="2800" b="1" dirty="0">
                <a:solidFill>
                  <a:srgbClr val="C00000"/>
                </a:solidFill>
                <a:effectLst>
                  <a:outerShdw blurRad="38100" dist="38100" dir="2700000" algn="tl">
                    <a:srgbClr val="000000">
                      <a:alpha val="43137"/>
                    </a:srgbClr>
                  </a:outerShdw>
                </a:effectLst>
              </a:rPr>
              <a:t>Материальные уравнения и граничные условия для ЭМП</a:t>
            </a:r>
            <a:endParaRPr sz="2800" b="1" dirty="0">
              <a:solidFill>
                <a:srgbClr val="C00000"/>
              </a:solidFill>
              <a:effectLst>
                <a:outerShdw blurRad="38100" dist="38100" dir="2700000" algn="tl">
                  <a:srgbClr val="000000">
                    <a:alpha val="43137"/>
                  </a:srgbClr>
                </a:outerShdw>
              </a:effectLst>
            </a:endParaRPr>
          </a:p>
        </p:txBody>
      </p:sp>
      <p:sp>
        <p:nvSpPr>
          <p:cNvPr id="12291" name="Содержимое 2"/>
          <p:cNvSpPr>
            <a:spLocks noGrp="1"/>
          </p:cNvSpPr>
          <p:nvPr>
            <p:ph idx="1"/>
          </p:nvPr>
        </p:nvSpPr>
        <p:spPr>
          <a:xfrm>
            <a:off x="0" y="1357630"/>
            <a:ext cx="8930005" cy="3020060"/>
          </a:xfrm>
        </p:spPr>
        <p:txBody>
          <a:bodyPr vert="horz" wrap="square" lIns="91440" tIns="45720" rIns="91440" bIns="45720" anchor="t"/>
          <a:p>
            <a:pPr algn="just">
              <a:buNone/>
            </a:pPr>
            <a:r>
              <a:rPr sz="2000" dirty="0"/>
              <a:t>     </a:t>
            </a:r>
            <a:r>
              <a:rPr sz="2000" dirty="0">
                <a:latin typeface="Times New Roman" panose="02020603050405020304" pitchFamily="18" charset="0"/>
                <a:cs typeface="Times New Roman" panose="02020603050405020304" pitchFamily="18" charset="0"/>
              </a:rPr>
              <a:t>Данные четыре структурных уравнения (табл. 1) дополняются тремя материальными уравнениями, характеризующими свойства среды.</a:t>
            </a:r>
            <a:r>
              <a:rPr lang="ru-RU" altLang="ru-RU" sz="2000" dirty="0">
                <a:latin typeface="Times New Roman" panose="02020603050405020304" pitchFamily="18" charset="0"/>
                <a:cs typeface="Times New Roman" panose="02020603050405020304" pitchFamily="18" charset="0"/>
                <a:sym typeface="+mn-ea"/>
              </a:rPr>
              <a:t>Материальные уравнения описывают характеристики среды, в которой распространяется электромагнитная волна, а именно – наличие диэлектриков (</a:t>
            </a:r>
            <a:r>
              <a:rPr lang="el-GR" altLang="ru-RU" sz="2000" dirty="0">
                <a:latin typeface="Times New Roman" panose="02020603050405020304" pitchFamily="18" charset="0"/>
                <a:cs typeface="Times New Roman" panose="02020603050405020304" pitchFamily="18" charset="0"/>
                <a:sym typeface="+mn-ea"/>
              </a:rPr>
              <a:t>ε</a:t>
            </a:r>
            <a:r>
              <a:rPr lang="ru-RU" altLang="ru-RU" sz="2000" dirty="0">
                <a:latin typeface="Times New Roman" panose="02020603050405020304" pitchFamily="18" charset="0"/>
                <a:cs typeface="Times New Roman" panose="02020603050405020304" pitchFamily="18" charset="0"/>
                <a:sym typeface="+mn-ea"/>
              </a:rPr>
              <a:t>) ферромагнетиков (</a:t>
            </a:r>
            <a:r>
              <a:rPr lang="el-GR" altLang="ru-RU" sz="2000" dirty="0">
                <a:latin typeface="Times New Roman" panose="02020603050405020304" pitchFamily="18" charset="0"/>
                <a:cs typeface="Times New Roman" panose="02020603050405020304" pitchFamily="18" charset="0"/>
                <a:sym typeface="+mn-ea"/>
              </a:rPr>
              <a:t>μ</a:t>
            </a:r>
            <a:r>
              <a:rPr lang="ru-RU" altLang="ru-RU" sz="2000" dirty="0">
                <a:latin typeface="Times New Roman" panose="02020603050405020304" pitchFamily="18" charset="0"/>
                <a:cs typeface="Times New Roman" panose="02020603050405020304" pitchFamily="18" charset="0"/>
                <a:sym typeface="+mn-ea"/>
              </a:rPr>
              <a:t>), удельной проводимости (</a:t>
            </a:r>
            <a:r>
              <a:rPr lang="el-GR" altLang="ru-RU" sz="2000" dirty="0">
                <a:latin typeface="Times New Roman" panose="02020603050405020304" pitchFamily="18" charset="0"/>
                <a:cs typeface="Times New Roman" panose="02020603050405020304" pitchFamily="18" charset="0"/>
                <a:sym typeface="+mn-ea"/>
              </a:rPr>
              <a:t>γ</a:t>
            </a:r>
            <a:r>
              <a:rPr lang="ru-RU" altLang="ru-RU" sz="2000" dirty="0">
                <a:latin typeface="Times New Roman" panose="02020603050405020304" pitchFamily="18" charset="0"/>
                <a:cs typeface="Times New Roman" panose="02020603050405020304" pitchFamily="18" charset="0"/>
                <a:sym typeface="+mn-ea"/>
              </a:rPr>
              <a:t>). </a:t>
            </a:r>
            <a:endParaRPr lang="ru-RU" altLang="ru-RU" sz="2000" dirty="0">
              <a:latin typeface="Times New Roman" panose="02020603050405020304" pitchFamily="18" charset="0"/>
              <a:cs typeface="Times New Roman" panose="02020603050405020304" pitchFamily="18" charset="0"/>
              <a:sym typeface="+mn-ea"/>
            </a:endParaRPr>
          </a:p>
          <a:p>
            <a:pPr algn="just">
              <a:buNone/>
            </a:pPr>
            <a:r>
              <a:rPr lang="ru-RU" altLang="ru-RU" sz="2000" dirty="0">
                <a:latin typeface="Times New Roman" panose="02020603050405020304" pitchFamily="18" charset="0"/>
                <a:cs typeface="Times New Roman" panose="02020603050405020304" pitchFamily="18" charset="0"/>
                <a:sym typeface="+mn-ea"/>
              </a:rPr>
              <a:t>      </a:t>
            </a:r>
            <a:r>
              <a:rPr sz="2000" dirty="0">
                <a:latin typeface="Times New Roman" panose="02020603050405020304" pitchFamily="18" charset="0"/>
                <a:cs typeface="Times New Roman" panose="02020603050405020304" pitchFamily="18" charset="0"/>
              </a:rPr>
              <a:t>Для изотропных несегнетоэлектрических и неферромагнитных сред материальные уравнения имеют вид соответственно:</a:t>
            </a:r>
            <a:endParaRPr sz="2000" dirty="0">
              <a:latin typeface="Times New Roman" panose="02020603050405020304" pitchFamily="18" charset="0"/>
              <a:cs typeface="Times New Roman" panose="02020603050405020304" pitchFamily="18" charset="0"/>
            </a:endParaRPr>
          </a:p>
          <a:p>
            <a:pPr algn="just">
              <a:buNone/>
            </a:pPr>
            <a:endParaRPr sz="2000" dirty="0">
              <a:latin typeface="Times New Roman" panose="02020603050405020304" pitchFamily="18" charset="0"/>
              <a:cs typeface="Times New Roman" panose="02020603050405020304" pitchFamily="18" charset="0"/>
            </a:endParaRPr>
          </a:p>
          <a:p>
            <a:pPr algn="just">
              <a:buNone/>
            </a:pPr>
            <a:endParaRPr sz="2000" dirty="0"/>
          </a:p>
          <a:p>
            <a:pPr algn="just">
              <a:buNone/>
            </a:pPr>
            <a:r>
              <a:rPr sz="2000" dirty="0"/>
              <a:t>     </a:t>
            </a:r>
            <a:r>
              <a:rPr sz="2000" dirty="0">
                <a:latin typeface="Times New Roman" panose="02020603050405020304" pitchFamily="18" charset="0"/>
                <a:cs typeface="Times New Roman" panose="02020603050405020304" pitchFamily="18" charset="0"/>
              </a:rPr>
              <a:t>Также полную систему уравнений Максвелла дополняют граничными условиями для электрического и магнитного полей</a:t>
            </a:r>
            <a:endParaRPr sz="2000" dirty="0">
              <a:latin typeface="Times New Roman" panose="02020603050405020304" pitchFamily="18" charset="0"/>
              <a:cs typeface="Times New Roman" panose="02020603050405020304" pitchFamily="18" charset="0"/>
            </a:endParaRPr>
          </a:p>
          <a:p>
            <a:pPr algn="just">
              <a:buNone/>
            </a:pPr>
            <a:endParaRPr sz="2000" dirty="0">
              <a:latin typeface="Times New Roman" panose="02020603050405020304" pitchFamily="18" charset="0"/>
              <a:cs typeface="Times New Roman" panose="02020603050405020304" pitchFamily="18" charset="0"/>
            </a:endParaRPr>
          </a:p>
        </p:txBody>
      </p:sp>
      <p:sp>
        <p:nvSpPr>
          <p:cNvPr id="12292" name="Rectangle 2"/>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12293" name="Object 1"/>
          <p:cNvGraphicFramePr>
            <a:graphicFrameLocks noChangeAspect="1"/>
          </p:cNvGraphicFramePr>
          <p:nvPr/>
        </p:nvGraphicFramePr>
        <p:xfrm>
          <a:off x="1532573" y="3694113"/>
          <a:ext cx="1285875" cy="638175"/>
        </p:xfrm>
        <a:graphic>
          <a:graphicData uri="http://schemas.openxmlformats.org/presentationml/2006/ole">
            <mc:AlternateContent xmlns:mc="http://schemas.openxmlformats.org/markup-compatibility/2006">
              <mc:Choice xmlns:v="urn:schemas-microsoft-com:vml" Requires="v">
                <p:oleObj spid="_x0000_s3101" name="" r:id="rId1" imgW="647700" imgH="317500" progId="Equation.3">
                  <p:embed/>
                </p:oleObj>
              </mc:Choice>
              <mc:Fallback>
                <p:oleObj name="" r:id="rId1" imgW="647700" imgH="317500" progId="Equation.3">
                  <p:embed/>
                  <p:pic>
                    <p:nvPicPr>
                      <p:cNvPr id="0" name="Изображение 3100"/>
                      <p:cNvPicPr/>
                      <p:nvPr/>
                    </p:nvPicPr>
                    <p:blipFill>
                      <a:blip r:embed="rId2"/>
                      <a:stretch>
                        <a:fillRect/>
                      </a:stretch>
                    </p:blipFill>
                    <p:spPr>
                      <a:xfrm>
                        <a:off x="1532573" y="3694113"/>
                        <a:ext cx="1285875" cy="638175"/>
                      </a:xfrm>
                      <a:prstGeom prst="rect">
                        <a:avLst/>
                      </a:prstGeom>
                      <a:noFill/>
                      <a:ln w="38100">
                        <a:noFill/>
                        <a:miter/>
                      </a:ln>
                    </p:spPr>
                  </p:pic>
                </p:oleObj>
              </mc:Fallback>
            </mc:AlternateContent>
          </a:graphicData>
        </a:graphic>
      </p:graphicFrame>
      <p:sp>
        <p:nvSpPr>
          <p:cNvPr id="12294" name="Rectangle 4"/>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12295" name="Object 3"/>
          <p:cNvGraphicFramePr>
            <a:graphicFrameLocks noChangeAspect="1"/>
          </p:cNvGraphicFramePr>
          <p:nvPr/>
        </p:nvGraphicFramePr>
        <p:xfrm>
          <a:off x="3588385" y="3692525"/>
          <a:ext cx="1428750" cy="639763"/>
        </p:xfrm>
        <a:graphic>
          <a:graphicData uri="http://schemas.openxmlformats.org/presentationml/2006/ole">
            <mc:AlternateContent xmlns:mc="http://schemas.openxmlformats.org/markup-compatibility/2006">
              <mc:Choice xmlns:v="urn:schemas-microsoft-com:vml" Requires="v">
                <p:oleObj spid="_x0000_s3102" name="" r:id="rId3" imgW="913765" imgH="406400" progId="Equation.3">
                  <p:embed/>
                </p:oleObj>
              </mc:Choice>
              <mc:Fallback>
                <p:oleObj name="" r:id="rId3" imgW="913765" imgH="406400" progId="Equation.3">
                  <p:embed/>
                  <p:pic>
                    <p:nvPicPr>
                      <p:cNvPr id="0" name="Изображение 3101"/>
                      <p:cNvPicPr/>
                      <p:nvPr/>
                    </p:nvPicPr>
                    <p:blipFill>
                      <a:blip r:embed="rId4"/>
                      <a:stretch>
                        <a:fillRect/>
                      </a:stretch>
                    </p:blipFill>
                    <p:spPr>
                      <a:xfrm>
                        <a:off x="3588385" y="3692525"/>
                        <a:ext cx="1428750" cy="639763"/>
                      </a:xfrm>
                      <a:prstGeom prst="rect">
                        <a:avLst/>
                      </a:prstGeom>
                      <a:noFill/>
                      <a:ln w="38100">
                        <a:noFill/>
                        <a:miter/>
                      </a:ln>
                    </p:spPr>
                  </p:pic>
                </p:oleObj>
              </mc:Fallback>
            </mc:AlternateContent>
          </a:graphicData>
        </a:graphic>
      </p:graphicFrame>
      <p:sp>
        <p:nvSpPr>
          <p:cNvPr id="12296" name="Rectangle 6"/>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12297" name="Object 5"/>
          <p:cNvGraphicFramePr>
            <a:graphicFrameLocks noChangeAspect="1"/>
          </p:cNvGraphicFramePr>
          <p:nvPr/>
        </p:nvGraphicFramePr>
        <p:xfrm>
          <a:off x="6000433" y="3692208"/>
          <a:ext cx="928687" cy="552450"/>
        </p:xfrm>
        <a:graphic>
          <a:graphicData uri="http://schemas.openxmlformats.org/presentationml/2006/ole">
            <mc:AlternateContent xmlns:mc="http://schemas.openxmlformats.org/markup-compatibility/2006">
              <mc:Choice xmlns:v="urn:schemas-microsoft-com:vml" Requires="v">
                <p:oleObj spid="_x0000_s3098" name="" r:id="rId5" imgW="660400" imgH="393700" progId="Equation.3">
                  <p:embed/>
                </p:oleObj>
              </mc:Choice>
              <mc:Fallback>
                <p:oleObj name="" r:id="rId5" imgW="660400" imgH="393700" progId="Equation.3">
                  <p:embed/>
                  <p:pic>
                    <p:nvPicPr>
                      <p:cNvPr id="0" name="Изображение 3097"/>
                      <p:cNvPicPr/>
                      <p:nvPr/>
                    </p:nvPicPr>
                    <p:blipFill>
                      <a:blip r:embed="rId6"/>
                      <a:stretch>
                        <a:fillRect/>
                      </a:stretch>
                    </p:blipFill>
                    <p:spPr>
                      <a:xfrm>
                        <a:off x="6000433" y="3692208"/>
                        <a:ext cx="928687" cy="552450"/>
                      </a:xfrm>
                      <a:prstGeom prst="rect">
                        <a:avLst/>
                      </a:prstGeom>
                      <a:noFill/>
                      <a:ln w="38100">
                        <a:noFill/>
                        <a:miter/>
                      </a:ln>
                    </p:spPr>
                  </p:pic>
                </p:oleObj>
              </mc:Fallback>
            </mc:AlternateContent>
          </a:graphicData>
        </a:graphic>
      </p:graphicFrame>
      <p:sp>
        <p:nvSpPr>
          <p:cNvPr id="12298" name="Rectangle 8"/>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12299" name="Object 7"/>
          <p:cNvGraphicFramePr>
            <a:graphicFrameLocks noChangeAspect="1"/>
          </p:cNvGraphicFramePr>
          <p:nvPr/>
        </p:nvGraphicFramePr>
        <p:xfrm>
          <a:off x="3343910" y="5077460"/>
          <a:ext cx="2309495" cy="1623695"/>
        </p:xfrm>
        <a:graphic>
          <a:graphicData uri="http://schemas.openxmlformats.org/presentationml/2006/ole">
            <mc:AlternateContent xmlns:mc="http://schemas.openxmlformats.org/markup-compatibility/2006">
              <mc:Choice xmlns:v="urn:schemas-microsoft-com:vml" Requires="v">
                <p:oleObj spid="_x0000_s3107" name="" r:id="rId7" imgW="1282700" imgH="939800" progId="Equation.3">
                  <p:embed/>
                </p:oleObj>
              </mc:Choice>
              <mc:Fallback>
                <p:oleObj name="" r:id="rId7" imgW="1282700" imgH="939800" progId="Equation.3">
                  <p:embed/>
                  <p:pic>
                    <p:nvPicPr>
                      <p:cNvPr id="0" name="Изображение 3106"/>
                      <p:cNvPicPr/>
                      <p:nvPr/>
                    </p:nvPicPr>
                    <p:blipFill>
                      <a:blip r:embed="rId8"/>
                      <a:stretch>
                        <a:fillRect/>
                      </a:stretch>
                    </p:blipFill>
                    <p:spPr>
                      <a:xfrm>
                        <a:off x="3343910" y="5077460"/>
                        <a:ext cx="2309495" cy="1623695"/>
                      </a:xfrm>
                      <a:prstGeom prst="rect">
                        <a:avLst/>
                      </a:prstGeom>
                      <a:noFill/>
                      <a:ln w="38100">
                        <a:noFill/>
                        <a:miter/>
                      </a:ln>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Заголовок 1"/>
          <p:cNvSpPr>
            <a:spLocks noGrp="1"/>
          </p:cNvSpPr>
          <p:nvPr>
            <p:ph type="title"/>
          </p:nvPr>
        </p:nvSpPr>
        <p:spPr>
          <a:xfrm>
            <a:off x="0" y="500063"/>
            <a:ext cx="9144000" cy="471487"/>
          </a:xfrm>
        </p:spPr>
        <p:txBody>
          <a:bodyPr vert="horz" wrap="square" lIns="91440" tIns="45720" rIns="91440" bIns="45720" anchor="ctr"/>
          <a:p>
            <a:pPr algn="ctr"/>
            <a:r>
              <a:rPr sz="2000" b="1" dirty="0">
                <a:solidFill>
                  <a:srgbClr val="C00000"/>
                </a:solidFill>
                <a:effectLst>
                  <a:outerShdw blurRad="38100" dist="38100" dir="2700000" algn="tl">
                    <a:srgbClr val="000000">
                      <a:alpha val="43137"/>
                    </a:srgbClr>
                  </a:outerShdw>
                </a:effectLst>
              </a:rPr>
              <a:t>Полная система структурных уравнений Максвелла для стационарных ЭП и МП при наличии зарядов и токов проводимости</a:t>
            </a:r>
            <a:endParaRPr sz="2000" b="1" dirty="0">
              <a:solidFill>
                <a:srgbClr val="C00000"/>
              </a:solidFill>
              <a:effectLst>
                <a:outerShdw blurRad="38100" dist="38100" dir="2700000" algn="tl">
                  <a:srgbClr val="000000">
                    <a:alpha val="43137"/>
                  </a:srgbClr>
                </a:outerShdw>
              </a:effectLst>
            </a:endParaRPr>
          </a:p>
        </p:txBody>
      </p:sp>
      <p:graphicFrame>
        <p:nvGraphicFramePr>
          <p:cNvPr id="13315" name="Таблица 13314"/>
          <p:cNvGraphicFramePr/>
          <p:nvPr/>
        </p:nvGraphicFramePr>
        <p:xfrm>
          <a:off x="0" y="1214438"/>
          <a:ext cx="9144000" cy="5573713"/>
        </p:xfrm>
        <a:graphic>
          <a:graphicData uri="http://schemas.openxmlformats.org/drawingml/2006/table">
            <a:tbl>
              <a:tblPr/>
              <a:tblGrid>
                <a:gridCol w="461963"/>
                <a:gridCol w="1704975"/>
                <a:gridCol w="4737100"/>
                <a:gridCol w="2239962"/>
              </a:tblGrid>
              <a:tr h="53022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r>
                        <a:rPr sz="1400" b="1" dirty="0">
                          <a:latin typeface="Times New Roman" panose="02020603050405020304" pitchFamily="18" charset="0"/>
                          <a:cs typeface="Times New Roman" panose="02020603050405020304" pitchFamily="18" charset="0"/>
                        </a:rPr>
                        <a:t>№</a:t>
                      </a: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r>
                        <a:rPr sz="1400" b="1" dirty="0">
                          <a:latin typeface="Times New Roman" panose="02020603050405020304" pitchFamily="18" charset="0"/>
                          <a:cs typeface="Times New Roman" panose="02020603050405020304" pitchFamily="18" charset="0"/>
                        </a:rPr>
                        <a:t>Получено на основе</a:t>
                      </a: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r>
                        <a:rPr sz="1400" b="1" dirty="0">
                          <a:latin typeface="Times New Roman" panose="02020603050405020304" pitchFamily="18" charset="0"/>
                          <a:cs typeface="Times New Roman" panose="02020603050405020304" pitchFamily="18" charset="0"/>
                        </a:rPr>
                        <a:t>Интегральная форма</a:t>
                      </a: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r>
                        <a:rPr sz="1400" b="1" dirty="0">
                          <a:latin typeface="Times New Roman" panose="02020603050405020304" pitchFamily="18" charset="0"/>
                          <a:cs typeface="Times New Roman" panose="02020603050405020304" pitchFamily="18" charset="0"/>
                        </a:rPr>
                        <a:t>Дифференциальная форма</a:t>
                      </a: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r>
              <a:tr h="1062038">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endParaRPr sz="1400" b="1" dirty="0">
                        <a:latin typeface="Times New Roman" panose="02020603050405020304" pitchFamily="18" charset="0"/>
                        <a:cs typeface="Times New Roman" panose="02020603050405020304" pitchFamily="18" charset="0"/>
                      </a:endParaRPr>
                    </a:p>
                    <a:p>
                      <a:pPr lvl="0" algn="ctr" eaLnBrk="1" hangingPunct="1">
                        <a:buNone/>
                      </a:pPr>
                      <a:r>
                        <a:rPr sz="1400" b="1" dirty="0">
                          <a:latin typeface="Times New Roman" panose="02020603050405020304" pitchFamily="18" charset="0"/>
                          <a:cs typeface="Times New Roman" panose="02020603050405020304" pitchFamily="18" charset="0"/>
                        </a:rPr>
                        <a:t>1</a:t>
                      </a: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r>
                        <a:rPr sz="1400" b="1" dirty="0">
                          <a:latin typeface="Times New Roman" panose="02020603050405020304" pitchFamily="18" charset="0"/>
                          <a:cs typeface="Times New Roman" panose="02020603050405020304" pitchFamily="18" charset="0"/>
                        </a:rPr>
                        <a:t>закона электромагнитной индукции Фарадея</a:t>
                      </a: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r>
              <a:tr h="13271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endParaRPr sz="1400" b="1" dirty="0">
                        <a:latin typeface="Times New Roman" panose="02020603050405020304" pitchFamily="18" charset="0"/>
                        <a:cs typeface="Times New Roman" panose="02020603050405020304" pitchFamily="18" charset="0"/>
                      </a:endParaRPr>
                    </a:p>
                    <a:p>
                      <a:pPr lvl="0" algn="ctr" eaLnBrk="1" hangingPunct="1">
                        <a:buNone/>
                      </a:pPr>
                      <a:r>
                        <a:rPr sz="1400" b="1" dirty="0">
                          <a:latin typeface="Times New Roman" panose="02020603050405020304" pitchFamily="18" charset="0"/>
                          <a:cs typeface="Times New Roman" panose="02020603050405020304" pitchFamily="18" charset="0"/>
                        </a:rPr>
                        <a:t>2</a:t>
                      </a: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r>
                        <a:rPr sz="1400" b="1" dirty="0">
                          <a:latin typeface="Times New Roman" panose="02020603050405020304" pitchFamily="18" charset="0"/>
                          <a:cs typeface="Times New Roman" panose="02020603050405020304" pitchFamily="18" charset="0"/>
                        </a:rPr>
                        <a:t>закона полного тока для магнитного поля в веществе</a:t>
                      </a: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r>
              <a:tr h="1592262">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endParaRPr sz="1400" b="1" dirty="0">
                        <a:latin typeface="Times New Roman" panose="02020603050405020304" pitchFamily="18" charset="0"/>
                        <a:cs typeface="Times New Roman" panose="02020603050405020304" pitchFamily="18" charset="0"/>
                      </a:endParaRPr>
                    </a:p>
                    <a:p>
                      <a:pPr lvl="0" algn="ctr" eaLnBrk="1" hangingPunct="1">
                        <a:buNone/>
                      </a:pPr>
                      <a:r>
                        <a:rPr sz="1400" b="1" dirty="0">
                          <a:latin typeface="Times New Roman" panose="02020603050405020304" pitchFamily="18" charset="0"/>
                          <a:cs typeface="Times New Roman" panose="02020603050405020304" pitchFamily="18" charset="0"/>
                        </a:rPr>
                        <a:t>3</a:t>
                      </a: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r>
                        <a:rPr sz="1400" b="1" dirty="0">
                          <a:latin typeface="Times New Roman" panose="02020603050405020304" pitchFamily="18" charset="0"/>
                          <a:cs typeface="Times New Roman" panose="02020603050405020304" pitchFamily="18" charset="0"/>
                        </a:rPr>
                        <a:t>теоремы Остроградского–Гаусса для электростатического поля в диэлектрике</a:t>
                      </a: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r>
              <a:tr h="1062038">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endParaRPr sz="1400" b="1" dirty="0">
                        <a:latin typeface="Times New Roman" panose="02020603050405020304" pitchFamily="18" charset="0"/>
                        <a:cs typeface="Times New Roman" panose="02020603050405020304" pitchFamily="18" charset="0"/>
                      </a:endParaRPr>
                    </a:p>
                    <a:p>
                      <a:pPr lvl="0" algn="ctr" eaLnBrk="1" hangingPunct="1">
                        <a:buNone/>
                      </a:pPr>
                      <a:r>
                        <a:rPr sz="1400" b="1" dirty="0">
                          <a:latin typeface="Times New Roman" panose="02020603050405020304" pitchFamily="18" charset="0"/>
                          <a:cs typeface="Times New Roman" panose="02020603050405020304" pitchFamily="18" charset="0"/>
                        </a:rPr>
                        <a:t>4</a:t>
                      </a: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r>
                        <a:rPr sz="1400" b="1" dirty="0">
                          <a:latin typeface="Times New Roman" panose="02020603050405020304" pitchFamily="18" charset="0"/>
                          <a:cs typeface="Times New Roman" panose="02020603050405020304" pitchFamily="18" charset="0"/>
                        </a:rPr>
                        <a:t>теоремы Остроградского–Гаусса для МП в вакууме</a:t>
                      </a: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endParaRPr lang="ru-RU" altLang="en-US" sz="1400" b="1" dirty="0">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lnTlToBr>
                      <a:noFill/>
                    </a:lnTlToBr>
                    <a:lnBlToTr>
                      <a:noFill/>
                    </a:lnBlToTr>
                    <a:noFill/>
                  </a:tcPr>
                </a:tc>
              </a:tr>
            </a:tbl>
          </a:graphicData>
        </a:graphic>
      </p:graphicFrame>
      <p:sp>
        <p:nvSpPr>
          <p:cNvPr id="13336" name="Rectangle 10"/>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13337" name="Object 2"/>
          <p:cNvGraphicFramePr>
            <a:graphicFrameLocks noChangeAspect="1"/>
          </p:cNvGraphicFramePr>
          <p:nvPr/>
        </p:nvGraphicFramePr>
        <p:xfrm>
          <a:off x="3714750" y="1643063"/>
          <a:ext cx="1455738" cy="1009650"/>
        </p:xfrm>
        <a:graphic>
          <a:graphicData uri="http://schemas.openxmlformats.org/presentationml/2006/ole">
            <mc:AlternateContent xmlns:mc="http://schemas.openxmlformats.org/markup-compatibility/2006">
              <mc:Choice xmlns:v="urn:schemas-microsoft-com:vml" Requires="v">
                <p:oleObj spid="_x0000_s3117" name="" r:id="rId1" imgW="622300" imgH="431800" progId="Equation.3">
                  <p:embed/>
                </p:oleObj>
              </mc:Choice>
              <mc:Fallback>
                <p:oleObj name="" r:id="rId1" imgW="622300" imgH="431800" progId="Equation.3">
                  <p:embed/>
                  <p:pic>
                    <p:nvPicPr>
                      <p:cNvPr id="0" name="Изображение 3116"/>
                      <p:cNvPicPr/>
                      <p:nvPr/>
                    </p:nvPicPr>
                    <p:blipFill>
                      <a:blip r:embed="rId2"/>
                      <a:stretch>
                        <a:fillRect/>
                      </a:stretch>
                    </p:blipFill>
                    <p:spPr>
                      <a:xfrm>
                        <a:off x="3714750" y="1643063"/>
                        <a:ext cx="1455738" cy="1009650"/>
                      </a:xfrm>
                      <a:prstGeom prst="rect">
                        <a:avLst/>
                      </a:prstGeom>
                      <a:noFill/>
                      <a:ln w="38100">
                        <a:noFill/>
                        <a:miter/>
                      </a:ln>
                    </p:spPr>
                  </p:pic>
                </p:oleObj>
              </mc:Fallback>
            </mc:AlternateContent>
          </a:graphicData>
        </a:graphic>
      </p:graphicFrame>
      <p:sp>
        <p:nvSpPr>
          <p:cNvPr id="13338" name="Rectangle 12"/>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13339" name="Object 3"/>
          <p:cNvGraphicFramePr>
            <a:graphicFrameLocks noChangeAspect="1"/>
          </p:cNvGraphicFramePr>
          <p:nvPr/>
        </p:nvGraphicFramePr>
        <p:xfrm>
          <a:off x="7358063" y="1857375"/>
          <a:ext cx="1209675" cy="579438"/>
        </p:xfrm>
        <a:graphic>
          <a:graphicData uri="http://schemas.openxmlformats.org/presentationml/2006/ole">
            <mc:AlternateContent xmlns:mc="http://schemas.openxmlformats.org/markup-compatibility/2006">
              <mc:Choice xmlns:v="urn:schemas-microsoft-com:vml" Requires="v">
                <p:oleObj spid="_x0000_s3110" name="" r:id="rId3" imgW="584200" imgH="279400" progId="Equation.3">
                  <p:embed/>
                </p:oleObj>
              </mc:Choice>
              <mc:Fallback>
                <p:oleObj name="" r:id="rId3" imgW="584200" imgH="279400" progId="Equation.3">
                  <p:embed/>
                  <p:pic>
                    <p:nvPicPr>
                      <p:cNvPr id="0" name="Изображение 3109"/>
                      <p:cNvPicPr/>
                      <p:nvPr/>
                    </p:nvPicPr>
                    <p:blipFill>
                      <a:blip r:embed="rId4"/>
                      <a:stretch>
                        <a:fillRect/>
                      </a:stretch>
                    </p:blipFill>
                    <p:spPr>
                      <a:xfrm>
                        <a:off x="7358063" y="1857375"/>
                        <a:ext cx="1209675" cy="579438"/>
                      </a:xfrm>
                      <a:prstGeom prst="rect">
                        <a:avLst/>
                      </a:prstGeom>
                      <a:noFill/>
                      <a:ln w="38100">
                        <a:noFill/>
                        <a:miter/>
                      </a:ln>
                    </p:spPr>
                  </p:pic>
                </p:oleObj>
              </mc:Fallback>
            </mc:AlternateContent>
          </a:graphicData>
        </a:graphic>
      </p:graphicFrame>
      <p:sp>
        <p:nvSpPr>
          <p:cNvPr id="13340" name="Rectangle 14"/>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13341" name="Object 4"/>
          <p:cNvGraphicFramePr>
            <a:graphicFrameLocks noChangeAspect="1"/>
          </p:cNvGraphicFramePr>
          <p:nvPr/>
        </p:nvGraphicFramePr>
        <p:xfrm>
          <a:off x="3500438" y="2857500"/>
          <a:ext cx="2159000" cy="911225"/>
        </p:xfrm>
        <a:graphic>
          <a:graphicData uri="http://schemas.openxmlformats.org/presentationml/2006/ole">
            <mc:AlternateContent xmlns:mc="http://schemas.openxmlformats.org/markup-compatibility/2006">
              <mc:Choice xmlns:v="urn:schemas-microsoft-com:vml" Requires="v">
                <p:oleObj spid="_x0000_s3115" name="" r:id="rId5" imgW="1079500" imgH="457200" progId="Equation.3">
                  <p:embed/>
                </p:oleObj>
              </mc:Choice>
              <mc:Fallback>
                <p:oleObj name="" r:id="rId5" imgW="1079500" imgH="457200" progId="Equation.3">
                  <p:embed/>
                  <p:pic>
                    <p:nvPicPr>
                      <p:cNvPr id="0" name="Изображение 3114"/>
                      <p:cNvPicPr/>
                      <p:nvPr/>
                    </p:nvPicPr>
                    <p:blipFill>
                      <a:blip r:embed="rId6"/>
                      <a:stretch>
                        <a:fillRect/>
                      </a:stretch>
                    </p:blipFill>
                    <p:spPr>
                      <a:xfrm>
                        <a:off x="3500438" y="2857500"/>
                        <a:ext cx="2159000" cy="911225"/>
                      </a:xfrm>
                      <a:prstGeom prst="rect">
                        <a:avLst/>
                      </a:prstGeom>
                      <a:noFill/>
                      <a:ln w="38100">
                        <a:noFill/>
                        <a:miter/>
                      </a:ln>
                    </p:spPr>
                  </p:pic>
                </p:oleObj>
              </mc:Fallback>
            </mc:AlternateContent>
          </a:graphicData>
        </a:graphic>
      </p:graphicFrame>
      <p:sp>
        <p:nvSpPr>
          <p:cNvPr id="13342" name="Rectangle 16"/>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13343" name="Object 5"/>
          <p:cNvGraphicFramePr>
            <a:graphicFrameLocks noChangeAspect="1"/>
          </p:cNvGraphicFramePr>
          <p:nvPr/>
        </p:nvGraphicFramePr>
        <p:xfrm>
          <a:off x="7286625" y="2994025"/>
          <a:ext cx="1235075" cy="596900"/>
        </p:xfrm>
        <a:graphic>
          <a:graphicData uri="http://schemas.openxmlformats.org/presentationml/2006/ole">
            <mc:AlternateContent xmlns:mc="http://schemas.openxmlformats.org/markup-compatibility/2006">
              <mc:Choice xmlns:v="urn:schemas-microsoft-com:vml" Requires="v">
                <p:oleObj spid="_x0000_s3113" name="" r:id="rId7" imgW="635000" imgH="304800" progId="Equation.3">
                  <p:embed/>
                </p:oleObj>
              </mc:Choice>
              <mc:Fallback>
                <p:oleObj name="" r:id="rId7" imgW="635000" imgH="304800" progId="Equation.3">
                  <p:embed/>
                  <p:pic>
                    <p:nvPicPr>
                      <p:cNvPr id="0" name="Изображение 3112"/>
                      <p:cNvPicPr/>
                      <p:nvPr/>
                    </p:nvPicPr>
                    <p:blipFill>
                      <a:blip r:embed="rId8"/>
                      <a:stretch>
                        <a:fillRect/>
                      </a:stretch>
                    </p:blipFill>
                    <p:spPr>
                      <a:xfrm>
                        <a:off x="7286625" y="2994025"/>
                        <a:ext cx="1235075" cy="596900"/>
                      </a:xfrm>
                      <a:prstGeom prst="rect">
                        <a:avLst/>
                      </a:prstGeom>
                      <a:noFill/>
                      <a:ln w="38100">
                        <a:noFill/>
                        <a:miter/>
                      </a:ln>
                    </p:spPr>
                  </p:pic>
                </p:oleObj>
              </mc:Fallback>
            </mc:AlternateContent>
          </a:graphicData>
        </a:graphic>
      </p:graphicFrame>
      <p:sp>
        <p:nvSpPr>
          <p:cNvPr id="13344" name="Rectangle 18"/>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13345" name="Object 6"/>
          <p:cNvGraphicFramePr>
            <a:graphicFrameLocks noChangeAspect="1"/>
          </p:cNvGraphicFramePr>
          <p:nvPr/>
        </p:nvGraphicFramePr>
        <p:xfrm>
          <a:off x="3286125" y="4357688"/>
          <a:ext cx="2565400" cy="928687"/>
        </p:xfrm>
        <a:graphic>
          <a:graphicData uri="http://schemas.openxmlformats.org/presentationml/2006/ole">
            <mc:AlternateContent xmlns:mc="http://schemas.openxmlformats.org/markup-compatibility/2006">
              <mc:Choice xmlns:v="urn:schemas-microsoft-com:vml" Requires="v">
                <p:oleObj spid="_x0000_s3114" name="" r:id="rId9" imgW="1549400" imgH="558800" progId="Equation.3">
                  <p:embed/>
                </p:oleObj>
              </mc:Choice>
              <mc:Fallback>
                <p:oleObj name="" r:id="rId9" imgW="1549400" imgH="558800" progId="Equation.3">
                  <p:embed/>
                  <p:pic>
                    <p:nvPicPr>
                      <p:cNvPr id="0" name="Изображение 3113"/>
                      <p:cNvPicPr/>
                      <p:nvPr/>
                    </p:nvPicPr>
                    <p:blipFill>
                      <a:blip r:embed="rId10"/>
                      <a:stretch>
                        <a:fillRect/>
                      </a:stretch>
                    </p:blipFill>
                    <p:spPr>
                      <a:xfrm>
                        <a:off x="3286125" y="4357688"/>
                        <a:ext cx="2565400" cy="928687"/>
                      </a:xfrm>
                      <a:prstGeom prst="rect">
                        <a:avLst/>
                      </a:prstGeom>
                      <a:noFill/>
                      <a:ln w="38100">
                        <a:noFill/>
                        <a:miter/>
                      </a:ln>
                    </p:spPr>
                  </p:pic>
                </p:oleObj>
              </mc:Fallback>
            </mc:AlternateContent>
          </a:graphicData>
        </a:graphic>
      </p:graphicFrame>
      <p:sp>
        <p:nvSpPr>
          <p:cNvPr id="13346" name="Rectangle 20"/>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13347" name="Object 7"/>
          <p:cNvGraphicFramePr>
            <a:graphicFrameLocks noChangeAspect="1"/>
          </p:cNvGraphicFramePr>
          <p:nvPr/>
        </p:nvGraphicFramePr>
        <p:xfrm>
          <a:off x="7072313" y="4500563"/>
          <a:ext cx="2020887" cy="714375"/>
        </p:xfrm>
        <a:graphic>
          <a:graphicData uri="http://schemas.openxmlformats.org/presentationml/2006/ole">
            <mc:AlternateContent xmlns:mc="http://schemas.openxmlformats.org/markup-compatibility/2006">
              <mc:Choice xmlns:v="urn:schemas-microsoft-com:vml" Requires="v">
                <p:oleObj spid="_x0000_s3111" name="" r:id="rId11" imgW="1104900" imgH="393700" progId="Equation.3">
                  <p:embed/>
                </p:oleObj>
              </mc:Choice>
              <mc:Fallback>
                <p:oleObj name="" r:id="rId11" imgW="1104900" imgH="393700" progId="Equation.3">
                  <p:embed/>
                  <p:pic>
                    <p:nvPicPr>
                      <p:cNvPr id="0" name="Изображение 3110"/>
                      <p:cNvPicPr/>
                      <p:nvPr/>
                    </p:nvPicPr>
                    <p:blipFill>
                      <a:blip r:embed="rId12"/>
                      <a:stretch>
                        <a:fillRect/>
                      </a:stretch>
                    </p:blipFill>
                    <p:spPr>
                      <a:xfrm>
                        <a:off x="7072313" y="4500563"/>
                        <a:ext cx="2020887" cy="714375"/>
                      </a:xfrm>
                      <a:prstGeom prst="rect">
                        <a:avLst/>
                      </a:prstGeom>
                      <a:noFill/>
                      <a:ln w="38100">
                        <a:noFill/>
                        <a:miter/>
                      </a:ln>
                    </p:spPr>
                  </p:pic>
                </p:oleObj>
              </mc:Fallback>
            </mc:AlternateContent>
          </a:graphicData>
        </a:graphic>
      </p:graphicFrame>
      <p:sp>
        <p:nvSpPr>
          <p:cNvPr id="13348" name="Rectangle 22"/>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13349" name="Object 8"/>
          <p:cNvGraphicFramePr>
            <a:graphicFrameLocks noChangeAspect="1"/>
          </p:cNvGraphicFramePr>
          <p:nvPr/>
        </p:nvGraphicFramePr>
        <p:xfrm>
          <a:off x="3857625" y="5643563"/>
          <a:ext cx="1500188" cy="1006475"/>
        </p:xfrm>
        <a:graphic>
          <a:graphicData uri="http://schemas.openxmlformats.org/presentationml/2006/ole">
            <mc:AlternateContent xmlns:mc="http://schemas.openxmlformats.org/markup-compatibility/2006">
              <mc:Choice xmlns:v="urn:schemas-microsoft-com:vml" Requires="v">
                <p:oleObj spid="_x0000_s3116" name="" r:id="rId13" imgW="838200" imgH="558800" progId="Equation.3">
                  <p:embed/>
                </p:oleObj>
              </mc:Choice>
              <mc:Fallback>
                <p:oleObj name="" r:id="rId13" imgW="838200" imgH="558800" progId="Equation.3">
                  <p:embed/>
                  <p:pic>
                    <p:nvPicPr>
                      <p:cNvPr id="0" name="Изображение 3115"/>
                      <p:cNvPicPr/>
                      <p:nvPr/>
                    </p:nvPicPr>
                    <p:blipFill>
                      <a:blip r:embed="rId14"/>
                      <a:stretch>
                        <a:fillRect/>
                      </a:stretch>
                    </p:blipFill>
                    <p:spPr>
                      <a:xfrm>
                        <a:off x="3857625" y="5643563"/>
                        <a:ext cx="1500188" cy="1006475"/>
                      </a:xfrm>
                      <a:prstGeom prst="rect">
                        <a:avLst/>
                      </a:prstGeom>
                      <a:noFill/>
                      <a:ln w="38100">
                        <a:noFill/>
                        <a:miter/>
                      </a:ln>
                    </p:spPr>
                  </p:pic>
                </p:oleObj>
              </mc:Fallback>
            </mc:AlternateContent>
          </a:graphicData>
        </a:graphic>
      </p:graphicFrame>
      <p:sp>
        <p:nvSpPr>
          <p:cNvPr id="13350" name="Rectangle 24"/>
          <p:cNvSpPr/>
          <p:nvPr/>
        </p:nvSpPr>
        <p:spPr>
          <a:xfrm>
            <a:off x="0" y="0"/>
            <a:ext cx="9144000" cy="0"/>
          </a:xfrm>
          <a:prstGeom prst="rect">
            <a:avLst/>
          </a:prstGeom>
          <a:noFill/>
          <a:ln w="9525">
            <a:noFill/>
          </a:ln>
        </p:spPr>
        <p:txBody>
          <a:bodyPr wrap="none" anchor="ctr">
            <a:spAutoFit/>
          </a:bodyPr>
          <a:p>
            <a:endParaRPr dirty="0">
              <a:latin typeface="Arial" panose="020B0604020202020204" pitchFamily="34" charset="0"/>
            </a:endParaRPr>
          </a:p>
        </p:txBody>
      </p:sp>
      <p:graphicFrame>
        <p:nvGraphicFramePr>
          <p:cNvPr id="13351" name="Object 9"/>
          <p:cNvGraphicFramePr>
            <a:graphicFrameLocks noChangeAspect="1"/>
          </p:cNvGraphicFramePr>
          <p:nvPr/>
        </p:nvGraphicFramePr>
        <p:xfrm>
          <a:off x="7358063" y="5768975"/>
          <a:ext cx="1428750" cy="660400"/>
        </p:xfrm>
        <a:graphic>
          <a:graphicData uri="http://schemas.openxmlformats.org/presentationml/2006/ole">
            <mc:AlternateContent xmlns:mc="http://schemas.openxmlformats.org/markup-compatibility/2006">
              <mc:Choice xmlns:v="urn:schemas-microsoft-com:vml" Requires="v">
                <p:oleObj spid="_x0000_s3112" name="" r:id="rId15" imgW="761365" imgH="355600" progId="Equation.3">
                  <p:embed/>
                </p:oleObj>
              </mc:Choice>
              <mc:Fallback>
                <p:oleObj name="" r:id="rId15" imgW="761365" imgH="355600" progId="Equation.3">
                  <p:embed/>
                  <p:pic>
                    <p:nvPicPr>
                      <p:cNvPr id="0" name="Изображение 3111"/>
                      <p:cNvPicPr/>
                      <p:nvPr/>
                    </p:nvPicPr>
                    <p:blipFill>
                      <a:blip r:embed="rId16"/>
                      <a:stretch>
                        <a:fillRect/>
                      </a:stretch>
                    </p:blipFill>
                    <p:spPr>
                      <a:xfrm>
                        <a:off x="7358063" y="5768975"/>
                        <a:ext cx="1428750" cy="660400"/>
                      </a:xfrm>
                      <a:prstGeom prst="rect">
                        <a:avLst/>
                      </a:prstGeom>
                      <a:noFill/>
                      <a:ln w="38100">
                        <a:noFill/>
                        <a:miter/>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Заголовок 1"/>
          <p:cNvSpPr>
            <a:spLocks noGrp="1"/>
          </p:cNvSpPr>
          <p:nvPr>
            <p:ph type="title"/>
          </p:nvPr>
        </p:nvSpPr>
        <p:spPr>
          <a:xfrm>
            <a:off x="713105" y="594995"/>
            <a:ext cx="7913370" cy="465455"/>
          </a:xfrm>
          <a:solidFill>
            <a:schemeClr val="accent3">
              <a:lumMod val="95000"/>
            </a:schemeClr>
          </a:solidFill>
        </p:spPr>
        <p:txBody>
          <a:bodyPr vert="horz" wrap="square" lIns="91440" tIns="45720" rIns="91440" bIns="45720" anchor="ctr"/>
          <a:p>
            <a:pPr algn="ctr"/>
            <a:r>
              <a:rPr sz="3200" b="1">
                <a:solidFill>
                  <a:srgbClr val="C00000"/>
                </a:solidFill>
                <a:effectLst>
                  <a:outerShdw blurRad="38100" dist="38100" dir="2700000" algn="tl">
                    <a:srgbClr val="000000">
                      <a:alpha val="43137"/>
                    </a:srgbClr>
                  </a:outerShdw>
                </a:effectLst>
              </a:rPr>
              <a:t>Классические опыты Фарадея</a:t>
            </a:r>
            <a:endParaRPr sz="3200" b="1">
              <a:solidFill>
                <a:srgbClr val="C00000"/>
              </a:solidFill>
              <a:effectLst>
                <a:outerShdw blurRad="38100" dist="38100" dir="2700000" algn="tl">
                  <a:srgbClr val="000000">
                    <a:alpha val="43137"/>
                  </a:srgbClr>
                </a:outerShdw>
              </a:effectLst>
            </a:endParaRPr>
          </a:p>
        </p:txBody>
      </p:sp>
      <p:sp>
        <p:nvSpPr>
          <p:cNvPr id="4099" name="Содержимое 2"/>
          <p:cNvSpPr>
            <a:spLocks noGrp="1"/>
          </p:cNvSpPr>
          <p:nvPr>
            <p:ph idx="1"/>
          </p:nvPr>
        </p:nvSpPr>
        <p:spPr>
          <a:xfrm>
            <a:off x="457200" y="1412875"/>
            <a:ext cx="8229600" cy="5087938"/>
          </a:xfrm>
        </p:spPr>
        <p:txBody>
          <a:bodyPr vert="horz" wrap="square" lIns="91440" tIns="45720" rIns="91440" bIns="45720" anchor="t"/>
          <a:p>
            <a:pPr algn="ctr">
              <a:buNone/>
            </a:pPr>
            <a:r>
              <a:rPr sz="2400" b="1">
                <a:latin typeface="Times New Roman" panose="02020603050405020304" pitchFamily="18" charset="0"/>
              </a:rPr>
              <a:t>  </a:t>
            </a:r>
            <a:endParaRPr sz="2000" b="1">
              <a:latin typeface="Times New Roman" panose="02020603050405020304" pitchFamily="18" charset="0"/>
            </a:endParaRPr>
          </a:p>
        </p:txBody>
      </p:sp>
      <p:sp>
        <p:nvSpPr>
          <p:cNvPr id="4102" name="Прямоугольник 4101"/>
          <p:cNvSpPr/>
          <p:nvPr/>
        </p:nvSpPr>
        <p:spPr>
          <a:xfrm>
            <a:off x="0" y="0"/>
            <a:ext cx="9144000" cy="0"/>
          </a:xfrm>
          <a:prstGeom prst="rect">
            <a:avLst/>
          </a:prstGeom>
          <a:noFill/>
          <a:ln w="9525">
            <a:noFill/>
          </a:ln>
        </p:spPr>
        <p:txBody>
          <a:bodyPr/>
          <a:p>
            <a:endParaRPr lang="ru-RU" altLang="en-US"/>
          </a:p>
        </p:txBody>
      </p:sp>
      <p:sp>
        <p:nvSpPr>
          <p:cNvPr id="4104" name="Содержимое 2"/>
          <p:cNvSpPr/>
          <p:nvPr/>
        </p:nvSpPr>
        <p:spPr>
          <a:xfrm>
            <a:off x="468313" y="1341438"/>
            <a:ext cx="8280400" cy="5041900"/>
          </a:xfrm>
          <a:prstGeom prst="rect">
            <a:avLst/>
          </a:prstGeom>
          <a:no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stStyle>
          <a:p>
            <a:pPr lvl="0">
              <a:buNone/>
            </a:pPr>
            <a:endParaRPr sz="1400">
              <a:latin typeface="Times New Roman" panose="02020603050405020304" pitchFamily="18" charset="0"/>
            </a:endParaRPr>
          </a:p>
          <a:p>
            <a:pPr lvl="0">
              <a:buNone/>
            </a:pPr>
            <a:endParaRPr sz="1400">
              <a:latin typeface="Times New Roman" panose="02020603050405020304" pitchFamily="18" charset="0"/>
            </a:endParaRPr>
          </a:p>
        </p:txBody>
      </p:sp>
      <p:sp>
        <p:nvSpPr>
          <p:cNvPr id="4106" name="Содержимое 2"/>
          <p:cNvSpPr/>
          <p:nvPr/>
        </p:nvSpPr>
        <p:spPr>
          <a:xfrm>
            <a:off x="311785" y="1125855"/>
            <a:ext cx="8653145" cy="5318125"/>
          </a:xfrm>
          <a:prstGeom prst="rect">
            <a:avLst/>
          </a:prstGeom>
          <a:no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stStyle>
          <a:p>
            <a:pPr lvl="0" algn="ctr">
              <a:buNone/>
            </a:pPr>
            <a:r>
              <a:rPr sz="2000" b="1">
                <a:latin typeface="Times New Roman" panose="02020603050405020304" pitchFamily="18" charset="0"/>
              </a:rPr>
              <a:t>Опыт 1</a:t>
            </a:r>
            <a:r>
              <a:rPr sz="1800">
                <a:latin typeface="Times New Roman" panose="02020603050405020304" pitchFamily="18" charset="0"/>
              </a:rPr>
              <a:t>. </a:t>
            </a:r>
            <a:r>
              <a:rPr sz="1800" b="1">
                <a:solidFill>
                  <a:srgbClr val="C00000"/>
                </a:solidFill>
                <a:effectLst/>
                <a:latin typeface="Times New Roman" panose="02020603050405020304" pitchFamily="18" charset="0"/>
              </a:rPr>
              <a:t>Введение и выведение постоянного магнита в замкнутый на гальванометр соленоид:</a:t>
            </a:r>
            <a:r>
              <a:rPr sz="1800" b="1">
                <a:effectLst/>
                <a:latin typeface="Times New Roman" panose="02020603050405020304" pitchFamily="18" charset="0"/>
              </a:rPr>
              <a:t> </a:t>
            </a:r>
            <a:endParaRPr sz="1800" b="1">
              <a:effectLst/>
              <a:latin typeface="Times New Roman" panose="02020603050405020304" pitchFamily="18" charset="0"/>
            </a:endParaRPr>
          </a:p>
          <a:p>
            <a:pPr lvl="0">
              <a:buNone/>
            </a:pPr>
            <a:r>
              <a:rPr sz="1800">
                <a:latin typeface="Times New Roman" panose="02020603050405020304" pitchFamily="18" charset="0"/>
              </a:rPr>
              <a:t>- в </a:t>
            </a:r>
            <a:r>
              <a:rPr sz="1800" err="1">
                <a:latin typeface="Times New Roman" panose="02020603050405020304" pitchFamily="18" charset="0"/>
              </a:rPr>
              <a:t>моменты вдвигания</a:t>
            </a:r>
            <a:r>
              <a:rPr sz="1800">
                <a:latin typeface="Times New Roman" panose="02020603050405020304" pitchFamily="18" charset="0"/>
              </a:rPr>
              <a:t> или выдвигания магнита наблюдается отклонение стрелки</a:t>
            </a:r>
            <a:endParaRPr sz="1800">
              <a:latin typeface="Times New Roman" panose="02020603050405020304" pitchFamily="18" charset="0"/>
            </a:endParaRPr>
          </a:p>
          <a:p>
            <a:pPr lvl="0">
              <a:buNone/>
            </a:pPr>
            <a:r>
              <a:rPr sz="1800">
                <a:latin typeface="Times New Roman" panose="02020603050405020304" pitchFamily="18" charset="0"/>
              </a:rPr>
              <a:t>  гальванометра (возникает индукционный ток); </a:t>
            </a:r>
            <a:endParaRPr sz="1800">
              <a:latin typeface="Times New Roman" panose="02020603050405020304" pitchFamily="18" charset="0"/>
            </a:endParaRPr>
          </a:p>
          <a:p>
            <a:pPr lvl="0">
              <a:buFontTx/>
              <a:buNone/>
            </a:pPr>
            <a:r>
              <a:rPr sz="1800">
                <a:latin typeface="Times New Roman" panose="02020603050405020304" pitchFamily="18" charset="0"/>
              </a:rPr>
              <a:t>- </a:t>
            </a:r>
            <a:r>
              <a:rPr sz="1800" err="1">
                <a:latin typeface="Times New Roman" panose="02020603050405020304" pitchFamily="18" charset="0"/>
              </a:rPr>
              <a:t>направления отклонения стрелки при вдвигании</a:t>
            </a:r>
            <a:r>
              <a:rPr sz="1800">
                <a:latin typeface="Times New Roman" panose="02020603050405020304" pitchFamily="18" charset="0"/>
              </a:rPr>
              <a:t> и выдвигании магнита </a:t>
            </a:r>
            <a:endParaRPr sz="1800">
              <a:latin typeface="Times New Roman" panose="02020603050405020304" pitchFamily="18" charset="0"/>
            </a:endParaRPr>
          </a:p>
          <a:p>
            <a:pPr lvl="0">
              <a:buFontTx/>
              <a:buNone/>
            </a:pPr>
            <a:r>
              <a:rPr sz="1800">
                <a:latin typeface="Times New Roman" panose="02020603050405020304" pitchFamily="18" charset="0"/>
              </a:rPr>
              <a:t>  противоположны;</a:t>
            </a:r>
            <a:endParaRPr sz="1800">
              <a:latin typeface="Times New Roman" panose="02020603050405020304" pitchFamily="18" charset="0"/>
            </a:endParaRPr>
          </a:p>
          <a:p>
            <a:pPr lvl="0">
              <a:buFontTx/>
              <a:buNone/>
            </a:pPr>
            <a:r>
              <a:rPr sz="1800">
                <a:latin typeface="Times New Roman" panose="02020603050405020304" pitchFamily="18" charset="0"/>
              </a:rPr>
              <a:t>- отклонение стрелки гальванометра тем больше, чем больше скорость движения </a:t>
            </a:r>
            <a:endParaRPr sz="1800">
              <a:latin typeface="Times New Roman" panose="02020603050405020304" pitchFamily="18" charset="0"/>
            </a:endParaRPr>
          </a:p>
          <a:p>
            <a:pPr lvl="0">
              <a:buFontTx/>
              <a:buNone/>
            </a:pPr>
            <a:r>
              <a:rPr sz="1800">
                <a:latin typeface="Times New Roman" panose="02020603050405020304" pitchFamily="18" charset="0"/>
              </a:rPr>
              <a:t>  магнита относительно катушки.</a:t>
            </a:r>
            <a:endParaRPr sz="1800" b="1">
              <a:latin typeface="Times New Roman" panose="02020603050405020304" pitchFamily="18" charset="0"/>
            </a:endParaRPr>
          </a:p>
          <a:p>
            <a:pPr lvl="0" algn="ctr">
              <a:buNone/>
            </a:pPr>
            <a:r>
              <a:rPr sz="2000" b="1">
                <a:latin typeface="Times New Roman" panose="02020603050405020304" pitchFamily="18" charset="0"/>
              </a:rPr>
              <a:t>Опыт 2</a:t>
            </a:r>
            <a:r>
              <a:rPr sz="2000">
                <a:latin typeface="Times New Roman" panose="02020603050405020304" pitchFamily="18" charset="0"/>
              </a:rPr>
              <a:t>.</a:t>
            </a:r>
            <a:r>
              <a:rPr sz="2000" b="1">
                <a:solidFill>
                  <a:srgbClr val="C00000"/>
                </a:solidFill>
                <a:effectLst/>
                <a:latin typeface="Times New Roman" panose="02020603050405020304" pitchFamily="18" charset="0"/>
              </a:rPr>
              <a:t> </a:t>
            </a:r>
            <a:r>
              <a:rPr sz="1800" b="1">
                <a:solidFill>
                  <a:srgbClr val="C00000"/>
                </a:solidFill>
                <a:effectLst/>
                <a:latin typeface="Times New Roman" panose="02020603050405020304" pitchFamily="18" charset="0"/>
              </a:rPr>
              <a:t>Две катушки вставляются одна в другую, концы одной из катушек, присоединяются к гальванометру, а через другую катушку пропускается ток</a:t>
            </a:r>
            <a:r>
              <a:rPr sz="2000" b="1">
                <a:solidFill>
                  <a:srgbClr val="C00000"/>
                </a:solidFill>
                <a:effectLst/>
                <a:latin typeface="Times New Roman" panose="02020603050405020304" pitchFamily="18" charset="0"/>
              </a:rPr>
              <a:t>:</a:t>
            </a:r>
            <a:endParaRPr sz="2000" b="1">
              <a:solidFill>
                <a:srgbClr val="C00000"/>
              </a:solidFill>
              <a:effectLst/>
              <a:latin typeface="Times New Roman" panose="02020603050405020304" pitchFamily="18" charset="0"/>
            </a:endParaRPr>
          </a:p>
          <a:p>
            <a:pPr lvl="0">
              <a:buFontTx/>
              <a:buNone/>
            </a:pPr>
            <a:r>
              <a:rPr sz="1800">
                <a:latin typeface="Times New Roman" panose="02020603050405020304" pitchFamily="18" charset="0"/>
              </a:rPr>
              <a:t>- в моменты включения и выключения тока, в моменты его увеличения или</a:t>
            </a:r>
            <a:endParaRPr sz="1800">
              <a:latin typeface="Times New Roman" panose="02020603050405020304" pitchFamily="18" charset="0"/>
            </a:endParaRPr>
          </a:p>
          <a:p>
            <a:pPr lvl="0">
              <a:buFontTx/>
              <a:buNone/>
            </a:pPr>
            <a:r>
              <a:rPr sz="1800">
                <a:latin typeface="Times New Roman" panose="02020603050405020304" pitchFamily="18" charset="0"/>
              </a:rPr>
              <a:t>  уменьшения или при перемещении катушек друг относительно друга наблюдается </a:t>
            </a:r>
            <a:endParaRPr sz="1800">
              <a:latin typeface="Times New Roman" panose="02020603050405020304" pitchFamily="18" charset="0"/>
            </a:endParaRPr>
          </a:p>
          <a:p>
            <a:pPr lvl="0">
              <a:buFontTx/>
              <a:buNone/>
            </a:pPr>
            <a:r>
              <a:rPr sz="1800">
                <a:latin typeface="Times New Roman" panose="02020603050405020304" pitchFamily="18" charset="0"/>
              </a:rPr>
              <a:t>  отклонение стрелки гальванометра;</a:t>
            </a:r>
            <a:endParaRPr sz="1800">
              <a:latin typeface="Times New Roman" panose="02020603050405020304" pitchFamily="18" charset="0"/>
            </a:endParaRPr>
          </a:p>
          <a:p>
            <a:pPr lvl="0">
              <a:buNone/>
            </a:pPr>
            <a:r>
              <a:rPr sz="1800">
                <a:latin typeface="Times New Roman" panose="02020603050405020304" pitchFamily="18" charset="0"/>
              </a:rPr>
              <a:t>- направления отклонений стрелки гальванометра также противоположны при</a:t>
            </a:r>
            <a:endParaRPr sz="1800">
              <a:latin typeface="Times New Roman" panose="02020603050405020304" pitchFamily="18" charset="0"/>
            </a:endParaRPr>
          </a:p>
          <a:p>
            <a:pPr lvl="0">
              <a:buNone/>
            </a:pPr>
            <a:r>
              <a:rPr sz="1800">
                <a:latin typeface="Times New Roman" panose="02020603050405020304" pitchFamily="18" charset="0"/>
              </a:rPr>
              <a:t>  включении или выключении тока, его увеличении или уменьшении, сближении или</a:t>
            </a:r>
            <a:endParaRPr sz="1800">
              <a:latin typeface="Times New Roman" panose="02020603050405020304" pitchFamily="18" charset="0"/>
            </a:endParaRPr>
          </a:p>
          <a:p>
            <a:pPr lvl="0">
              <a:buNone/>
            </a:pPr>
            <a:r>
              <a:rPr sz="1800">
                <a:latin typeface="Times New Roman" panose="02020603050405020304" pitchFamily="18" charset="0"/>
              </a:rPr>
              <a:t> удалении катушек. </a:t>
            </a:r>
            <a:endParaRPr sz="1800">
              <a:latin typeface="Times New Roman" panose="02020603050405020304" pitchFamily="18" charset="0"/>
            </a:endParaRPr>
          </a:p>
          <a:p>
            <a:pPr lvl="0">
              <a:buNone/>
            </a:pPr>
            <a:endParaRPr sz="1800">
              <a:latin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Заголовок 1"/>
          <p:cNvSpPr>
            <a:spLocks noGrp="1"/>
          </p:cNvSpPr>
          <p:nvPr>
            <p:ph type="title"/>
          </p:nvPr>
        </p:nvSpPr>
        <p:spPr>
          <a:solidFill>
            <a:schemeClr val="accent3">
              <a:lumMod val="95000"/>
            </a:schemeClr>
          </a:solidFill>
        </p:spPr>
        <p:txBody>
          <a:bodyPr vert="horz" wrap="square" lIns="91440" tIns="45720" rIns="91440" bIns="45720" anchor="ctr"/>
          <a:p>
            <a:pPr algn="ctr"/>
            <a:r>
              <a:rPr sz="3200" b="1" dirty="0">
                <a:solidFill>
                  <a:srgbClr val="C00000"/>
                </a:solidFill>
                <a:effectLst>
                  <a:outerShdw blurRad="38100" dist="38100" dir="2700000" algn="tl">
                    <a:srgbClr val="000000">
                      <a:alpha val="43137"/>
                    </a:srgbClr>
                  </a:outerShdw>
                </a:effectLst>
              </a:rPr>
              <a:t>Полная система уравнений Максвелла состоит из</a:t>
            </a:r>
            <a:endParaRPr sz="3200" b="1" dirty="0">
              <a:solidFill>
                <a:srgbClr val="C00000"/>
              </a:solidFill>
              <a:effectLst>
                <a:outerShdw blurRad="38100" dist="38100" dir="2700000" algn="tl">
                  <a:srgbClr val="000000">
                    <a:alpha val="43137"/>
                  </a:srgbClr>
                </a:outerShdw>
              </a:effectLst>
            </a:endParaRPr>
          </a:p>
        </p:txBody>
      </p:sp>
      <p:sp>
        <p:nvSpPr>
          <p:cNvPr id="14339" name="Содержимое 2"/>
          <p:cNvSpPr>
            <a:spLocks noGrp="1"/>
          </p:cNvSpPr>
          <p:nvPr>
            <p:ph idx="1"/>
          </p:nvPr>
        </p:nvSpPr>
        <p:spPr/>
        <p:txBody>
          <a:bodyPr vert="horz" wrap="square" lIns="91440" tIns="45720" rIns="91440" bIns="45720" anchor="t"/>
          <a:p>
            <a:pPr algn="just"/>
            <a:r>
              <a:rPr sz="2400" dirty="0"/>
              <a:t>Четырех структурных уравнений в интегральной или дифференциальной форме</a:t>
            </a:r>
            <a:endParaRPr sz="2400" dirty="0"/>
          </a:p>
          <a:p>
            <a:pPr algn="just"/>
            <a:r>
              <a:rPr sz="2400" dirty="0"/>
              <a:t>Трех материальных уравнений</a:t>
            </a:r>
            <a:endParaRPr sz="2400" dirty="0"/>
          </a:p>
          <a:p>
            <a:pPr algn="just"/>
            <a:r>
              <a:rPr sz="2400" dirty="0"/>
              <a:t>Четырех граничных условий</a:t>
            </a:r>
            <a:endParaRPr sz="2400" dirty="0"/>
          </a:p>
          <a:p>
            <a:pPr algn="ctr">
              <a:buNone/>
            </a:pPr>
            <a:endParaRPr sz="2400" dirty="0"/>
          </a:p>
          <a:p>
            <a:pPr algn="ctr">
              <a:buNone/>
            </a:pPr>
            <a:r>
              <a:rPr sz="2400" b="1" dirty="0">
                <a:solidFill>
                  <a:srgbClr val="C00000"/>
                </a:solidFill>
                <a:effectLst>
                  <a:outerShdw blurRad="38100" dist="38100" dir="2700000" algn="tl">
                    <a:srgbClr val="000000">
                      <a:alpha val="43137"/>
                    </a:srgbClr>
                  </a:outerShdw>
                </a:effectLst>
              </a:rPr>
              <a:t>ВСЕГО 11 уравнений</a:t>
            </a:r>
            <a:endParaRPr sz="2400" b="1" dirty="0">
              <a:solidFill>
                <a:srgbClr val="C00000"/>
              </a:solidFill>
              <a:effectLst>
                <a:outerShdw blurRad="38100" dist="38100" dir="2700000" algn="tl">
                  <a:srgbClr val="000000">
                    <a:alpha val="43137"/>
                  </a:srgbClr>
                </a:outerShdw>
              </a:effectLst>
            </a:endParaRPr>
          </a:p>
          <a:p>
            <a:pPr algn="ctr">
              <a:buNone/>
            </a:pPr>
            <a:endParaRPr sz="2400" b="1" dirty="0">
              <a:solidFill>
                <a:srgbClr val="C00000"/>
              </a:solidFill>
              <a:effectLst>
                <a:outerShdw blurRad="38100" dist="38100" dir="2700000" algn="tl">
                  <a:srgbClr val="000000">
                    <a:alpha val="43137"/>
                  </a:srgbClr>
                </a:outerShdw>
              </a:effectLst>
            </a:endParaRPr>
          </a:p>
          <a:p>
            <a:pPr algn="ctr">
              <a:buNone/>
            </a:pPr>
            <a:endParaRPr sz="2400" b="1" dirty="0">
              <a:solidFill>
                <a:srgbClr val="C00000"/>
              </a:solidFill>
              <a:effectLst>
                <a:outerShdw blurRad="38100" dist="38100" dir="2700000" algn="tl">
                  <a:srgbClr val="000000">
                    <a:alpha val="43137"/>
                  </a:srgbClr>
                </a:outerShdw>
              </a:effectLs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Замещающее содержимое 2"/>
          <p:cNvSpPr>
            <a:spLocks noGrp="1"/>
          </p:cNvSpPr>
          <p:nvPr>
            <p:ph idx="4294967295"/>
          </p:nvPr>
        </p:nvSpPr>
        <p:spPr>
          <a:xfrm>
            <a:off x="409575" y="808990"/>
            <a:ext cx="8269605" cy="5410200"/>
          </a:xfrm>
        </p:spPr>
        <p:txBody>
          <a:bodyPr/>
          <a:p>
            <a:pPr marL="0" lvl="0" indent="0" algn="just" eaLnBrk="1" hangingPunct="1">
              <a:spcBef>
                <a:spcPct val="0"/>
              </a:spcBef>
              <a:buClrTx/>
              <a:buSzTx/>
              <a:buFontTx/>
              <a:buNone/>
            </a:pPr>
            <a:r>
              <a:rPr lang="ru-RU" altLang="ru-RU" sz="2400" dirty="0">
                <a:solidFill>
                  <a:srgbClr val="000000"/>
                </a:solidFill>
                <a:latin typeface="Times New Roman" panose="02020603050405020304" pitchFamily="18" charset="0"/>
                <a:cs typeface="Times New Roman" panose="02020603050405020304" pitchFamily="18" charset="0"/>
                <a:sym typeface="+mn-ea"/>
              </a:rPr>
              <a:t>Предварительно сформулируем </a:t>
            </a:r>
            <a:r>
              <a:rPr lang="ru-RU" altLang="ru-RU" sz="2400" u="sng" dirty="0">
                <a:solidFill>
                  <a:srgbClr val="000000"/>
                </a:solidFill>
                <a:latin typeface="Times New Roman" panose="02020603050405020304" pitchFamily="18" charset="0"/>
                <a:cs typeface="Times New Roman" panose="02020603050405020304" pitchFamily="18" charset="0"/>
                <a:sym typeface="+mn-ea"/>
              </a:rPr>
              <a:t>условия выполнения уравнений Максвелла:</a:t>
            </a:r>
            <a:endParaRPr lang="ru-RU" altLang="ru-RU" sz="2400" u="sng" dirty="0">
              <a:solidFill>
                <a:srgbClr val="000000"/>
              </a:solidFill>
              <a:latin typeface="Times New Roman" panose="02020603050405020304" pitchFamily="18" charset="0"/>
              <a:cs typeface="Times New Roman" panose="02020603050405020304" pitchFamily="18" charset="0"/>
              <a:sym typeface="+mn-ea"/>
            </a:endParaRPr>
          </a:p>
          <a:p>
            <a:pPr marL="0" lvl="0" indent="0" algn="just" eaLnBrk="1" hangingPunct="1">
              <a:spcBef>
                <a:spcPct val="0"/>
              </a:spcBef>
              <a:buClrTx/>
              <a:buSzTx/>
              <a:buFontTx/>
              <a:buNone/>
            </a:pPr>
            <a:endParaRPr lang="ru-RU" altLang="ru-RU" sz="2400" u="sng" dirty="0">
              <a:solidFill>
                <a:srgbClr val="000000"/>
              </a:solidFill>
              <a:latin typeface="Times New Roman" panose="02020603050405020304" pitchFamily="18" charset="0"/>
              <a:cs typeface="Times New Roman" panose="02020603050405020304" pitchFamily="18" charset="0"/>
            </a:endParaRPr>
          </a:p>
          <a:p>
            <a:pPr marL="0" lvl="0" indent="0" algn="just" eaLnBrk="1" hangingPunct="1">
              <a:spcBef>
                <a:spcPct val="0"/>
              </a:spcBef>
              <a:buClrTx/>
              <a:buSzTx/>
              <a:buFontTx/>
              <a:buNone/>
            </a:pPr>
            <a:r>
              <a:rPr lang="ru-RU" altLang="ru-RU" sz="2400" dirty="0">
                <a:solidFill>
                  <a:srgbClr val="000000"/>
                </a:solidFill>
                <a:latin typeface="Times New Roman" panose="02020603050405020304" pitchFamily="18" charset="0"/>
                <a:cs typeface="Times New Roman" panose="02020603050405020304" pitchFamily="18" charset="0"/>
                <a:sym typeface="+mn-ea"/>
              </a:rPr>
              <a:t>1) эти уравнения </a:t>
            </a:r>
            <a:r>
              <a:rPr lang="ru-RU" altLang="ru-RU" sz="2400" b="1" dirty="0">
                <a:solidFill>
                  <a:srgbClr val="C00000"/>
                </a:solidFill>
                <a:latin typeface="Times New Roman" panose="02020603050405020304" pitchFamily="18" charset="0"/>
                <a:cs typeface="Times New Roman" panose="02020603050405020304" pitchFamily="18" charset="0"/>
                <a:sym typeface="+mn-ea"/>
              </a:rPr>
              <a:t>макроскопические,</a:t>
            </a:r>
            <a:r>
              <a:rPr lang="ru-RU" altLang="ru-RU" sz="2400" dirty="0">
                <a:solidFill>
                  <a:srgbClr val="000000"/>
                </a:solidFill>
                <a:latin typeface="Times New Roman" panose="02020603050405020304" pitchFamily="18" charset="0"/>
                <a:cs typeface="Times New Roman" panose="02020603050405020304" pitchFamily="18" charset="0"/>
                <a:sym typeface="+mn-ea"/>
              </a:rPr>
              <a:t> т.е. они описывают все электромагнитные явления, в которых не проявляются квантовые эффекты (иначе говоря, на расстояниях больше среднеатомных </a:t>
            </a:r>
            <a:r>
              <a:rPr lang="en-US" altLang="ru-RU" sz="2400" dirty="0">
                <a:solidFill>
                  <a:srgbClr val="000000"/>
                </a:solidFill>
                <a:latin typeface="Times New Roman" panose="02020603050405020304" pitchFamily="18" charset="0"/>
                <a:cs typeface="Times New Roman" panose="02020603050405020304" pitchFamily="18" charset="0"/>
                <a:sym typeface="+mn-ea"/>
              </a:rPr>
              <a:t>~ 10</a:t>
            </a:r>
            <a:r>
              <a:rPr lang="en-US" altLang="ru-RU" sz="2400" baseline="30000" dirty="0">
                <a:solidFill>
                  <a:srgbClr val="000000"/>
                </a:solidFill>
                <a:latin typeface="Times New Roman" panose="02020603050405020304" pitchFamily="18" charset="0"/>
                <a:cs typeface="Times New Roman" panose="02020603050405020304" pitchFamily="18" charset="0"/>
                <a:sym typeface="+mn-ea"/>
              </a:rPr>
              <a:t>-10</a:t>
            </a:r>
            <a:r>
              <a:rPr lang="ru-RU" altLang="ru-RU" sz="2400" dirty="0">
                <a:solidFill>
                  <a:srgbClr val="000000"/>
                </a:solidFill>
                <a:latin typeface="Times New Roman" panose="02020603050405020304" pitchFamily="18" charset="0"/>
                <a:cs typeface="Times New Roman" panose="02020603050405020304" pitchFamily="18" charset="0"/>
                <a:sym typeface="+mn-ea"/>
              </a:rPr>
              <a:t>м);</a:t>
            </a:r>
            <a:endParaRPr lang="ru-RU" altLang="ru-RU" sz="2400" dirty="0">
              <a:solidFill>
                <a:srgbClr val="000000"/>
              </a:solidFill>
              <a:latin typeface="Times New Roman" panose="02020603050405020304" pitchFamily="18" charset="0"/>
              <a:cs typeface="Times New Roman" panose="02020603050405020304" pitchFamily="18" charset="0"/>
            </a:endParaRPr>
          </a:p>
          <a:p>
            <a:pPr marL="0" lvl="0" indent="0" algn="just" eaLnBrk="1" hangingPunct="1">
              <a:spcBef>
                <a:spcPct val="0"/>
              </a:spcBef>
              <a:buClrTx/>
              <a:buSzTx/>
              <a:buFontTx/>
              <a:buNone/>
            </a:pPr>
            <a:r>
              <a:rPr lang="ru-RU" altLang="ru-RU" sz="2400" dirty="0">
                <a:solidFill>
                  <a:srgbClr val="000000"/>
                </a:solidFill>
                <a:latin typeface="Times New Roman" panose="02020603050405020304" pitchFamily="18" charset="0"/>
                <a:cs typeface="Times New Roman" panose="02020603050405020304" pitchFamily="18" charset="0"/>
                <a:sym typeface="+mn-ea"/>
              </a:rPr>
              <a:t>2) эти уравнения </a:t>
            </a:r>
            <a:r>
              <a:rPr lang="ru-RU" altLang="ru-RU" sz="2400" b="1" dirty="0">
                <a:solidFill>
                  <a:srgbClr val="C00000"/>
                </a:solidFill>
                <a:latin typeface="Times New Roman" panose="02020603050405020304" pitchFamily="18" charset="0"/>
                <a:cs typeface="Times New Roman" panose="02020603050405020304" pitchFamily="18" charset="0"/>
                <a:sym typeface="+mn-ea"/>
              </a:rPr>
              <a:t>записаны для достаточно слабых полей</a:t>
            </a:r>
            <a:r>
              <a:rPr lang="ru-RU" altLang="ru-RU" sz="2400" dirty="0">
                <a:solidFill>
                  <a:srgbClr val="000000"/>
                </a:solidFill>
                <a:latin typeface="Times New Roman" panose="02020603050405020304" pitchFamily="18" charset="0"/>
                <a:cs typeface="Times New Roman" panose="02020603050405020304" pitchFamily="18" charset="0"/>
                <a:sym typeface="+mn-ea"/>
              </a:rPr>
              <a:t>, сравнительно </a:t>
            </a:r>
            <a:r>
              <a:rPr lang="ru-RU" altLang="ru-RU" sz="2400" b="1" dirty="0">
                <a:solidFill>
                  <a:srgbClr val="C00000"/>
                </a:solidFill>
                <a:latin typeface="Times New Roman" panose="02020603050405020304" pitchFamily="18" charset="0"/>
                <a:cs typeface="Times New Roman" panose="02020603050405020304" pitchFamily="18" charset="0"/>
                <a:sym typeface="+mn-ea"/>
              </a:rPr>
              <a:t>медленно изменяющихся в пространстве и во времени,</a:t>
            </a:r>
            <a:r>
              <a:rPr lang="ru-RU" altLang="ru-RU" sz="2400" dirty="0">
                <a:solidFill>
                  <a:srgbClr val="000000"/>
                </a:solidFill>
                <a:latin typeface="Times New Roman" panose="02020603050405020304" pitchFamily="18" charset="0"/>
                <a:cs typeface="Times New Roman" panose="02020603050405020304" pitchFamily="18" charset="0"/>
                <a:sym typeface="+mn-ea"/>
              </a:rPr>
              <a:t> они неприменимы при больших частотах изменения э/м полей, когда становятся существенными квантовые явления;</a:t>
            </a:r>
            <a:endParaRPr lang="ru-RU" altLang="ru-RU" sz="2400" dirty="0">
              <a:solidFill>
                <a:srgbClr val="000000"/>
              </a:solidFill>
              <a:latin typeface="Times New Roman" panose="02020603050405020304" pitchFamily="18" charset="0"/>
              <a:cs typeface="Times New Roman" panose="02020603050405020304" pitchFamily="18" charset="0"/>
            </a:endParaRPr>
          </a:p>
          <a:p>
            <a:pPr marL="0" lvl="0" indent="0" algn="just" eaLnBrk="1" hangingPunct="1">
              <a:spcBef>
                <a:spcPct val="0"/>
              </a:spcBef>
              <a:buClrTx/>
              <a:buSzTx/>
              <a:buFontTx/>
              <a:buNone/>
            </a:pPr>
            <a:r>
              <a:rPr lang="ru-RU" altLang="ru-RU" sz="2400" dirty="0">
                <a:solidFill>
                  <a:srgbClr val="000000"/>
                </a:solidFill>
                <a:latin typeface="Times New Roman" panose="02020603050405020304" pitchFamily="18" charset="0"/>
                <a:cs typeface="Times New Roman" panose="02020603050405020304" pitchFamily="18" charset="0"/>
                <a:sym typeface="+mn-ea"/>
              </a:rPr>
              <a:t>3) эти уравнения выполняются в среде, для которой энергия э/м поля </a:t>
            </a:r>
            <a:r>
              <a:rPr lang="ru-RU" altLang="ru-RU" sz="2400" b="1" dirty="0">
                <a:solidFill>
                  <a:srgbClr val="C00000"/>
                </a:solidFill>
                <a:latin typeface="Times New Roman" panose="02020603050405020304" pitchFamily="18" charset="0"/>
                <a:cs typeface="Times New Roman" panose="02020603050405020304" pitchFamily="18" charset="0"/>
                <a:sym typeface="+mn-ea"/>
              </a:rPr>
              <a:t>не превышает энергии теплового </a:t>
            </a:r>
            <a:r>
              <a:rPr lang="ru-RU" altLang="ru-RU" sz="2400" dirty="0">
                <a:solidFill>
                  <a:srgbClr val="000000"/>
                </a:solidFill>
                <a:latin typeface="Times New Roman" panose="02020603050405020304" pitchFamily="18" charset="0"/>
                <a:cs typeface="Times New Roman" panose="02020603050405020304" pitchFamily="18" charset="0"/>
                <a:sym typeface="+mn-ea"/>
              </a:rPr>
              <a:t>(хаотического) движения микрочастиц.</a:t>
            </a:r>
            <a:endParaRPr lang="ru-RU"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Объект 2"/>
          <p:cNvSpPr>
            <a:spLocks noGrp="1"/>
          </p:cNvSpPr>
          <p:nvPr>
            <p:ph idx="1"/>
          </p:nvPr>
        </p:nvSpPr>
        <p:spPr>
          <a:xfrm>
            <a:off x="184785" y="1136015"/>
            <a:ext cx="8780145" cy="5533390"/>
          </a:xfrm>
        </p:spPr>
        <p:txBody>
          <a:bodyPr vert="horz" wrap="square" lIns="91440" tIns="45720" rIns="91440" bIns="45720" numCol="1" rtlCol="0" anchor="t" anchorCtr="0" compatLnSpc="1"/>
          <a:p>
            <a:pPr marL="0" indent="0" eaLnBrk="1" hangingPunct="1">
              <a:lnSpc>
                <a:spcPct val="80000"/>
              </a:lnSpc>
              <a:buNone/>
            </a:pPr>
            <a:endParaRPr lang="ru-RU" altLang="ru-RU" sz="1600" b="1" i="1" dirty="0">
              <a:solidFill>
                <a:srgbClr val="C00000"/>
              </a:solidFill>
              <a:latin typeface="Times New Roman" panose="02020603050405020304" pitchFamily="18" charset="0"/>
              <a:cs typeface="Times New Roman" panose="02020603050405020304" pitchFamily="18" charset="0"/>
            </a:endParaRPr>
          </a:p>
          <a:p>
            <a:pPr marL="0" indent="0" algn="just" eaLnBrk="1" hangingPunct="1">
              <a:lnSpc>
                <a:spcPct val="80000"/>
              </a:lnSpc>
              <a:buNone/>
            </a:pPr>
            <a:r>
              <a:rPr lang="ru-RU" altLang="ru-RU" sz="2000" b="1" i="1" dirty="0">
                <a:solidFill>
                  <a:srgbClr val="C00000"/>
                </a:solidFill>
                <a:latin typeface="Times New Roman" panose="02020603050405020304" pitchFamily="18" charset="0"/>
                <a:cs typeface="Times New Roman" panose="02020603050405020304" pitchFamily="18" charset="0"/>
              </a:rPr>
              <a:t>Уравнения Максвелла линейны</a:t>
            </a:r>
            <a:r>
              <a:rPr lang="ru-RU" altLang="ru-RU" sz="2000" i="1" dirty="0">
                <a:solidFill>
                  <a:srgbClr val="C00000"/>
                </a:solidFill>
                <a:latin typeface="Times New Roman" panose="02020603050405020304" pitchFamily="18" charset="0"/>
                <a:cs typeface="Times New Roman" panose="02020603050405020304" pitchFamily="18" charset="0"/>
              </a:rPr>
              <a:t>.</a:t>
            </a:r>
            <a:r>
              <a:rPr lang="ru-RU" altLang="ru-RU" sz="2000" dirty="0">
                <a:latin typeface="Times New Roman" panose="02020603050405020304" pitchFamily="18" charset="0"/>
                <a:cs typeface="Times New Roman" panose="02020603050405020304" pitchFamily="18" charset="0"/>
              </a:rPr>
              <a:t> Свойство линейности уравнений Максвелла непосредственно связано с принципом суперпозиции: если два каких-нибудь поля удовлетворяют уравнениям Максвелла, то это относится и к сумме этих полей.</a:t>
            </a:r>
            <a:r>
              <a:rPr lang="ru-RU" altLang="ru-RU" sz="2000" dirty="0">
                <a:solidFill>
                  <a:srgbClr val="C00000"/>
                </a:solidFill>
                <a:latin typeface="Times New Roman" panose="02020603050405020304" pitchFamily="18" charset="0"/>
                <a:cs typeface="Times New Roman" panose="02020603050405020304" pitchFamily="18" charset="0"/>
              </a:rPr>
              <a:t> </a:t>
            </a:r>
            <a:endParaRPr lang="ru-RU" altLang="ru-RU" sz="2000" dirty="0">
              <a:solidFill>
                <a:srgbClr val="C00000"/>
              </a:solidFill>
              <a:latin typeface="Times New Roman" panose="02020603050405020304" pitchFamily="18" charset="0"/>
              <a:cs typeface="Times New Roman" panose="02020603050405020304" pitchFamily="18" charset="0"/>
            </a:endParaRPr>
          </a:p>
          <a:p>
            <a:pPr marL="0" indent="0" algn="just" eaLnBrk="1" hangingPunct="1">
              <a:lnSpc>
                <a:spcPct val="80000"/>
              </a:lnSpc>
              <a:buNone/>
            </a:pPr>
            <a:r>
              <a:rPr lang="ru-RU" altLang="ru-RU" sz="2000" b="1" i="1" dirty="0">
                <a:solidFill>
                  <a:srgbClr val="C00000"/>
                </a:solidFill>
                <a:latin typeface="Times New Roman" panose="02020603050405020304" pitchFamily="18" charset="0"/>
                <a:cs typeface="Times New Roman" panose="02020603050405020304" pitchFamily="18" charset="0"/>
              </a:rPr>
              <a:t>Уравнения Максвелла содержат уравнение непрерывности</a:t>
            </a:r>
            <a:r>
              <a:rPr lang="ru-RU" altLang="ru-RU" sz="2000" i="1" dirty="0">
                <a:solidFill>
                  <a:srgbClr val="C00000"/>
                </a:solidFill>
                <a:latin typeface="Times New Roman" panose="02020603050405020304" pitchFamily="18" charset="0"/>
                <a:cs typeface="Times New Roman" panose="02020603050405020304" pitchFamily="18" charset="0"/>
              </a:rPr>
              <a:t>, </a:t>
            </a:r>
            <a:r>
              <a:rPr lang="ru-RU" altLang="ru-RU" sz="2000" dirty="0">
                <a:latin typeface="Times New Roman" panose="02020603050405020304" pitchFamily="18" charset="0"/>
                <a:cs typeface="Times New Roman" panose="02020603050405020304" pitchFamily="18" charset="0"/>
              </a:rPr>
              <a:t>выражающее закон сохранения электрического заряда. </a:t>
            </a:r>
            <a:endParaRPr lang="ru-RU" altLang="ru-RU" sz="2000" dirty="0">
              <a:latin typeface="Times New Roman" panose="02020603050405020304" pitchFamily="18" charset="0"/>
              <a:cs typeface="Times New Roman" panose="02020603050405020304" pitchFamily="18" charset="0"/>
            </a:endParaRPr>
          </a:p>
          <a:p>
            <a:pPr marL="0" indent="0" algn="just" eaLnBrk="1" hangingPunct="1">
              <a:lnSpc>
                <a:spcPct val="80000"/>
              </a:lnSpc>
              <a:buNone/>
            </a:pPr>
            <a:r>
              <a:rPr lang="ru-RU" altLang="ru-RU" sz="2000" b="1" i="1" dirty="0">
                <a:solidFill>
                  <a:srgbClr val="C00000"/>
                </a:solidFill>
                <a:latin typeface="Times New Roman" panose="02020603050405020304" pitchFamily="18" charset="0"/>
                <a:cs typeface="Times New Roman" panose="02020603050405020304" pitchFamily="18" charset="0"/>
              </a:rPr>
              <a:t>Уравнения Максвелла выполняются во всех инерциальных системах </a:t>
            </a:r>
            <a:endParaRPr lang="ru-RU" altLang="ru-RU" sz="2000" b="1" i="1" dirty="0">
              <a:solidFill>
                <a:srgbClr val="C00000"/>
              </a:solidFill>
              <a:latin typeface="Times New Roman" panose="02020603050405020304" pitchFamily="18" charset="0"/>
              <a:cs typeface="Times New Roman" panose="02020603050405020304" pitchFamily="18" charset="0"/>
            </a:endParaRPr>
          </a:p>
          <a:p>
            <a:pPr marL="0" indent="0" algn="just" eaLnBrk="1" hangingPunct="1">
              <a:lnSpc>
                <a:spcPct val="80000"/>
              </a:lnSpc>
              <a:buNone/>
            </a:pPr>
            <a:r>
              <a:rPr lang="ru-RU" altLang="ru-RU" sz="2000" b="1" i="1" dirty="0">
                <a:solidFill>
                  <a:srgbClr val="C00000"/>
                </a:solidFill>
                <a:latin typeface="Times New Roman" panose="02020603050405020304" pitchFamily="18" charset="0"/>
                <a:cs typeface="Times New Roman" panose="02020603050405020304" pitchFamily="18" charset="0"/>
              </a:rPr>
              <a:t>отсчета. </a:t>
            </a:r>
            <a:r>
              <a:rPr lang="ru-RU" altLang="ru-RU" sz="2000" dirty="0">
                <a:latin typeface="Times New Roman" panose="02020603050405020304" pitchFamily="18" charset="0"/>
                <a:cs typeface="Times New Roman" panose="02020603050405020304" pitchFamily="18" charset="0"/>
              </a:rPr>
              <a:t>Уравнения Максвелла инвариантны по отношению к преобразованиям Лоренца. Вид  уравнений не меняется при переходе от одной инерциальной системы отсчета к другой. Из принципа относительности Эйнштейна вытекает, что отдельное рассмотрение электрического и магнитного полей имеет относительный смысл. </a:t>
            </a:r>
            <a:endParaRPr lang="ru-RU" altLang="ru-RU" sz="2000" dirty="0">
              <a:latin typeface="Times New Roman" panose="02020603050405020304" pitchFamily="18" charset="0"/>
              <a:cs typeface="Times New Roman" panose="02020603050405020304" pitchFamily="18" charset="0"/>
            </a:endParaRPr>
          </a:p>
          <a:p>
            <a:pPr marL="0" indent="0" algn="just" eaLnBrk="1" hangingPunct="1">
              <a:lnSpc>
                <a:spcPct val="80000"/>
              </a:lnSpc>
              <a:buNone/>
            </a:pPr>
            <a:r>
              <a:rPr lang="ru-RU" altLang="ru-RU" sz="2000" b="1" i="1" dirty="0">
                <a:solidFill>
                  <a:srgbClr val="C00000"/>
                </a:solidFill>
                <a:latin typeface="Times New Roman" panose="02020603050405020304" pitchFamily="18" charset="0"/>
                <a:cs typeface="Times New Roman" panose="02020603050405020304" pitchFamily="18" charset="0"/>
              </a:rPr>
              <a:t>Уравнения Максвелла не симметричны относительно электрического и магнитного полей</a:t>
            </a:r>
            <a:r>
              <a:rPr lang="ru-RU" altLang="ru-RU" sz="2000" b="1" i="1" dirty="0">
                <a:latin typeface="Times New Roman" panose="02020603050405020304" pitchFamily="18" charset="0"/>
                <a:cs typeface="Times New Roman" panose="02020603050405020304" pitchFamily="18" charset="0"/>
              </a:rPr>
              <a:t>.</a:t>
            </a:r>
            <a:r>
              <a:rPr lang="ru-RU" altLang="ru-RU" sz="2000" i="1" dirty="0">
                <a:latin typeface="Times New Roman" panose="02020603050405020304" pitchFamily="18" charset="0"/>
                <a:cs typeface="Times New Roman" panose="02020603050405020304" pitchFamily="18" charset="0"/>
              </a:rPr>
              <a:t> </a:t>
            </a:r>
            <a:r>
              <a:rPr lang="ru-RU" altLang="ru-RU" sz="2000" dirty="0">
                <a:latin typeface="Times New Roman" panose="02020603050405020304" pitchFamily="18" charset="0"/>
                <a:cs typeface="Times New Roman" panose="02020603050405020304" pitchFamily="18" charset="0"/>
              </a:rPr>
              <a:t>Это обусловлено тем, что в природе существуют электрические заряды, но не обнаружены магнитные.</a:t>
            </a:r>
            <a:endParaRPr lang="ru-RU" altLang="ru-RU" sz="2000" dirty="0">
              <a:latin typeface="Times New Roman" panose="02020603050405020304" pitchFamily="18" charset="0"/>
              <a:cs typeface="Times New Roman" panose="02020603050405020304" pitchFamily="18" charset="0"/>
            </a:endParaRPr>
          </a:p>
          <a:p>
            <a:pPr marL="0" indent="0" algn="just" eaLnBrk="1" hangingPunct="1">
              <a:lnSpc>
                <a:spcPct val="80000"/>
              </a:lnSpc>
              <a:buNone/>
            </a:pPr>
            <a:r>
              <a:rPr lang="ru-RU" altLang="ru-RU" sz="2000" b="1" i="1" dirty="0">
                <a:solidFill>
                  <a:srgbClr val="C00000"/>
                </a:solidFill>
                <a:latin typeface="Times New Roman" panose="02020603050405020304" pitchFamily="18" charset="0"/>
                <a:cs typeface="Times New Roman" panose="02020603050405020304" pitchFamily="18" charset="0"/>
              </a:rPr>
              <a:t>Из уравнений Максвелла следует, что электромагнитное поле способно существовать самостоятельно – без электрических зарядов и токов</a:t>
            </a:r>
            <a:r>
              <a:rPr lang="ru-RU" altLang="ru-RU" sz="2000" b="1" dirty="0">
                <a:solidFill>
                  <a:srgbClr val="C00000"/>
                </a:solidFill>
                <a:latin typeface="Times New Roman" panose="02020603050405020304" pitchFamily="18" charset="0"/>
                <a:cs typeface="Times New Roman" panose="02020603050405020304" pitchFamily="18" charset="0"/>
              </a:rPr>
              <a:t>.</a:t>
            </a:r>
            <a:r>
              <a:rPr lang="ru-RU" altLang="ru-RU" sz="2000" dirty="0">
                <a:latin typeface="Times New Roman" panose="02020603050405020304" pitchFamily="18" charset="0"/>
                <a:cs typeface="Times New Roman" panose="02020603050405020304" pitchFamily="18" charset="0"/>
              </a:rPr>
              <a:t>  Изменение состояния этого поля имеет волновой характер. Поля такого рода называют </a:t>
            </a:r>
            <a:r>
              <a:rPr lang="ru-RU" altLang="ru-RU" sz="2000" b="1" i="1" u="sng" dirty="0">
                <a:latin typeface="Times New Roman" panose="02020603050405020304" pitchFamily="18" charset="0"/>
                <a:cs typeface="Times New Roman" panose="02020603050405020304" pitchFamily="18" charset="0"/>
              </a:rPr>
              <a:t>электромагнитными волнами.</a:t>
            </a:r>
            <a:r>
              <a:rPr lang="ru-RU" altLang="ru-RU" sz="2000" b="1" i="1" dirty="0">
                <a:latin typeface="Times New Roman" panose="02020603050405020304" pitchFamily="18" charset="0"/>
                <a:cs typeface="Times New Roman" panose="02020603050405020304" pitchFamily="18" charset="0"/>
              </a:rPr>
              <a:t> </a:t>
            </a:r>
            <a:r>
              <a:rPr lang="ru-RU" altLang="ru-RU" sz="2000" dirty="0">
                <a:latin typeface="Times New Roman" panose="02020603050405020304" pitchFamily="18" charset="0"/>
                <a:cs typeface="Times New Roman" panose="02020603050405020304" pitchFamily="18" charset="0"/>
              </a:rPr>
              <a:t>В вакууме они всегда распространяются со скоростью, равной скорости света.</a:t>
            </a:r>
            <a:endParaRPr lang="ru-RU" altLang="ru-RU" sz="2000" dirty="0">
              <a:latin typeface="Times New Roman" panose="02020603050405020304" pitchFamily="18" charset="0"/>
              <a:cs typeface="Times New Roman" panose="02020603050405020304" pitchFamily="18" charset="0"/>
            </a:endParaRPr>
          </a:p>
          <a:p>
            <a:pPr marL="0" indent="0" eaLnBrk="1" hangingPunct="1">
              <a:lnSpc>
                <a:spcPct val="80000"/>
              </a:lnSpc>
              <a:buNone/>
            </a:pPr>
            <a:endParaRPr lang="ru-RU" altLang="ru-RU" sz="1600" dirty="0">
              <a:latin typeface="Times New Roman" panose="02020603050405020304" pitchFamily="18" charset="0"/>
              <a:cs typeface="Times New Roman" panose="02020603050405020304" pitchFamily="18" charset="0"/>
            </a:endParaRPr>
          </a:p>
          <a:p>
            <a:pPr marL="0" indent="0" algn="just" eaLnBrk="1" hangingPunct="1">
              <a:lnSpc>
                <a:spcPct val="80000"/>
              </a:lnSpc>
              <a:spcBef>
                <a:spcPct val="0"/>
              </a:spcBef>
              <a:buNone/>
            </a:pPr>
            <a:r>
              <a:rPr lang="ru-RU" altLang="ru-RU" sz="1600" i="1" dirty="0">
                <a:latin typeface="Times New Roman" panose="02020603050405020304" pitchFamily="18" charset="0"/>
                <a:cs typeface="Times New Roman" panose="02020603050405020304" pitchFamily="18" charset="0"/>
              </a:rPr>
              <a:t>  </a:t>
            </a:r>
            <a:endParaRPr lang="ru-RU" altLang="ru-RU" sz="1600" i="1" dirty="0">
              <a:latin typeface="Times New Roman" panose="02020603050405020304" pitchFamily="18" charset="0"/>
              <a:cs typeface="Times New Roman" panose="02020603050405020304" pitchFamily="18" charset="0"/>
            </a:endParaRPr>
          </a:p>
          <a:p>
            <a:pPr marL="0" indent="0" algn="just" eaLnBrk="1" hangingPunct="1">
              <a:lnSpc>
                <a:spcPct val="80000"/>
              </a:lnSpc>
              <a:spcBef>
                <a:spcPct val="0"/>
              </a:spcBef>
              <a:buNone/>
            </a:pPr>
            <a:endParaRPr lang="ru-RU" altLang="ru-RU" sz="1600" dirty="0">
              <a:solidFill>
                <a:srgbClr val="C00000"/>
              </a:solidFill>
              <a:latin typeface="Times New Roman" panose="02020603050405020304" pitchFamily="18" charset="0"/>
              <a:cs typeface="Times New Roman" panose="02020603050405020304" pitchFamily="18" charset="0"/>
            </a:endParaRPr>
          </a:p>
          <a:p>
            <a:pPr marL="0" indent="0" eaLnBrk="1" hangingPunct="1">
              <a:lnSpc>
                <a:spcPct val="80000"/>
              </a:lnSpc>
              <a:buNone/>
            </a:pPr>
            <a:endParaRPr sz="2500" dirty="0"/>
          </a:p>
        </p:txBody>
      </p:sp>
      <p:sp>
        <p:nvSpPr>
          <p:cNvPr id="4" name="Прямоугольник 4"/>
          <p:cNvSpPr>
            <a:spLocks noGrp="1" noChangeArrowheads="1"/>
          </p:cNvSpPr>
          <p:nvPr>
            <p:ph type="title"/>
          </p:nvPr>
        </p:nvSpPr>
        <p:spPr>
          <a:xfrm>
            <a:off x="759460" y="614045"/>
            <a:ext cx="8112125" cy="521970"/>
          </a:xfrm>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spAutoFit/>
          </a:bodyPr>
          <a:p>
            <a:pPr algn="ctr" eaLnBrk="1" hangingPunct="1"/>
            <a:r>
              <a:rPr lang="ru-RU" altLang="ru-RU" sz="2800" b="1" dirty="0">
                <a:solidFill>
                  <a:srgbClr val="C00000"/>
                </a:solidFill>
                <a:latin typeface="Times New Roman" panose="02020603050405020304" pitchFamily="18" charset="0"/>
                <a:cs typeface="Times New Roman" panose="02020603050405020304" pitchFamily="18" charset="0"/>
              </a:rPr>
              <a:t>Свойства уравнений Максвелла</a:t>
            </a:r>
            <a:endParaRPr lang="ru-RU" altLang="ru-RU" sz="2800" b="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7000" y="544830"/>
            <a:ext cx="9017000" cy="652145"/>
          </a:xfrm>
        </p:spPr>
        <p:txBody>
          <a:bodyPr>
            <a:normAutofit fontScale="90000"/>
          </a:bodyPr>
          <a:lstStyle/>
          <a:p>
            <a:pPr algn="ctr"/>
            <a:r>
              <a:rPr lang="ru-RU" sz="3555" b="1" dirty="0" smtClean="0">
                <a:solidFill>
                  <a:srgbClr val="C00000"/>
                </a:solidFill>
                <a:effectLst>
                  <a:outerShdw blurRad="38100" dist="38100" dir="2700000" algn="tl">
                    <a:srgbClr val="000000">
                      <a:alpha val="43137"/>
                    </a:srgbClr>
                  </a:outerShdw>
                </a:effectLst>
              </a:rPr>
              <a:t>ЭЛЕКТРОМАГНИТНЫЕ ВОЛНЫ в ВАКУУМЕ</a:t>
            </a:r>
            <a:endParaRPr lang="ru-RU" sz="3555" b="1" dirty="0" smtClean="0">
              <a:solidFill>
                <a:srgbClr val="C00000"/>
              </a:solidFill>
              <a:effectLst>
                <a:outerShdw blurRad="38100" dist="38100" dir="2700000" algn="tl">
                  <a:srgbClr val="000000">
                    <a:alpha val="43137"/>
                  </a:srgbClr>
                </a:outerShdw>
              </a:effectLst>
            </a:endParaRPr>
          </a:p>
        </p:txBody>
      </p:sp>
      <p:pic>
        <p:nvPicPr>
          <p:cNvPr id="175109" name="Picture 5"/>
          <p:cNvPicPr>
            <a:picLocks noChangeAspect="1" noChangeArrowheads="1"/>
          </p:cNvPicPr>
          <p:nvPr/>
        </p:nvPicPr>
        <p:blipFill>
          <a:blip r:embed="rId1" cstate="print"/>
          <a:srcRect/>
          <a:stretch>
            <a:fillRect/>
          </a:stretch>
        </p:blipFill>
        <p:spPr bwMode="auto">
          <a:xfrm>
            <a:off x="683568" y="1484784"/>
            <a:ext cx="7577603" cy="42484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70510"/>
            <a:ext cx="9144000" cy="926465"/>
          </a:xfrm>
        </p:spPr>
        <p:txBody>
          <a:bodyPr>
            <a:normAutofit fontScale="90000"/>
          </a:bodyPr>
          <a:lstStyle/>
          <a:p>
            <a:pPr algn="ctr"/>
            <a:r>
              <a:rPr lang="ru-RU" sz="3555" b="1" dirty="0" smtClean="0">
                <a:solidFill>
                  <a:srgbClr val="C00000"/>
                </a:solidFill>
                <a:effectLst>
                  <a:outerShdw blurRad="38100" dist="38100" dir="2700000" algn="tl">
                    <a:srgbClr val="000000">
                      <a:alpha val="43137"/>
                    </a:srgbClr>
                  </a:outerShdw>
                </a:effectLst>
              </a:rPr>
              <a:t>ЭЛЕКТРОМАГНИТНЫЕ ВОЛНЫ в ВАКУУМЕ</a:t>
            </a:r>
            <a:endParaRPr lang="ru-RU" sz="3555" b="1" dirty="0" smtClean="0">
              <a:solidFill>
                <a:srgbClr val="C00000"/>
              </a:solidFill>
              <a:effectLst>
                <a:outerShdw blurRad="38100" dist="38100" dir="2700000" algn="tl">
                  <a:srgbClr val="000000">
                    <a:alpha val="43137"/>
                  </a:srgbClr>
                </a:outerShdw>
              </a:effectLst>
            </a:endParaRPr>
          </a:p>
        </p:txBody>
      </p:sp>
      <p:sp>
        <p:nvSpPr>
          <p:cNvPr id="4" name="TextBox 3"/>
          <p:cNvSpPr txBox="1"/>
          <p:nvPr/>
        </p:nvSpPr>
        <p:spPr>
          <a:xfrm>
            <a:off x="251520" y="1268760"/>
            <a:ext cx="8919237" cy="4801314"/>
          </a:xfrm>
          <a:prstGeom prst="rect">
            <a:avLst/>
          </a:prstGeom>
          <a:noFill/>
        </p:spPr>
        <p:txBody>
          <a:bodyPr wrap="none" rtlCol="0">
            <a:spAutoFit/>
          </a:bodyPr>
          <a:lstStyle/>
          <a:p>
            <a:pPr marL="342900" indent="-342900">
              <a:buAutoNum type="arabicPeriod"/>
            </a:pPr>
            <a:r>
              <a:rPr lang="ru-RU" dirty="0" smtClean="0"/>
              <a:t>Э/м волны поперечны</a:t>
            </a:r>
            <a:endParaRPr lang="ru-RU" dirty="0" smtClean="0"/>
          </a:p>
          <a:p>
            <a:pPr marL="342900" indent="-342900">
              <a:buAutoNum type="arabicPeriod"/>
            </a:pPr>
            <a:r>
              <a:rPr lang="ru-RU" dirty="0" smtClean="0"/>
              <a:t>Э/м волны распространяются со скоростью</a:t>
            </a:r>
            <a:br>
              <a:rPr lang="ru-RU" dirty="0" smtClean="0"/>
            </a:br>
            <a:br>
              <a:rPr lang="ru-RU" dirty="0" smtClean="0"/>
            </a:br>
            <a:br>
              <a:rPr lang="ru-RU" dirty="0" smtClean="0"/>
            </a:br>
            <a:br>
              <a:rPr lang="ru-RU" dirty="0" smtClean="0"/>
            </a:br>
            <a:br>
              <a:rPr lang="ru-RU" dirty="0" smtClean="0"/>
            </a:br>
            <a:endParaRPr lang="ru-RU" dirty="0" smtClean="0"/>
          </a:p>
          <a:p>
            <a:pPr marL="342900" indent="-342900">
              <a:buAutoNum type="arabicPeriod"/>
            </a:pPr>
            <a:r>
              <a:rPr lang="ru-RU" dirty="0" smtClean="0"/>
              <a:t>Объемные плотности электрического и магнитного полей равны друг другу</a:t>
            </a:r>
            <a:br>
              <a:rPr lang="ru-RU" dirty="0" smtClean="0"/>
            </a:br>
            <a:br>
              <a:rPr lang="ru-RU" dirty="0" smtClean="0"/>
            </a:br>
            <a:br>
              <a:rPr lang="ru-RU" dirty="0" smtClean="0"/>
            </a:br>
            <a:br>
              <a:rPr lang="ru-RU" dirty="0" smtClean="0"/>
            </a:br>
            <a:br>
              <a:rPr lang="ru-RU" dirty="0" smtClean="0"/>
            </a:br>
            <a:br>
              <a:rPr lang="ru-RU" dirty="0" smtClean="0"/>
            </a:br>
            <a:endParaRPr lang="ru-RU" dirty="0" smtClean="0"/>
          </a:p>
          <a:p>
            <a:pPr marL="342900" indent="-342900">
              <a:buAutoNum type="arabicPeriod"/>
            </a:pPr>
            <a:r>
              <a:rPr lang="ru-RU" dirty="0" smtClean="0"/>
              <a:t>Э/м волны переносят энергию. Например, через площадку </a:t>
            </a:r>
            <a:r>
              <a:rPr lang="en-US" dirty="0" smtClean="0"/>
              <a:t>S </a:t>
            </a:r>
            <a:r>
              <a:rPr lang="ru-RU" dirty="0" smtClean="0"/>
              <a:t>за малое время </a:t>
            </a:r>
            <a:br>
              <a:rPr lang="ru-RU" dirty="0" smtClean="0"/>
            </a:br>
            <a:r>
              <a:rPr lang="en-US" b="1" i="1" dirty="0" err="1" smtClean="0">
                <a:latin typeface="Symbol" panose="05050102010706020507" pitchFamily="18" charset="2"/>
              </a:rPr>
              <a:t>D</a:t>
            </a:r>
            <a:r>
              <a:rPr lang="en-US" b="1" i="1" dirty="0" err="1" smtClean="0"/>
              <a:t>t</a:t>
            </a:r>
            <a:r>
              <a:rPr lang="en-US" b="1" i="1" dirty="0" smtClean="0"/>
              <a:t> </a:t>
            </a:r>
            <a:r>
              <a:rPr lang="ru-RU" dirty="0" smtClean="0"/>
              <a:t>будет перенесена энергия:</a:t>
            </a:r>
            <a:endParaRPr lang="ru-RU" dirty="0" smtClean="0"/>
          </a:p>
          <a:p>
            <a:pPr marL="342900" indent="-342900">
              <a:buAutoNum type="arabicPeriod"/>
            </a:pPr>
            <a:endParaRPr lang="ru-RU" dirty="0"/>
          </a:p>
        </p:txBody>
      </p:sp>
      <p:graphicFrame>
        <p:nvGraphicFramePr>
          <p:cNvPr id="176130" name="Object 3"/>
          <p:cNvGraphicFramePr>
            <a:graphicFrameLocks noChangeAspect="1"/>
          </p:cNvGraphicFramePr>
          <p:nvPr/>
        </p:nvGraphicFramePr>
        <p:xfrm>
          <a:off x="3995936" y="1973365"/>
          <a:ext cx="1944216" cy="1095595"/>
        </p:xfrm>
        <a:graphic>
          <a:graphicData uri="http://schemas.openxmlformats.org/presentationml/2006/ole">
            <mc:AlternateContent xmlns:mc="http://schemas.openxmlformats.org/markup-compatibility/2006">
              <mc:Choice xmlns:v="urn:schemas-microsoft-com:vml" Requires="v">
                <p:oleObj spid="_x0000_s176136" name="Equation" r:id="rId1" imgW="723900" imgH="406400" progId="Equation.DSMT4">
                  <p:embed/>
                </p:oleObj>
              </mc:Choice>
              <mc:Fallback>
                <p:oleObj name="Equation" r:id="rId1" imgW="723900" imgH="4064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1973365"/>
                        <a:ext cx="1944216" cy="10955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131" name="Object 3"/>
          <p:cNvGraphicFramePr>
            <a:graphicFrameLocks noChangeAspect="1"/>
          </p:cNvGraphicFramePr>
          <p:nvPr/>
        </p:nvGraphicFramePr>
        <p:xfrm>
          <a:off x="3347864" y="3645024"/>
          <a:ext cx="2149475" cy="1060450"/>
        </p:xfrm>
        <a:graphic>
          <a:graphicData uri="http://schemas.openxmlformats.org/presentationml/2006/ole">
            <mc:AlternateContent xmlns:mc="http://schemas.openxmlformats.org/markup-compatibility/2006">
              <mc:Choice xmlns:v="urn:schemas-microsoft-com:vml" Requires="v">
                <p:oleObj spid="_x0000_s176137" name="Equation" r:id="rId3" imgW="799465" imgH="393700" progId="Equation.DSMT4">
                  <p:embed/>
                </p:oleObj>
              </mc:Choice>
              <mc:Fallback>
                <p:oleObj name="Equation" r:id="rId3" imgW="799465" imgH="39370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3645024"/>
                        <a:ext cx="2149475" cy="1060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132" name="Object 4"/>
          <p:cNvGraphicFramePr>
            <a:graphicFrameLocks noChangeAspect="1"/>
          </p:cNvGraphicFramePr>
          <p:nvPr/>
        </p:nvGraphicFramePr>
        <p:xfrm>
          <a:off x="2617763" y="5805264"/>
          <a:ext cx="3754437" cy="581025"/>
        </p:xfrm>
        <a:graphic>
          <a:graphicData uri="http://schemas.openxmlformats.org/presentationml/2006/ole">
            <mc:AlternateContent xmlns:mc="http://schemas.openxmlformats.org/markup-compatibility/2006">
              <mc:Choice xmlns:v="urn:schemas-microsoft-com:vml" Requires="v">
                <p:oleObj spid="_x0000_s176138" name="Equation" r:id="rId5" imgW="1396365" imgH="215900" progId="Equation.DSMT4">
                  <p:embed/>
                </p:oleObj>
              </mc:Choice>
              <mc:Fallback>
                <p:oleObj name="Equation" r:id="rId5" imgW="1396365" imgH="21590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7763" y="5805264"/>
                        <a:ext cx="3754437" cy="581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Text Box 2"/>
          <p:cNvSpPr txBox="1"/>
          <p:nvPr/>
        </p:nvSpPr>
        <p:spPr>
          <a:xfrm>
            <a:off x="395605" y="1365250"/>
            <a:ext cx="8101965" cy="3784600"/>
          </a:xfrm>
          <a:prstGeom prst="rect">
            <a:avLst/>
          </a:prstGeom>
          <a:noFill/>
          <a:ln w="9525">
            <a:noFill/>
          </a:ln>
        </p:spPr>
        <p:txBody>
          <a:bodyPr wrap="square" lIns="0" rIns="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lvl="0" algn="just" eaLnBrk="1" hangingPunct="1">
              <a:spcBef>
                <a:spcPct val="0"/>
              </a:spcBef>
              <a:buClr>
                <a:srgbClr val="FFFF66"/>
              </a:buClr>
              <a:buSzTx/>
            </a:pPr>
            <a:r>
              <a:rPr lang="ru-RU" altLang="ru-RU" sz="2000" i="1" dirty="0">
                <a:solidFill>
                  <a:schemeClr val="tx1"/>
                </a:solidFill>
                <a:latin typeface="Verdana" panose="020B0604030504040204" pitchFamily="34" charset="0"/>
              </a:rPr>
              <a:t>   </a:t>
            </a:r>
            <a:r>
              <a:rPr lang="ru-RU" altLang="ru-RU" sz="2400" dirty="0">
                <a:solidFill>
                  <a:schemeClr val="tx1"/>
                </a:solidFill>
                <a:latin typeface="Times New Roman" panose="02020603050405020304" pitchFamily="18" charset="0"/>
                <a:cs typeface="Times New Roman" panose="02020603050405020304" pitchFamily="18" charset="0"/>
              </a:rPr>
              <a:t>Уравнения Максвелла играют в электродинамике такую же роль, как законы Ньютона в классической механике или Начала в термодинамике.</a:t>
            </a:r>
            <a:endParaRPr lang="ru-RU" altLang="ru-RU" sz="2400" dirty="0">
              <a:solidFill>
                <a:schemeClr val="tx1"/>
              </a:solidFill>
              <a:latin typeface="Times New Roman" panose="02020603050405020304" pitchFamily="18" charset="0"/>
              <a:cs typeface="Times New Roman" panose="02020603050405020304" pitchFamily="18" charset="0"/>
            </a:endParaRPr>
          </a:p>
          <a:p>
            <a:pPr lvl="0" algn="just" eaLnBrk="1" hangingPunct="1">
              <a:spcBef>
                <a:spcPct val="0"/>
              </a:spcBef>
              <a:buClr>
                <a:srgbClr val="FFFF66"/>
              </a:buClr>
              <a:buSzTx/>
            </a:pPr>
            <a:endParaRPr lang="ru-RU" altLang="ru-RU" sz="2400" dirty="0">
              <a:solidFill>
                <a:srgbClr val="000000"/>
              </a:solidFill>
              <a:latin typeface="Times New Roman" panose="02020603050405020304" pitchFamily="18" charset="0"/>
              <a:cs typeface="Times New Roman" panose="02020603050405020304" pitchFamily="18" charset="0"/>
            </a:endParaRPr>
          </a:p>
          <a:p>
            <a:pPr lvl="0" algn="just" eaLnBrk="1" hangingPunct="1">
              <a:spcBef>
                <a:spcPct val="0"/>
              </a:spcBef>
              <a:buClr>
                <a:srgbClr val="FFFF66"/>
              </a:buClr>
              <a:buSzTx/>
            </a:pPr>
            <a:r>
              <a:rPr lang="ru-RU" altLang="ru-RU" sz="2400" dirty="0">
                <a:solidFill>
                  <a:srgbClr val="000000"/>
                </a:solidFill>
                <a:latin typeface="Times New Roman" panose="02020603050405020304" pitchFamily="18" charset="0"/>
                <a:cs typeface="Times New Roman" panose="02020603050405020304" pitchFamily="18" charset="0"/>
              </a:rPr>
              <a:t>Уравнения Максвелла, образуя замкнутую самосогласо-ванную систему, позволяют по известным распределениям в пространстве электрических зарядов и токов получить (рассчитать) основные характеристики электромагнитного поля (</a:t>
            </a:r>
            <a:r>
              <a:rPr lang="ru-RU" altLang="ru-RU" sz="2400" b="1" i="1" dirty="0">
                <a:solidFill>
                  <a:srgbClr val="000000"/>
                </a:solidFill>
                <a:latin typeface="Times New Roman" panose="02020603050405020304" pitchFamily="18" charset="0"/>
                <a:cs typeface="Times New Roman" panose="02020603050405020304" pitchFamily="18" charset="0"/>
              </a:rPr>
              <a:t>Е</a:t>
            </a:r>
            <a:r>
              <a:rPr lang="ru-RU" altLang="ru-RU" sz="2400" dirty="0">
                <a:solidFill>
                  <a:srgbClr val="000000"/>
                </a:solidFill>
                <a:latin typeface="Times New Roman" panose="02020603050405020304" pitchFamily="18" charset="0"/>
                <a:cs typeface="Times New Roman" panose="02020603050405020304" pitchFamily="18" charset="0"/>
              </a:rPr>
              <a:t>, </a:t>
            </a:r>
            <a:r>
              <a:rPr lang="en-US" altLang="ru-RU" sz="2400" b="1" i="1" dirty="0">
                <a:solidFill>
                  <a:srgbClr val="000000"/>
                </a:solidFill>
                <a:latin typeface="Times New Roman" panose="02020603050405020304" pitchFamily="18" charset="0"/>
                <a:cs typeface="Times New Roman" panose="02020603050405020304" pitchFamily="18" charset="0"/>
              </a:rPr>
              <a:t>D</a:t>
            </a:r>
            <a:r>
              <a:rPr lang="en-US" altLang="ru-RU" sz="2400" dirty="0">
                <a:solidFill>
                  <a:srgbClr val="000000"/>
                </a:solidFill>
                <a:latin typeface="Times New Roman" panose="02020603050405020304" pitchFamily="18" charset="0"/>
                <a:cs typeface="Times New Roman" panose="02020603050405020304" pitchFamily="18" charset="0"/>
              </a:rPr>
              <a:t>, </a:t>
            </a:r>
            <a:r>
              <a:rPr lang="en-US" altLang="ru-RU" sz="2400" b="1" i="1" dirty="0">
                <a:solidFill>
                  <a:srgbClr val="000000"/>
                </a:solidFill>
                <a:latin typeface="Times New Roman" panose="02020603050405020304" pitchFamily="18" charset="0"/>
                <a:cs typeface="Times New Roman" panose="02020603050405020304" pitchFamily="18" charset="0"/>
              </a:rPr>
              <a:t>B</a:t>
            </a:r>
            <a:r>
              <a:rPr lang="en-US" altLang="ru-RU" sz="2400" dirty="0">
                <a:solidFill>
                  <a:srgbClr val="000000"/>
                </a:solidFill>
                <a:latin typeface="Times New Roman" panose="02020603050405020304" pitchFamily="18" charset="0"/>
                <a:cs typeface="Times New Roman" panose="02020603050405020304" pitchFamily="18" charset="0"/>
              </a:rPr>
              <a:t>, </a:t>
            </a:r>
            <a:r>
              <a:rPr lang="en-US" altLang="ru-RU" sz="2400" b="1" i="1" dirty="0">
                <a:solidFill>
                  <a:srgbClr val="000000"/>
                </a:solidFill>
                <a:latin typeface="Times New Roman" panose="02020603050405020304" pitchFamily="18" charset="0"/>
                <a:cs typeface="Times New Roman" panose="02020603050405020304" pitchFamily="18" charset="0"/>
              </a:rPr>
              <a:t>H</a:t>
            </a:r>
            <a:r>
              <a:rPr lang="en-US" altLang="ru-RU" sz="2400" dirty="0">
                <a:solidFill>
                  <a:srgbClr val="000000"/>
                </a:solidFill>
                <a:latin typeface="Times New Roman" panose="02020603050405020304" pitchFamily="18" charset="0"/>
                <a:cs typeface="Times New Roman" panose="02020603050405020304" pitchFamily="18" charset="0"/>
              </a:rPr>
              <a:t>)</a:t>
            </a:r>
            <a:r>
              <a:rPr lang="ru-RU" altLang="ru-RU" sz="2400" dirty="0">
                <a:solidFill>
                  <a:srgbClr val="000000"/>
                </a:solidFill>
                <a:latin typeface="Times New Roman" panose="02020603050405020304" pitchFamily="18" charset="0"/>
                <a:cs typeface="Times New Roman" panose="02020603050405020304" pitchFamily="18" charset="0"/>
              </a:rPr>
              <a:t> в каждой точке пространства в любой момент времени.</a:t>
            </a:r>
            <a:endParaRPr lang="ru-RU" altLang="ru-RU"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slow">
    <p:checker/>
    <p:sndAc>
      <p:stSnd>
        <p:snd r:embed="rId1" name="lase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1500"/>
                                  </p:stCondLst>
                                  <p:iterate type="lt">
                                    <p:tmPct val="10000"/>
                                  </p:iterate>
                                  <p:childTnLst>
                                    <p:set>
                                      <p:cBhvr>
                                        <p:cTn id="6" dur="1" fill="hold">
                                          <p:stCondLst>
                                            <p:cond delay="0"/>
                                          </p:stCondLst>
                                        </p:cTn>
                                        <p:tgtEl>
                                          <p:spTgt spid="93186">
                                            <p:txEl>
                                              <p:charRg st="0" end="134"/>
                                            </p:txEl>
                                          </p:spTgt>
                                        </p:tgtEl>
                                        <p:attrNameLst>
                                          <p:attrName>style.visibility</p:attrName>
                                        </p:attrNameLst>
                                      </p:cBhvr>
                                      <p:to>
                                        <p:strVal val="visible"/>
                                      </p:to>
                                    </p:set>
                                    <p:animEffect transition="in" filter="fade">
                                      <p:cBhvr>
                                        <p:cTn id="7" dur="1000"/>
                                        <p:tgtEl>
                                          <p:spTgt spid="93186">
                                            <p:txEl>
                                              <p:charRg st="0" end="134"/>
                                            </p:txEl>
                                          </p:spTgt>
                                        </p:tgtEl>
                                      </p:cBhvr>
                                    </p:animEffect>
                                    <p:anim calcmode="lin" valueType="num">
                                      <p:cBhvr>
                                        <p:cTn id="8" dur="1000" fill="hold"/>
                                        <p:tgtEl>
                                          <p:spTgt spid="93186">
                                            <p:txEl>
                                              <p:charRg st="0" end="134"/>
                                            </p:txEl>
                                          </p:spTgt>
                                        </p:tgtEl>
                                        <p:attrNameLst>
                                          <p:attrName>ppt_x</p:attrName>
                                        </p:attrNameLst>
                                      </p:cBhvr>
                                      <p:tavLst>
                                        <p:tav tm="0">
                                          <p:val>
                                            <p:strVal val="#ppt_x-.1"/>
                                          </p:val>
                                        </p:tav>
                                        <p:tav tm="100000">
                                          <p:val>
                                            <p:strVal val="#ppt_x"/>
                                          </p:val>
                                        </p:tav>
                                      </p:tavLst>
                                    </p:anim>
                                    <p:anim calcmode="lin" valueType="num">
                                      <p:cBhvr>
                                        <p:cTn id="9" dur="1000" fill="hold"/>
                                        <p:tgtEl>
                                          <p:spTgt spid="93186">
                                            <p:txEl>
                                              <p:charRg st="0" end="134"/>
                                            </p:txEl>
                                          </p:spTgt>
                                        </p:tgtEl>
                                        <p:attrNameLst>
                                          <p:attrName>ppt_y</p:attrName>
                                        </p:attrNameLst>
                                      </p:cBhvr>
                                      <p:tavLst>
                                        <p:tav tm="0">
                                          <p:val>
                                            <p:strVal val="#ppt_y"/>
                                          </p:val>
                                        </p:tav>
                                        <p:tav tm="100000">
                                          <p:val>
                                            <p:strVal val="#ppt_y"/>
                                          </p:val>
                                        </p:tav>
                                      </p:tavLst>
                                    </p:anim>
                                  </p:childTnLst>
                                </p:cTn>
                              </p:par>
                              <p:par>
                                <p:cTn id="10" presetID="40" presetClass="entr" presetSubtype="0" fill="hold" grpId="0" nodeType="withEffect">
                                  <p:stCondLst>
                                    <p:cond delay="1500"/>
                                  </p:stCondLst>
                                  <p:iterate type="lt">
                                    <p:tmPct val="10000"/>
                                  </p:iterate>
                                  <p:childTnLst>
                                    <p:set>
                                      <p:cBhvr>
                                        <p:cTn id="11" dur="1" fill="hold">
                                          <p:stCondLst>
                                            <p:cond delay="0"/>
                                          </p:stCondLst>
                                        </p:cTn>
                                        <p:tgtEl>
                                          <p:spTgt spid="93186">
                                            <p:txEl>
                                              <p:charRg st="1" end="1"/>
                                            </p:txEl>
                                          </p:spTgt>
                                        </p:tgtEl>
                                        <p:attrNameLst>
                                          <p:attrName>style.visibility</p:attrName>
                                        </p:attrNameLst>
                                      </p:cBhvr>
                                      <p:to>
                                        <p:strVal val="visible"/>
                                      </p:to>
                                    </p:set>
                                    <p:animEffect transition="in" filter="fade">
                                      <p:cBhvr>
                                        <p:cTn id="12" dur="1000"/>
                                        <p:tgtEl>
                                          <p:spTgt spid="93186">
                                            <p:txEl>
                                              <p:charRg st="1" end="1"/>
                                            </p:txEl>
                                          </p:spTgt>
                                        </p:tgtEl>
                                      </p:cBhvr>
                                    </p:animEffect>
                                    <p:anim calcmode="lin" valueType="num">
                                      <p:cBhvr>
                                        <p:cTn id="13" dur="1000" fill="hold"/>
                                        <p:tgtEl>
                                          <p:spTgt spid="93186">
                                            <p:txEl>
                                              <p:charRg st="1" end="1"/>
                                            </p:txEl>
                                          </p:spTgt>
                                        </p:tgtEl>
                                        <p:attrNameLst>
                                          <p:attrName>ppt_x</p:attrName>
                                        </p:attrNameLst>
                                      </p:cBhvr>
                                      <p:tavLst>
                                        <p:tav tm="0">
                                          <p:val>
                                            <p:strVal val="#ppt_x-.1"/>
                                          </p:val>
                                        </p:tav>
                                        <p:tav tm="100000">
                                          <p:val>
                                            <p:strVal val="#ppt_x"/>
                                          </p:val>
                                        </p:tav>
                                      </p:tavLst>
                                    </p:anim>
                                    <p:anim calcmode="lin" valueType="num">
                                      <p:cBhvr>
                                        <p:cTn id="14" dur="1000" fill="hold"/>
                                        <p:tgtEl>
                                          <p:spTgt spid="93186">
                                            <p:txEl>
                                              <p:char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build="allAtOnce"/>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Скругленный прямоугольник 3"/>
          <p:cNvSpPr/>
          <p:nvPr/>
        </p:nvSpPr>
        <p:spPr>
          <a:xfrm>
            <a:off x="2627313" y="260350"/>
            <a:ext cx="2736850" cy="5762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3600" b="0" i="0" u="none" strike="noStrike" kern="1200" cap="none" spc="0" normalizeH="0" baseline="0" noProof="0">
              <a:ln>
                <a:noFill/>
              </a:ln>
              <a:solidFill>
                <a:schemeClr val="lt1"/>
              </a:solidFill>
              <a:effectLst/>
              <a:uLnTx/>
              <a:uFillTx/>
              <a:latin typeface="+mn-lt"/>
              <a:ea typeface="+mn-ea"/>
              <a:cs typeface="+mn-cs"/>
            </a:endParaRPr>
          </a:p>
        </p:txBody>
      </p:sp>
      <p:sp>
        <p:nvSpPr>
          <p:cNvPr id="31748" name="Rectangle 3"/>
          <p:cNvSpPr/>
          <p:nvPr/>
        </p:nvSpPr>
        <p:spPr>
          <a:xfrm>
            <a:off x="129540" y="499110"/>
            <a:ext cx="8789670" cy="1322070"/>
          </a:xfrm>
          <a:prstGeom prst="rect">
            <a:avLst/>
          </a:prstGeom>
          <a:noFill/>
          <a:ln w="9525">
            <a:noFill/>
          </a:ln>
        </p:spPr>
        <p:txBody>
          <a:bodyPr wrap="square" anchor="ctr">
            <a:spAutoFit/>
          </a:bodyPr>
          <a:p>
            <a:pPr indent="449580" algn="just" eaLnBrk="0" hangingPunct="0">
              <a:buFont typeface="Arial" panose="020B0604020202020204" pitchFamily="34" charset="0"/>
            </a:pPr>
            <a:r>
              <a:rPr lang="ru-RU" altLang="ru-RU" sz="2000" dirty="0">
                <a:latin typeface="Times New Roman" panose="02020603050405020304" pitchFamily="18" charset="0"/>
                <a:cs typeface="Times New Roman" panose="02020603050405020304" pitchFamily="18" charset="0"/>
              </a:rPr>
              <a:t>Какие выводы можно сделать, рассмотрев электрические и магнитные поля? Во многом эти поля сходны – выполняется принцип суперпозиции, силовое действие, влияние среды и др. Однако имеются принципиальные различия: </a:t>
            </a:r>
            <a:endParaRPr lang="ru-RU" altLang="ru-RU" sz="2000" dirty="0">
              <a:latin typeface="Times New Roman" panose="02020603050405020304" pitchFamily="18" charset="0"/>
              <a:ea typeface="Times New Roman" panose="02020603050405020304" pitchFamily="18" charset="0"/>
            </a:endParaRPr>
          </a:p>
        </p:txBody>
      </p:sp>
      <p:sp>
        <p:nvSpPr>
          <p:cNvPr id="31749" name="Rectangle 5"/>
          <p:cNvSpPr/>
          <p:nvPr/>
        </p:nvSpPr>
        <p:spPr>
          <a:xfrm>
            <a:off x="369570" y="1622743"/>
            <a:ext cx="8274685" cy="1691640"/>
          </a:xfrm>
          <a:prstGeom prst="rect">
            <a:avLst/>
          </a:prstGeom>
          <a:noFill/>
          <a:ln w="9525">
            <a:noFill/>
          </a:ln>
        </p:spPr>
        <p:txBody>
          <a:bodyPr wrap="square" anchor="ctr">
            <a:spAutoFit/>
          </a:bodyPr>
          <a:p>
            <a:pPr algn="just" defTabSz="914400" eaLnBrk="0" hangingPunct="0">
              <a:buChar char="•"/>
              <a:tabLst>
                <a:tab pos="457200" algn="l"/>
              </a:tabLst>
            </a:pPr>
            <a:r>
              <a:rPr lang="ru-RU" altLang="ru-RU" sz="2400" i="1" dirty="0">
                <a:latin typeface="Times New Roman" panose="02020603050405020304" pitchFamily="18" charset="0"/>
                <a:cs typeface="Times New Roman" panose="02020603050405020304" pitchFamily="18" charset="0"/>
              </a:rPr>
              <a:t>  </a:t>
            </a:r>
            <a:r>
              <a:rPr lang="ru-RU" altLang="ru-RU" sz="2000" b="1" i="1" dirty="0">
                <a:solidFill>
                  <a:schemeClr val="tx1"/>
                </a:solidFill>
                <a:latin typeface="Times New Roman" panose="02020603050405020304" pitchFamily="18" charset="0"/>
                <a:cs typeface="Times New Roman" panose="02020603050405020304" pitchFamily="18" charset="0"/>
              </a:rPr>
              <a:t>Электрическое поле создается как неподвижными, так и подвижными зарядами. </a:t>
            </a:r>
            <a:endParaRPr lang="ru-RU" altLang="ru-RU" sz="2000" b="1" i="1" dirty="0">
              <a:solidFill>
                <a:schemeClr val="tx1"/>
              </a:solidFill>
              <a:latin typeface="Times New Roman" panose="02020603050405020304" pitchFamily="18" charset="0"/>
              <a:cs typeface="Times New Roman" panose="02020603050405020304" pitchFamily="18" charset="0"/>
            </a:endParaRPr>
          </a:p>
          <a:p>
            <a:pPr algn="just" defTabSz="914400" eaLnBrk="0" hangingPunct="0">
              <a:buChar char="•"/>
              <a:tabLst>
                <a:tab pos="457200" algn="l"/>
              </a:tabLst>
            </a:pPr>
            <a:r>
              <a:rPr lang="ru-RU" altLang="ru-RU" sz="2000" b="1" i="1" dirty="0">
                <a:solidFill>
                  <a:schemeClr val="tx1"/>
                </a:solidFill>
                <a:latin typeface="Times New Roman" panose="02020603050405020304" pitchFamily="18" charset="0"/>
                <a:cs typeface="Times New Roman" panose="02020603050405020304" pitchFamily="18" charset="0"/>
              </a:rPr>
              <a:t>Магнитных зарядов в природе нет. </a:t>
            </a:r>
            <a:endParaRPr lang="ru-RU" altLang="ru-RU" sz="2000" b="1" i="1" dirty="0">
              <a:solidFill>
                <a:schemeClr val="tx1"/>
              </a:solidFill>
              <a:latin typeface="Times New Roman" panose="02020603050405020304" pitchFamily="18" charset="0"/>
              <a:cs typeface="Times New Roman" panose="02020603050405020304" pitchFamily="18" charset="0"/>
            </a:endParaRPr>
          </a:p>
          <a:p>
            <a:pPr algn="just" defTabSz="914400" eaLnBrk="0" hangingPunct="0">
              <a:buChar char="•"/>
              <a:tabLst>
                <a:tab pos="457200" algn="l"/>
              </a:tabLst>
            </a:pPr>
            <a:r>
              <a:rPr lang="ru-RU" altLang="ru-RU" sz="2000" b="1" i="1" dirty="0">
                <a:solidFill>
                  <a:schemeClr val="tx1"/>
                </a:solidFill>
                <a:latin typeface="Times New Roman" panose="02020603050405020304" pitchFamily="18" charset="0"/>
                <a:cs typeface="Times New Roman" panose="02020603050405020304" pitchFamily="18" charset="0"/>
              </a:rPr>
              <a:t>Магнитное поле создается только движущимися электрическими зарядами и действует только на движущиеся заряды.</a:t>
            </a:r>
            <a:endParaRPr lang="ru-RU" altLang="ru-RU" sz="2000" b="1" i="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1750" name="TextBox 9"/>
          <p:cNvSpPr txBox="1"/>
          <p:nvPr/>
        </p:nvSpPr>
        <p:spPr>
          <a:xfrm>
            <a:off x="369888" y="4611688"/>
            <a:ext cx="8353425" cy="2246312"/>
          </a:xfrm>
          <a:prstGeom prst="rect">
            <a:avLst/>
          </a:prstGeom>
          <a:noFill/>
          <a:ln w="9525">
            <a:noFill/>
          </a:ln>
        </p:spPr>
        <p:txBody>
          <a:bodyPr>
            <a:spAutoFit/>
          </a:bodyPr>
          <a:p>
            <a:pPr algn="just" eaLnBrk="0" hangingPunct="0">
              <a:buChar char="•"/>
            </a:pPr>
            <a:r>
              <a:rPr lang="ru-RU" altLang="ru-RU" sz="2000" b="1" i="1" dirty="0">
                <a:latin typeface="Times New Roman" panose="02020603050405020304" pitchFamily="18" charset="0"/>
                <a:cs typeface="Times New Roman" panose="02020603050405020304" pitchFamily="18" charset="0"/>
              </a:rPr>
              <a:t> </a:t>
            </a:r>
            <a:r>
              <a:rPr lang="ru-RU" altLang="ru-RU" sz="2000" b="1" i="1" dirty="0">
                <a:solidFill>
                  <a:schemeClr val="tx1"/>
                </a:solidFill>
                <a:latin typeface="Times New Roman" panose="02020603050405020304" pitchFamily="18" charset="0"/>
                <a:cs typeface="Times New Roman" panose="02020603050405020304" pitchFamily="18" charset="0"/>
              </a:rPr>
              <a:t>Электрическое поле изменяет энергию заряженной частицы, магнитное поле – нет (изменяется только направление движения).</a:t>
            </a:r>
            <a:endParaRPr lang="ru-RU" altLang="ru-RU" sz="2000" b="1" i="1" dirty="0">
              <a:solidFill>
                <a:schemeClr val="tx1"/>
              </a:solidFill>
              <a:latin typeface="Times New Roman" panose="02020603050405020304" pitchFamily="18" charset="0"/>
              <a:cs typeface="Times New Roman" panose="02020603050405020304" pitchFamily="18" charset="0"/>
            </a:endParaRPr>
          </a:p>
          <a:p>
            <a:pPr algn="just" eaLnBrk="0" hangingPunct="0">
              <a:buFont typeface="Arial" panose="020B0604020202020204" pitchFamily="34" charset="0"/>
            </a:pPr>
            <a:r>
              <a:rPr lang="ru-RU" altLang="ru-RU" sz="2000" dirty="0">
                <a:latin typeface="Times New Roman" panose="02020603050405020304" pitchFamily="18" charset="0"/>
                <a:cs typeface="Times New Roman" panose="02020603050405020304" pitchFamily="18" charset="0"/>
              </a:rPr>
              <a:t>Взаимодействие между электрическими зарядами в  электрических и магнитных полях,  а также между электрическими и магнитными полями является одним из четырех фундаментальных видов взаимодействия – </a:t>
            </a:r>
            <a:r>
              <a:rPr lang="ru-RU" altLang="ru-RU" sz="2000" b="1" i="1" dirty="0">
                <a:latin typeface="Times New Roman" panose="02020603050405020304" pitchFamily="18" charset="0"/>
                <a:cs typeface="Times New Roman" panose="02020603050405020304" pitchFamily="18" charset="0"/>
              </a:rPr>
              <a:t>электромагнитного взаимодействия.</a:t>
            </a:r>
            <a:endParaRPr lang="ru-RU" altLang="ru-RU" sz="2000" b="1" dirty="0">
              <a:latin typeface="Times New Roman" panose="02020603050405020304" pitchFamily="18" charset="0"/>
              <a:cs typeface="Times New Roman" panose="02020603050405020304" pitchFamily="18" charset="0"/>
            </a:endParaRPr>
          </a:p>
          <a:p>
            <a:pPr algn="just" eaLnBrk="0" hangingPunct="0">
              <a:buFont typeface="Arial" panose="020B0604020202020204" pitchFamily="34" charset="0"/>
            </a:pPr>
            <a:endParaRPr lang="ru-RU" altLang="ru-RU" sz="2000" b="1" i="1" dirty="0">
              <a:latin typeface="Times New Roman" panose="02020603050405020304" pitchFamily="18" charset="0"/>
              <a:ea typeface="Times New Roman" panose="02020603050405020304" pitchFamily="18" charset="0"/>
            </a:endParaRPr>
          </a:p>
        </p:txBody>
      </p:sp>
      <p:sp>
        <p:nvSpPr>
          <p:cNvPr id="31751" name="Rectangle 6"/>
          <p:cNvSpPr/>
          <p:nvPr/>
        </p:nvSpPr>
        <p:spPr>
          <a:xfrm>
            <a:off x="302260" y="3312795"/>
            <a:ext cx="8421370" cy="1322070"/>
          </a:xfrm>
          <a:prstGeom prst="rect">
            <a:avLst/>
          </a:prstGeom>
          <a:noFill/>
          <a:ln w="9525">
            <a:noFill/>
          </a:ln>
        </p:spPr>
        <p:txBody>
          <a:bodyPr wrap="square" anchor="ctr">
            <a:spAutoFit/>
          </a:bodyPr>
          <a:p>
            <a:pPr marL="342900" indent="-342900" algn="l" defTabSz="914400" eaLnBrk="0" hangingPunct="0">
              <a:buFont typeface="Arial" panose="020B0604020202020204" pitchFamily="34" charset="0"/>
              <a:buChar char="•"/>
              <a:tabLst>
                <a:tab pos="457200" algn="l"/>
              </a:tabLst>
            </a:pPr>
            <a:r>
              <a:rPr lang="ru-RU" altLang="ru-RU" sz="2000" b="1" i="1" dirty="0">
                <a:solidFill>
                  <a:schemeClr val="tx1"/>
                </a:solidFill>
                <a:latin typeface="Times New Roman" panose="02020603050405020304" pitchFamily="18" charset="0"/>
                <a:cs typeface="Times New Roman" panose="02020603050405020304" pitchFamily="18" charset="0"/>
              </a:rPr>
              <a:t>Характер поля: электростатическое поле – потенциальное (силовые линии начинаются на положительных зарядах и заканчиваются на отрицательных). </a:t>
            </a:r>
            <a:endParaRPr lang="ru-RU" altLang="ru-RU" sz="2000" b="1" i="1" dirty="0">
              <a:solidFill>
                <a:schemeClr val="tx1"/>
              </a:solidFill>
              <a:latin typeface="Times New Roman" panose="02020603050405020304" pitchFamily="18" charset="0"/>
              <a:cs typeface="Times New Roman" panose="02020603050405020304" pitchFamily="18" charset="0"/>
            </a:endParaRPr>
          </a:p>
          <a:p>
            <a:pPr marL="342900" indent="-342900" algn="just" defTabSz="914400" eaLnBrk="0" hangingPunct="0">
              <a:buFont typeface="Arial" panose="020B0604020202020204" pitchFamily="34" charset="0"/>
              <a:buChar char="•"/>
              <a:tabLst>
                <a:tab pos="457200" algn="l"/>
              </a:tabLst>
            </a:pPr>
            <a:r>
              <a:rPr lang="ru-RU" altLang="ru-RU" sz="2000" b="1" i="1" dirty="0">
                <a:solidFill>
                  <a:schemeClr val="tx1"/>
                </a:solidFill>
                <a:latin typeface="Times New Roman" panose="02020603050405020304" pitchFamily="18" charset="0"/>
                <a:cs typeface="Times New Roman" panose="02020603050405020304" pitchFamily="18" charset="0"/>
              </a:rPr>
              <a:t>Магнитное поле -  вихревое.  Силовые линии замкнуты.</a:t>
            </a:r>
            <a:endParaRPr lang="ru-RU" altLang="ru-RU" sz="2000" b="1" i="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Заголовок 1"/>
          <p:cNvSpPr>
            <a:spLocks noGrp="1"/>
          </p:cNvSpPr>
          <p:nvPr>
            <p:ph type="title"/>
          </p:nvPr>
        </p:nvSpPr>
        <p:spPr>
          <a:xfrm>
            <a:off x="678180" y="534670"/>
            <a:ext cx="8091170" cy="661670"/>
          </a:xfrm>
          <a:solidFill>
            <a:schemeClr val="accent3">
              <a:lumMod val="95000"/>
            </a:schemeClr>
          </a:solidFill>
        </p:spPr>
        <p:txBody>
          <a:bodyPr vert="horz" wrap="square" lIns="91440" tIns="45720" rIns="91440" bIns="45720" anchor="ctr"/>
          <a:p>
            <a:pPr algn="ctr"/>
            <a:r>
              <a:rPr sz="3200" b="1">
                <a:solidFill>
                  <a:srgbClr val="C00000"/>
                </a:solidFill>
                <a:effectLst>
                  <a:outerShdw blurRad="38100" dist="38100" dir="2700000" algn="tl">
                    <a:srgbClr val="000000">
                      <a:alpha val="43137"/>
                    </a:srgbClr>
                  </a:outerShdw>
                </a:effectLst>
              </a:rPr>
              <a:t>Явление электромагнитной индукции</a:t>
            </a:r>
            <a:r>
              <a:t> </a:t>
            </a:r>
          </a:p>
        </p:txBody>
      </p:sp>
      <p:sp>
        <p:nvSpPr>
          <p:cNvPr id="5123" name="Содержимое 2"/>
          <p:cNvSpPr>
            <a:spLocks noGrp="1"/>
          </p:cNvSpPr>
          <p:nvPr>
            <p:ph idx="1"/>
          </p:nvPr>
        </p:nvSpPr>
        <p:spPr>
          <a:xfrm>
            <a:off x="468630" y="1353185"/>
            <a:ext cx="8280400" cy="5030470"/>
          </a:xfrm>
        </p:spPr>
        <p:txBody>
          <a:bodyPr vert="horz" wrap="square" lIns="91440" tIns="45720" rIns="91440" bIns="45720" anchor="t"/>
          <a:p>
            <a:pPr>
              <a:buNone/>
            </a:pPr>
            <a:r>
              <a:rPr sz="2000" b="1">
                <a:latin typeface="Times New Roman" panose="02020603050405020304" pitchFamily="18" charset="0"/>
              </a:rPr>
              <a:t>	</a:t>
            </a:r>
            <a:r>
              <a:rPr sz="2000" b="1">
                <a:latin typeface="Times New Roman" panose="02020603050405020304" pitchFamily="18" charset="0"/>
              </a:rPr>
              <a:t>Электромагнитная индукция </a:t>
            </a:r>
            <a:r>
              <a:rPr sz="2000">
                <a:latin typeface="Times New Roman" panose="02020603050405020304" pitchFamily="18" charset="0"/>
              </a:rPr>
              <a:t>– физическое явление, заключающееся в  возникновении электрического тока в замкнутом контуре при изменении потока магнитной индукции  через поверхность, ограниченную этим контуром.</a:t>
            </a:r>
            <a:endParaRPr sz="2000" b="1">
              <a:latin typeface="Times New Roman" panose="02020603050405020304" pitchFamily="18" charset="0"/>
            </a:endParaRPr>
          </a:p>
          <a:p>
            <a:pPr>
              <a:buNone/>
            </a:pPr>
            <a:r>
              <a:rPr sz="2000" b="1">
                <a:latin typeface="Times New Roman" panose="02020603050405020304" pitchFamily="18" charset="0"/>
              </a:rPr>
              <a:t>	</a:t>
            </a:r>
            <a:r>
              <a:rPr sz="2000" b="1">
                <a:latin typeface="Times New Roman" panose="02020603050405020304" pitchFamily="18" charset="0"/>
              </a:rPr>
              <a:t>Закон электромагнитной индукции Фарадея</a:t>
            </a:r>
            <a:r>
              <a:rPr sz="2000">
                <a:latin typeface="Times New Roman" panose="02020603050405020304" pitchFamily="18" charset="0"/>
              </a:rPr>
              <a:t>: </a:t>
            </a:r>
            <a:endParaRPr sz="2000">
              <a:latin typeface="Times New Roman" panose="02020603050405020304" pitchFamily="18" charset="0"/>
            </a:endParaRPr>
          </a:p>
          <a:p>
            <a:pPr>
              <a:buNone/>
            </a:pPr>
            <a:r>
              <a:rPr sz="2000">
                <a:latin typeface="Times New Roman" panose="02020603050405020304" pitchFamily="18" charset="0"/>
              </a:rPr>
              <a:t>    </a:t>
            </a:r>
            <a:r>
              <a:rPr sz="2000" b="1">
                <a:solidFill>
                  <a:srgbClr val="C00000"/>
                </a:solidFill>
                <a:latin typeface="Times New Roman" panose="02020603050405020304" pitchFamily="18" charset="0"/>
              </a:rPr>
              <a:t> ЭДС электромагнитной индукции в замкнутом контуре численно равна и противоположна по знаку скорости изменения магнитного потока сквозь поверхность, ограниченную этим контуром.</a:t>
            </a:r>
            <a:endParaRPr sz="2000" b="1">
              <a:solidFill>
                <a:srgbClr val="C00000"/>
              </a:solidFill>
              <a:latin typeface="Times New Roman" panose="02020603050405020304" pitchFamily="18" charset="0"/>
            </a:endParaRPr>
          </a:p>
          <a:p>
            <a:pPr algn="ctr">
              <a:buNone/>
            </a:pPr>
            <a:r>
              <a:rPr sz="2800" i="1">
                <a:latin typeface="Times New Roman" panose="02020603050405020304" pitchFamily="18" charset="0"/>
                <a:sym typeface="Symbol" panose="05050102010706020507" pitchFamily="18" charset="2"/>
              </a:rPr>
              <a:t></a:t>
            </a:r>
            <a:r>
              <a:rPr lang="en-US" altLang="x-none" sz="1400" i="1">
                <a:latin typeface="Times New Roman" panose="02020603050405020304" pitchFamily="18" charset="0"/>
              </a:rPr>
              <a:t>i</a:t>
            </a:r>
            <a:r>
              <a:rPr lang="en-US" altLang="x-none" sz="2800" i="1">
                <a:latin typeface="Times New Roman" panose="02020603050405020304" pitchFamily="18" charset="0"/>
              </a:rPr>
              <a:t> = - d</a:t>
            </a:r>
            <a:r>
              <a:rPr lang="en-US" altLang="x-none" sz="2800" i="1" err="1">
                <a:latin typeface="Times New Roman" panose="02020603050405020304" pitchFamily="18" charset="0"/>
              </a:rPr>
              <a:t>Ф/dt</a:t>
            </a:r>
            <a:r>
              <a:rPr sz="2800">
                <a:latin typeface="Times New Roman" panose="02020603050405020304" pitchFamily="18" charset="0"/>
              </a:rPr>
              <a:t> ,</a:t>
            </a:r>
            <a:r>
              <a:rPr sz="1800">
                <a:latin typeface="Times New Roman" panose="02020603050405020304" pitchFamily="18" charset="0"/>
              </a:rPr>
              <a:t> </a:t>
            </a:r>
            <a:endParaRPr sz="1800">
              <a:latin typeface="Times New Roman" panose="02020603050405020304" pitchFamily="18" charset="0"/>
            </a:endParaRPr>
          </a:p>
          <a:p>
            <a:pPr>
              <a:buNone/>
            </a:pPr>
            <a:r>
              <a:rPr sz="1800">
                <a:latin typeface="Times New Roman" panose="02020603050405020304" pitchFamily="18" charset="0"/>
              </a:rPr>
              <a:t>      </a:t>
            </a:r>
            <a:r>
              <a:rPr sz="1800">
                <a:latin typeface="Times New Roman" panose="02020603050405020304" pitchFamily="18" charset="0"/>
              </a:rPr>
              <a:t>где </a:t>
            </a:r>
            <a:r>
              <a:rPr sz="1800" i="1">
                <a:latin typeface="Times New Roman" panose="02020603050405020304" pitchFamily="18" charset="0"/>
              </a:rPr>
              <a:t>Ф</a:t>
            </a:r>
            <a:r>
              <a:rPr sz="1800">
                <a:latin typeface="Times New Roman" panose="02020603050405020304" pitchFamily="18" charset="0"/>
              </a:rPr>
              <a:t> - магнитный поток</a:t>
            </a:r>
            <a:endParaRPr sz="2400">
              <a:latin typeface="Times New Roman" panose="02020603050405020304" pitchFamily="18" charset="0"/>
            </a:endParaRPr>
          </a:p>
          <a:p>
            <a:pPr>
              <a:buNone/>
            </a:pPr>
            <a:r>
              <a:rPr sz="2000">
                <a:latin typeface="Times New Roman" panose="02020603050405020304" pitchFamily="18" charset="0"/>
              </a:rPr>
              <a:t>      </a:t>
            </a:r>
            <a:r>
              <a:rPr sz="2000">
                <a:latin typeface="Times New Roman" panose="02020603050405020304" pitchFamily="18" charset="0"/>
              </a:rPr>
              <a:t>Э.д.с. электромагнитной индукции выражается в вольтах.</a:t>
            </a:r>
            <a:r>
              <a:rPr sz="2000">
                <a:latin typeface="Times New Roman" panose="02020603050405020304" pitchFamily="18" charset="0"/>
              </a:rPr>
              <a:t>      </a:t>
            </a:r>
            <a:endParaRPr sz="2000">
              <a:latin typeface="Times New Roman" panose="02020603050405020304" pitchFamily="18" charset="0"/>
            </a:endParaRPr>
          </a:p>
          <a:p>
            <a:pPr>
              <a:buNone/>
            </a:pPr>
            <a:endParaRPr sz="2000">
              <a:latin typeface="Times New Roman" panose="02020603050405020304" pitchFamily="18" charset="0"/>
            </a:endParaRPr>
          </a:p>
          <a:p>
            <a:pPr>
              <a:buNone/>
            </a:pPr>
            <a:r>
              <a:rPr sz="2000">
                <a:latin typeface="Times New Roman" panose="02020603050405020304" pitchFamily="18" charset="0"/>
              </a:rPr>
              <a:t>     </a:t>
            </a:r>
            <a:endParaRPr sz="2000">
              <a:latin typeface="Times New Roman" panose="02020603050405020304" pitchFamily="18" charset="0"/>
            </a:endParaRPr>
          </a:p>
          <a:p>
            <a:pPr>
              <a:buNone/>
            </a:pPr>
            <a:r>
              <a:rPr sz="2000">
                <a:latin typeface="Times New Roman" panose="02020603050405020304" pitchFamily="18" charset="0"/>
              </a:rPr>
              <a:t>           </a:t>
            </a:r>
            <a:endParaRPr sz="2000">
              <a:latin typeface="Times New Roman" panose="02020603050405020304" pitchFamily="18" charset="0"/>
            </a:endParaRPr>
          </a:p>
        </p:txBody>
      </p:sp>
      <p:sp>
        <p:nvSpPr>
          <p:cNvPr id="5124" name="Rectangle 2"/>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5126" name="Rectangle 7"/>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5127" name="Rectangle 9"/>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5128" name="Rectangle 6"/>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5129" name="Rectangle 8"/>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5130" name="Rectangle 10"/>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5131" name="Rectangle 12"/>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5132" name="Rectangle 7"/>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5134" name="Rectangle 9"/>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5138" name="Прямоугольник 5137"/>
          <p:cNvSpPr/>
          <p:nvPr/>
        </p:nvSpPr>
        <p:spPr>
          <a:xfrm>
            <a:off x="0" y="0"/>
            <a:ext cx="9144000" cy="0"/>
          </a:xfrm>
          <a:prstGeom prst="rect">
            <a:avLst/>
          </a:prstGeom>
          <a:noFill/>
          <a:ln w="9525">
            <a:noFill/>
          </a:ln>
        </p:spPr>
        <p:txBody>
          <a:bodyPr/>
          <a:p>
            <a:endParaRPr lang="ru-RU" altLang="en-US"/>
          </a:p>
        </p:txBody>
      </p:sp>
      <p:sp>
        <p:nvSpPr>
          <p:cNvPr id="5140" name="Прямоугольник 5139"/>
          <p:cNvSpPr/>
          <p:nvPr/>
        </p:nvSpPr>
        <p:spPr>
          <a:xfrm>
            <a:off x="0" y="0"/>
            <a:ext cx="9144000" cy="0"/>
          </a:xfrm>
          <a:prstGeom prst="rect">
            <a:avLst/>
          </a:prstGeom>
          <a:noFill/>
          <a:ln w="9525">
            <a:noFill/>
          </a:ln>
        </p:spPr>
        <p:txBody>
          <a:bodyPr/>
          <a:p>
            <a:endParaRPr lang="ru-RU" altLang="en-US"/>
          </a:p>
        </p:txBody>
      </p:sp>
      <p:sp>
        <p:nvSpPr>
          <p:cNvPr id="5142" name="Прямоугольник 5141"/>
          <p:cNvSpPr/>
          <p:nvPr/>
        </p:nvSpPr>
        <p:spPr>
          <a:xfrm>
            <a:off x="0" y="0"/>
            <a:ext cx="9144000" cy="0"/>
          </a:xfrm>
          <a:prstGeom prst="rect">
            <a:avLst/>
          </a:prstGeom>
          <a:noFill/>
          <a:ln w="9525">
            <a:noFill/>
          </a:ln>
        </p:spPr>
        <p:txBody>
          <a:bodyPr/>
          <a:p>
            <a:endParaRPr lang="ru-RU" altLang="en-US"/>
          </a:p>
        </p:txBody>
      </p:sp>
      <p:graphicFrame>
        <p:nvGraphicFramePr>
          <p:cNvPr id="5141" name="Объект 5140"/>
          <p:cNvGraphicFramePr/>
          <p:nvPr/>
        </p:nvGraphicFramePr>
        <p:xfrm>
          <a:off x="2591435" y="5364480"/>
          <a:ext cx="3636645" cy="746125"/>
        </p:xfrm>
        <a:graphic>
          <a:graphicData uri="http://schemas.openxmlformats.org/presentationml/2006/ole">
            <mc:AlternateContent xmlns:mc="http://schemas.openxmlformats.org/markup-compatibility/2006">
              <mc:Choice xmlns:v="urn:schemas-microsoft-com:vml" Requires="v">
                <p:oleObj spid="_x0000_s3090" name="" r:id="rId1" imgW="2730500" imgH="444500" progId="Equation.3">
                  <p:embed/>
                </p:oleObj>
              </mc:Choice>
              <mc:Fallback>
                <p:oleObj name="" r:id="rId1" imgW="2730500" imgH="444500" progId="Equation.3">
                  <p:embed/>
                  <p:pic>
                    <p:nvPicPr>
                      <p:cNvPr id="0" name="Изображение 3089"/>
                      <p:cNvPicPr/>
                      <p:nvPr/>
                    </p:nvPicPr>
                    <p:blipFill>
                      <a:blip r:embed="rId2"/>
                      <a:stretch>
                        <a:fillRect/>
                      </a:stretch>
                    </p:blipFill>
                    <p:spPr>
                      <a:xfrm>
                        <a:off x="2591435" y="5364480"/>
                        <a:ext cx="3636645" cy="746125"/>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4"/>
          <p:cNvSpPr>
            <a:spLocks noGrp="1"/>
          </p:cNvSpPr>
          <p:nvPr>
            <p:ph type="title"/>
          </p:nvPr>
        </p:nvSpPr>
        <p:spPr>
          <a:xfrm>
            <a:off x="579755" y="502920"/>
            <a:ext cx="8001000" cy="453390"/>
          </a:xfrm>
          <a:solidFill>
            <a:schemeClr val="accent3">
              <a:lumMod val="95000"/>
            </a:schemeClr>
          </a:solidFill>
        </p:spPr>
        <p:txBody>
          <a:bodyPr vert="horz" wrap="square" lIns="91440" tIns="45720" rIns="91440" bIns="45720" anchor="b"/>
          <a:p>
            <a:pPr algn="ctr" eaLnBrk="1" hangingPunct="1"/>
            <a:r>
              <a:rPr lang="ru-RU" sz="3200" b="1" dirty="0">
                <a:solidFill>
                  <a:srgbClr val="C00000"/>
                </a:solidFill>
                <a:effectLst>
                  <a:outerShdw blurRad="38100" dist="38100" dir="2700000" algn="tl">
                    <a:srgbClr val="000000">
                      <a:alpha val="43137"/>
                    </a:srgbClr>
                  </a:outerShdw>
                </a:effectLst>
              </a:rPr>
              <a:t>Направление индукционного тока</a:t>
            </a:r>
            <a:endParaRPr lang="ru-RU" sz="3200" b="1" dirty="0">
              <a:solidFill>
                <a:srgbClr val="C00000"/>
              </a:solidFill>
              <a:effectLst>
                <a:outerShdw blurRad="38100" dist="38100" dir="2700000" algn="tl">
                  <a:srgbClr val="000000">
                    <a:alpha val="43137"/>
                  </a:srgbClr>
                </a:outerShdw>
              </a:effectLst>
            </a:endParaRPr>
          </a:p>
        </p:txBody>
      </p:sp>
      <p:sp>
        <p:nvSpPr>
          <p:cNvPr id="13315" name="Rectangle 6"/>
          <p:cNvSpPr>
            <a:spLocks noGrp="1"/>
          </p:cNvSpPr>
          <p:nvPr>
            <p:ph type="body" sz="half" idx="2"/>
          </p:nvPr>
        </p:nvSpPr>
        <p:spPr>
          <a:xfrm>
            <a:off x="5132070" y="4224020"/>
            <a:ext cx="4011930" cy="948690"/>
          </a:xfrm>
        </p:spPr>
        <p:txBody>
          <a:bodyPr vert="horz" wrap="square" lIns="91440" tIns="45720" rIns="91440" bIns="45720" anchor="t"/>
          <a:p>
            <a:pPr algn="ctr" eaLnBrk="1" hangingPunct="1">
              <a:buClr>
                <a:schemeClr val="accent2"/>
              </a:buClr>
              <a:buSzTx/>
              <a:buFont typeface="Wingdings" panose="05000000000000000000" pitchFamily="2" charset="2"/>
              <a:buNone/>
            </a:pPr>
            <a:r>
              <a:rPr sz="1600" b="1" dirty="0"/>
              <a:t>Эмилий Христианович Ленц</a:t>
            </a:r>
            <a:endParaRPr sz="1600" b="1" dirty="0"/>
          </a:p>
          <a:p>
            <a:pPr algn="ctr" eaLnBrk="1" hangingPunct="1">
              <a:buClr>
                <a:schemeClr val="accent2"/>
              </a:buClr>
              <a:buSzTx/>
              <a:buFont typeface="Wingdings" panose="05000000000000000000" pitchFamily="2" charset="2"/>
              <a:buNone/>
            </a:pPr>
            <a:r>
              <a:rPr sz="1600" b="1" dirty="0"/>
              <a:t>1804 – 1865</a:t>
            </a:r>
            <a:endParaRPr sz="1600" b="1" dirty="0"/>
          </a:p>
          <a:p>
            <a:pPr algn="ctr" eaLnBrk="1" hangingPunct="1">
              <a:buClr>
                <a:schemeClr val="accent2"/>
              </a:buClr>
              <a:buSzTx/>
              <a:buFont typeface="Wingdings" panose="05000000000000000000" pitchFamily="2" charset="2"/>
              <a:buNone/>
            </a:pPr>
            <a:r>
              <a:rPr sz="1600" b="1" dirty="0"/>
              <a:t>российский физик и электротехник </a:t>
            </a:r>
            <a:endParaRPr sz="1600" b="1" dirty="0"/>
          </a:p>
        </p:txBody>
      </p:sp>
      <p:pic>
        <p:nvPicPr>
          <p:cNvPr id="13316" name="Picture 8" descr="Эмилий Ленц"/>
          <p:cNvPicPr>
            <a:picLocks noChangeAspect="1"/>
          </p:cNvPicPr>
          <p:nvPr/>
        </p:nvPicPr>
        <p:blipFill>
          <a:blip r:embed="rId1"/>
          <a:stretch>
            <a:fillRect/>
          </a:stretch>
        </p:blipFill>
        <p:spPr>
          <a:xfrm>
            <a:off x="5982970" y="1211580"/>
            <a:ext cx="2597785" cy="2886710"/>
          </a:xfrm>
          <a:prstGeom prst="rect">
            <a:avLst/>
          </a:prstGeom>
          <a:noFill/>
          <a:ln w="9525">
            <a:noFill/>
          </a:ln>
        </p:spPr>
      </p:pic>
      <p:pic>
        <p:nvPicPr>
          <p:cNvPr id="13317" name="Picture 9" descr="Вертушка Ленца"/>
          <p:cNvPicPr>
            <a:picLocks noGrp="1" noChangeAspect="1"/>
          </p:cNvPicPr>
          <p:nvPr>
            <p:ph sz="half" idx="1"/>
          </p:nvPr>
        </p:nvPicPr>
        <p:blipFill>
          <a:blip r:embed="rId2"/>
          <a:srcRect/>
          <a:stretch>
            <a:fillRect/>
          </a:stretch>
        </p:blipFill>
        <p:spPr>
          <a:xfrm>
            <a:off x="579755" y="1211580"/>
            <a:ext cx="2327910" cy="2004695"/>
          </a:xfrm>
        </p:spPr>
      </p:pic>
      <p:sp>
        <p:nvSpPr>
          <p:cNvPr id="9" name="Rectangle 6"/>
          <p:cNvSpPr txBox="1">
            <a:spLocks noChangeArrowheads="1"/>
          </p:cNvSpPr>
          <p:nvPr/>
        </p:nvSpPr>
        <p:spPr bwMode="auto">
          <a:xfrm>
            <a:off x="426720" y="5265420"/>
            <a:ext cx="8288655" cy="1307465"/>
          </a:xfrm>
          <a:prstGeom prst="rect">
            <a:avLst/>
          </a:prstGeom>
          <a:noFill/>
          <a:ln w="9525">
            <a:noFill/>
            <a:miter lim="800000"/>
          </a:ln>
        </p:spPr>
        <p:txBody>
          <a:bodyPr/>
          <a:lstStyle/>
          <a:p>
            <a:pPr>
              <a:buNone/>
            </a:pPr>
            <a:r>
              <a:rPr lang="ru-RU" altLang="zh-CN" sz="2000">
                <a:solidFill>
                  <a:schemeClr val="tx1"/>
                </a:solidFill>
                <a:latin typeface="Times New Roman" panose="02020603050405020304" pitchFamily="18" charset="0"/>
                <a:cs typeface="Times New Roman" panose="02020603050405020304" pitchFamily="18" charset="0"/>
                <a:sym typeface="+mn-ea"/>
              </a:rPr>
              <a:t>Правило Ленца непосредственно вытекает из закона сохранения энергии. На проводник с током действует сила Ампера. Под ее действием возникает движение. Физическое объяснение: при движении на каждый электрон действует сила Лоренца.</a:t>
            </a:r>
            <a:endParaRPr sz="2000" u="none">
              <a:solidFill>
                <a:schemeClr val="tx1"/>
              </a:solidFill>
              <a:latin typeface="Times New Roman" panose="02020603050405020304" pitchFamily="18" charset="0"/>
              <a:cs typeface="Times New Roman" panose="02020603050405020304" pitchFamily="18" charset="0"/>
            </a:endParaRPr>
          </a:p>
          <a:p>
            <a:pPr>
              <a:buNone/>
            </a:pPr>
            <a:endParaRPr sz="2400">
              <a:solidFill>
                <a:schemeClr val="tx1"/>
              </a:solidFill>
              <a:latin typeface="Times New Roman" panose="02020603050405020304" pitchFamily="18" charset="0"/>
              <a:cs typeface="Times New Roman" panose="02020603050405020304" pitchFamily="18" charset="0"/>
            </a:endParaRPr>
          </a:p>
          <a:p>
            <a:pPr marL="469900" marR="0" indent="-469900" defTabSz="914400">
              <a:spcBef>
                <a:spcPct val="20000"/>
              </a:spcBef>
              <a:buClr>
                <a:schemeClr val="accent2"/>
              </a:buClr>
              <a:buSzTx/>
              <a:buFont typeface="Wingdings" panose="05000000000000000000" pitchFamily="2" charset="2"/>
              <a:defRPr/>
            </a:pPr>
            <a:endParaRPr kumimoji="0" lang="ru-RU" sz="2400" kern="0" cap="none" spc="0" normalizeH="0" baseline="0" noProof="0" dirty="0">
              <a:solidFill>
                <a:schemeClr val="tx1"/>
              </a:solidFill>
              <a:latin typeface="Times New Roman" panose="02020603050405020304" pitchFamily="18" charset="0"/>
              <a:ea typeface="+mn-ea"/>
              <a:cs typeface="Times New Roman" panose="02020603050405020304" pitchFamily="18" charset="0"/>
            </a:endParaRPr>
          </a:p>
        </p:txBody>
      </p:sp>
      <p:sp>
        <p:nvSpPr>
          <p:cNvPr id="2" name="Текстовое поле 1"/>
          <p:cNvSpPr txBox="1"/>
          <p:nvPr/>
        </p:nvSpPr>
        <p:spPr>
          <a:xfrm>
            <a:off x="492760" y="3599815"/>
            <a:ext cx="4744720" cy="1322070"/>
          </a:xfrm>
          <a:prstGeom prst="rect">
            <a:avLst/>
          </a:prstGeom>
          <a:pattFill prst="pct5">
            <a:fgClr>
              <a:schemeClr val="accent3">
                <a:lumMod val="95000"/>
              </a:schemeClr>
            </a:fgClr>
            <a:bgClr>
              <a:schemeClr val="bg1"/>
            </a:bgClr>
          </a:pattFill>
        </p:spPr>
        <p:txBody>
          <a:bodyPr wrap="square" rtlCol="0">
            <a:spAutoFit/>
          </a:bodyPr>
          <a:p>
            <a:pPr>
              <a:buNone/>
            </a:pPr>
            <a:r>
              <a:rPr sz="2000" b="1">
                <a:latin typeface="Times New Roman" panose="02020603050405020304" pitchFamily="18" charset="0"/>
                <a:sym typeface="+mn-ea"/>
              </a:rPr>
              <a:t>Правило Ленца -</a:t>
            </a:r>
            <a:r>
              <a:rPr sz="2000">
                <a:latin typeface="Times New Roman" panose="02020603050405020304" pitchFamily="18" charset="0"/>
                <a:sym typeface="+mn-ea"/>
              </a:rPr>
              <a:t> </a:t>
            </a:r>
            <a:endParaRPr sz="2000">
              <a:latin typeface="Times New Roman" panose="02020603050405020304" pitchFamily="18" charset="0"/>
              <a:sym typeface="+mn-ea"/>
            </a:endParaRPr>
          </a:p>
          <a:p>
            <a:pPr>
              <a:buNone/>
            </a:pPr>
            <a:r>
              <a:rPr sz="2000" b="1">
                <a:solidFill>
                  <a:srgbClr val="C00000"/>
                </a:solidFill>
                <a:latin typeface="Times New Roman" panose="02020603050405020304" pitchFamily="18" charset="0"/>
                <a:sym typeface="+mn-ea"/>
              </a:rPr>
              <a:t>ЭДС индукции вызывает ток такого направления, чтобы препятствовать причине его возникновения.</a:t>
            </a:r>
            <a:endParaRPr lang="ru-RU"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4114" name="Текстовое поле 474113"/>
          <p:cNvSpPr txBox="1"/>
          <p:nvPr/>
        </p:nvSpPr>
        <p:spPr>
          <a:xfrm>
            <a:off x="546100" y="467360"/>
            <a:ext cx="7588250" cy="829945"/>
          </a:xfrm>
          <a:prstGeom prst="rect">
            <a:avLst/>
          </a:prstGeom>
          <a:noFill/>
          <a:ln w="9525">
            <a:noFill/>
          </a:ln>
        </p:spPr>
        <p:txBody>
          <a:bodyPr>
            <a:spAutoFit/>
          </a:bodyPr>
          <a:p>
            <a:r>
              <a:rPr sz="2400" b="1" u="none">
                <a:solidFill>
                  <a:schemeClr val="tx1"/>
                </a:solidFill>
                <a:latin typeface="Times New Roman" panose="02020603050405020304" pitchFamily="18" charset="0"/>
                <a:cs typeface="Times New Roman" panose="02020603050405020304" pitchFamily="18" charset="0"/>
              </a:rPr>
              <a:t>Вывод формулы для ЭДС индукции из закона сохранения энергии (метод Гельмгольца)</a:t>
            </a:r>
            <a:endParaRPr sz="2400" b="1" u="none">
              <a:solidFill>
                <a:schemeClr val="tx1"/>
              </a:solidFill>
              <a:latin typeface="Times New Roman" panose="02020603050405020304" pitchFamily="18" charset="0"/>
              <a:cs typeface="Times New Roman" panose="02020603050405020304" pitchFamily="18" charset="0"/>
            </a:endParaRPr>
          </a:p>
        </p:txBody>
      </p:sp>
      <p:sp>
        <p:nvSpPr>
          <p:cNvPr id="474115" name="Текстовое поле 474114"/>
          <p:cNvSpPr txBox="1"/>
          <p:nvPr/>
        </p:nvSpPr>
        <p:spPr>
          <a:xfrm>
            <a:off x="7175500" y="2273300"/>
            <a:ext cx="2057400" cy="1198880"/>
          </a:xfrm>
          <a:prstGeom prst="rect">
            <a:avLst/>
          </a:prstGeom>
          <a:noFill/>
          <a:ln w="9525">
            <a:noFill/>
          </a:ln>
        </p:spPr>
        <p:txBody>
          <a:bodyPr>
            <a:spAutoFit/>
          </a:bodyPr>
          <a:p>
            <a:pPr algn="ctr">
              <a:spcBef>
                <a:spcPct val="50000"/>
              </a:spcBef>
            </a:pPr>
            <a:r>
              <a:rPr u="none">
                <a:solidFill>
                  <a:srgbClr val="000000"/>
                </a:solidFill>
                <a:latin typeface="Times New Roman" panose="02020603050405020304" pitchFamily="18" charset="0"/>
                <a:cs typeface="Times New Roman" panose="02020603050405020304" pitchFamily="18" charset="0"/>
              </a:rPr>
              <a:t>Герман Людвиг Фердинанд Гельмгольц</a:t>
            </a:r>
            <a:r>
              <a:rPr u="sng">
                <a:solidFill>
                  <a:srgbClr val="000000"/>
                </a:solidFill>
                <a:latin typeface="Times New Roman" panose="02020603050405020304" pitchFamily="18" charset="0"/>
                <a:cs typeface="Times New Roman" panose="02020603050405020304" pitchFamily="18" charset="0"/>
              </a:rPr>
              <a:t> </a:t>
            </a:r>
            <a:br>
              <a:rPr lang="en-US" altLang="x-none" u="none">
                <a:solidFill>
                  <a:srgbClr val="000000"/>
                </a:solidFill>
                <a:latin typeface="Times New Roman" panose="02020603050405020304" pitchFamily="18" charset="0"/>
                <a:cs typeface="Times New Roman" panose="02020603050405020304" pitchFamily="18" charset="0"/>
              </a:rPr>
            </a:br>
            <a:r>
              <a:rPr lang="en-US" altLang="x-none" u="none">
                <a:solidFill>
                  <a:srgbClr val="000000"/>
                </a:solidFill>
                <a:latin typeface="Times New Roman" panose="02020603050405020304" pitchFamily="18" charset="0"/>
                <a:cs typeface="Times New Roman" panose="02020603050405020304" pitchFamily="18" charset="0"/>
              </a:rPr>
              <a:t>1821-1894</a:t>
            </a:r>
            <a:endParaRPr u="none">
              <a:solidFill>
                <a:srgbClr val="000000"/>
              </a:solidFill>
              <a:latin typeface="Times New Roman" panose="02020603050405020304" pitchFamily="18" charset="0"/>
              <a:cs typeface="Times New Roman" panose="02020603050405020304" pitchFamily="18" charset="0"/>
            </a:endParaRPr>
          </a:p>
        </p:txBody>
      </p:sp>
      <p:pic>
        <p:nvPicPr>
          <p:cNvPr id="474121" name="Изображение 474120" descr="german"/>
          <p:cNvPicPr>
            <a:picLocks noChangeAspect="1"/>
          </p:cNvPicPr>
          <p:nvPr/>
        </p:nvPicPr>
        <p:blipFill>
          <a:blip r:embed="rId1"/>
          <a:srcRect b="3983"/>
          <a:stretch>
            <a:fillRect/>
          </a:stretch>
        </p:blipFill>
        <p:spPr>
          <a:xfrm>
            <a:off x="7490460" y="553720"/>
            <a:ext cx="1409700" cy="1677670"/>
          </a:xfrm>
          <a:prstGeom prst="rect">
            <a:avLst/>
          </a:prstGeom>
          <a:noFill/>
          <a:ln w="9525">
            <a:noFill/>
          </a:ln>
        </p:spPr>
      </p:pic>
      <p:graphicFrame>
        <p:nvGraphicFramePr>
          <p:cNvPr id="474122" name="Объект 474121"/>
          <p:cNvGraphicFramePr/>
          <p:nvPr/>
        </p:nvGraphicFramePr>
        <p:xfrm>
          <a:off x="810260" y="1903730"/>
          <a:ext cx="3217545" cy="470535"/>
        </p:xfrm>
        <a:graphic>
          <a:graphicData uri="http://schemas.openxmlformats.org/presentationml/2006/ole">
            <mc:AlternateContent xmlns:mc="http://schemas.openxmlformats.org/markup-compatibility/2006">
              <mc:Choice xmlns:v="urn:schemas-microsoft-com:vml" Requires="v">
                <p:oleObj spid="_x0000_s3086" name="" r:id="rId2" imgW="1600200" imgH="228600" progId="Equation.3">
                  <p:embed/>
                </p:oleObj>
              </mc:Choice>
              <mc:Fallback>
                <p:oleObj name="" r:id="rId2" imgW="1600200" imgH="228600" progId="Equation.3">
                  <p:embed/>
                  <p:pic>
                    <p:nvPicPr>
                      <p:cNvPr id="0" name="Изображение 3085"/>
                      <p:cNvPicPr/>
                      <p:nvPr/>
                    </p:nvPicPr>
                    <p:blipFill>
                      <a:blip r:embed="rId3"/>
                      <a:stretch>
                        <a:fillRect/>
                      </a:stretch>
                    </p:blipFill>
                    <p:spPr>
                      <a:xfrm>
                        <a:off x="810260" y="1903730"/>
                        <a:ext cx="3217545" cy="470535"/>
                      </a:xfrm>
                      <a:prstGeom prst="rect">
                        <a:avLst/>
                      </a:prstGeom>
                      <a:noFill/>
                      <a:ln w="9525" cap="flat" cmpd="sng">
                        <a:solidFill>
                          <a:schemeClr val="bg1"/>
                        </a:solidFill>
                        <a:prstDash val="solid"/>
                        <a:miter/>
                        <a:headEnd type="none" w="med" len="med"/>
                        <a:tailEnd type="none" w="med" len="med"/>
                      </a:ln>
                    </p:spPr>
                  </p:pic>
                </p:oleObj>
              </mc:Fallback>
            </mc:AlternateContent>
          </a:graphicData>
        </a:graphic>
      </p:graphicFrame>
      <p:sp>
        <p:nvSpPr>
          <p:cNvPr id="474123" name="Стрелка вправо 474122"/>
          <p:cNvSpPr/>
          <p:nvPr/>
        </p:nvSpPr>
        <p:spPr>
          <a:xfrm>
            <a:off x="4322128" y="2021205"/>
            <a:ext cx="498475" cy="206375"/>
          </a:xfrm>
          <a:prstGeom prst="rightArrow">
            <a:avLst>
              <a:gd name="adj1" fmla="val 50000"/>
              <a:gd name="adj2" fmla="val 60384"/>
            </a:avLst>
          </a:prstGeom>
          <a:solidFill>
            <a:srgbClr val="009999"/>
          </a:solidFill>
          <a:ln w="9525" cap="flat" cmpd="sng">
            <a:solidFill>
              <a:schemeClr val="tx1"/>
            </a:solidFill>
            <a:prstDash val="solid"/>
            <a:miter/>
            <a:headEnd type="none" w="med" len="med"/>
            <a:tailEnd type="none" w="med" len="med"/>
          </a:ln>
        </p:spPr>
        <p:txBody>
          <a:bodyPr wrap="none" anchor="ctr"/>
          <a:p>
            <a:pPr algn="ctr"/>
            <a:endParaRPr u="sng"/>
          </a:p>
        </p:txBody>
      </p:sp>
      <p:graphicFrame>
        <p:nvGraphicFramePr>
          <p:cNvPr id="474124" name="Объект 474123"/>
          <p:cNvGraphicFramePr/>
          <p:nvPr/>
        </p:nvGraphicFramePr>
        <p:xfrm>
          <a:off x="5224780" y="1612265"/>
          <a:ext cx="1593215" cy="661035"/>
        </p:xfrm>
        <a:graphic>
          <a:graphicData uri="http://schemas.openxmlformats.org/presentationml/2006/ole">
            <mc:AlternateContent xmlns:mc="http://schemas.openxmlformats.org/markup-compatibility/2006">
              <mc:Choice xmlns:v="urn:schemas-microsoft-com:vml" Requires="v">
                <p:oleObj spid="_x0000_s3087" name="" r:id="rId4" imgW="824865" imgH="393700" progId="Equation.3">
                  <p:embed/>
                </p:oleObj>
              </mc:Choice>
              <mc:Fallback>
                <p:oleObj name="" r:id="rId4" imgW="824865" imgH="393700" progId="Equation.3">
                  <p:embed/>
                  <p:pic>
                    <p:nvPicPr>
                      <p:cNvPr id="0" name="Изображение 3086"/>
                      <p:cNvPicPr/>
                      <p:nvPr/>
                    </p:nvPicPr>
                    <p:blipFill>
                      <a:blip r:embed="rId5"/>
                      <a:stretch>
                        <a:fillRect/>
                      </a:stretch>
                    </p:blipFill>
                    <p:spPr>
                      <a:xfrm>
                        <a:off x="5224780" y="1612265"/>
                        <a:ext cx="1593215" cy="661035"/>
                      </a:xfrm>
                      <a:prstGeom prst="rect">
                        <a:avLst/>
                      </a:prstGeom>
                      <a:noFill/>
                      <a:ln w="38100">
                        <a:noFill/>
                        <a:miter/>
                      </a:ln>
                    </p:spPr>
                  </p:pic>
                </p:oleObj>
              </mc:Fallback>
            </mc:AlternateContent>
          </a:graphicData>
        </a:graphic>
      </p:graphicFrame>
      <p:graphicFrame>
        <p:nvGraphicFramePr>
          <p:cNvPr id="474125" name="Объект 474124"/>
          <p:cNvGraphicFramePr/>
          <p:nvPr/>
        </p:nvGraphicFramePr>
        <p:xfrm>
          <a:off x="479425" y="2374900"/>
          <a:ext cx="3530600" cy="1016000"/>
        </p:xfrm>
        <a:graphic>
          <a:graphicData uri="http://schemas.openxmlformats.org/presentationml/2006/ole">
            <mc:AlternateContent xmlns:mc="http://schemas.openxmlformats.org/markup-compatibility/2006">
              <mc:Choice xmlns:v="urn:schemas-microsoft-com:vml" Requires="v">
                <p:oleObj spid="_x0000_s3088" name="" r:id="rId6" imgW="1765300" imgH="508000" progId="Equation.3">
                  <p:embed/>
                </p:oleObj>
              </mc:Choice>
              <mc:Fallback>
                <p:oleObj name="" r:id="rId6" imgW="1765300" imgH="508000" progId="Equation.3">
                  <p:embed/>
                  <p:pic>
                    <p:nvPicPr>
                      <p:cNvPr id="0" name="Изображение 3087"/>
                      <p:cNvPicPr/>
                      <p:nvPr/>
                    </p:nvPicPr>
                    <p:blipFill>
                      <a:blip r:embed="rId7"/>
                      <a:stretch>
                        <a:fillRect/>
                      </a:stretch>
                    </p:blipFill>
                    <p:spPr>
                      <a:xfrm>
                        <a:off x="479425" y="2374900"/>
                        <a:ext cx="3530600" cy="1016000"/>
                      </a:xfrm>
                      <a:prstGeom prst="rect">
                        <a:avLst/>
                      </a:prstGeom>
                      <a:noFill/>
                      <a:ln w="9525" cap="flat" cmpd="sng">
                        <a:solidFill>
                          <a:schemeClr val="bg1"/>
                        </a:solidFill>
                        <a:prstDash val="solid"/>
                        <a:miter/>
                        <a:headEnd type="none" w="med" len="med"/>
                        <a:tailEnd type="none" w="med" len="med"/>
                      </a:ln>
                    </p:spPr>
                  </p:pic>
                </p:oleObj>
              </mc:Fallback>
            </mc:AlternateContent>
          </a:graphicData>
        </a:graphic>
      </p:graphicFrame>
      <p:graphicFrame>
        <p:nvGraphicFramePr>
          <p:cNvPr id="474126" name="Объект 474125"/>
          <p:cNvGraphicFramePr/>
          <p:nvPr/>
        </p:nvGraphicFramePr>
        <p:xfrm>
          <a:off x="5243195" y="2505710"/>
          <a:ext cx="1574800" cy="885190"/>
        </p:xfrm>
        <a:graphic>
          <a:graphicData uri="http://schemas.openxmlformats.org/presentationml/2006/ole">
            <mc:AlternateContent xmlns:mc="http://schemas.openxmlformats.org/markup-compatibility/2006">
              <mc:Choice xmlns:v="urn:schemas-microsoft-com:vml" Requires="v">
                <p:oleObj spid="_x0000_s3092" name="" r:id="rId8" imgW="787400" imgH="457200" progId="Equation.3">
                  <p:embed/>
                </p:oleObj>
              </mc:Choice>
              <mc:Fallback>
                <p:oleObj name="" r:id="rId8" imgW="787400" imgH="457200" progId="Equation.3">
                  <p:embed/>
                  <p:pic>
                    <p:nvPicPr>
                      <p:cNvPr id="0" name="Изображение 3091"/>
                      <p:cNvPicPr/>
                      <p:nvPr/>
                    </p:nvPicPr>
                    <p:blipFill>
                      <a:blip r:embed="rId9"/>
                      <a:stretch>
                        <a:fillRect/>
                      </a:stretch>
                    </p:blipFill>
                    <p:spPr>
                      <a:xfrm>
                        <a:off x="5243195" y="2505710"/>
                        <a:ext cx="1574800" cy="885190"/>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sp>
        <p:nvSpPr>
          <p:cNvPr id="474127" name="Стрелка вправо 474126"/>
          <p:cNvSpPr/>
          <p:nvPr/>
        </p:nvSpPr>
        <p:spPr>
          <a:xfrm>
            <a:off x="4346575" y="2765425"/>
            <a:ext cx="498475" cy="206375"/>
          </a:xfrm>
          <a:prstGeom prst="rightArrow">
            <a:avLst>
              <a:gd name="adj1" fmla="val 50000"/>
              <a:gd name="adj2" fmla="val 60384"/>
            </a:avLst>
          </a:prstGeom>
          <a:solidFill>
            <a:srgbClr val="009999"/>
          </a:solidFill>
          <a:ln w="9525" cap="flat" cmpd="sng">
            <a:solidFill>
              <a:schemeClr val="tx1"/>
            </a:solidFill>
            <a:prstDash val="solid"/>
            <a:miter/>
            <a:headEnd type="none" w="med" len="med"/>
            <a:tailEnd type="none" w="med" len="med"/>
          </a:ln>
        </p:spPr>
        <p:txBody>
          <a:bodyPr wrap="none" anchor="ctr"/>
          <a:p>
            <a:pPr algn="ctr"/>
            <a:endParaRPr u="sng"/>
          </a:p>
        </p:txBody>
      </p:sp>
      <p:sp>
        <p:nvSpPr>
          <p:cNvPr id="474128" name="Текстовое поле 474127"/>
          <p:cNvSpPr txBox="1"/>
          <p:nvPr/>
        </p:nvSpPr>
        <p:spPr>
          <a:xfrm>
            <a:off x="114300" y="1245870"/>
            <a:ext cx="7060565" cy="588645"/>
          </a:xfrm>
          <a:prstGeom prst="rect">
            <a:avLst/>
          </a:prstGeom>
          <a:noFill/>
          <a:ln w="9525">
            <a:noFill/>
          </a:ln>
        </p:spPr>
        <p:txBody>
          <a:bodyPr wrap="square">
            <a:spAutoFit/>
          </a:bodyPr>
          <a:p>
            <a:pPr>
              <a:lnSpc>
                <a:spcPct val="90000"/>
              </a:lnSpc>
              <a:spcBef>
                <a:spcPct val="10000"/>
              </a:spcBef>
            </a:pPr>
            <a:r>
              <a:rPr lang="ru-RU" altLang="zh-CN" sz="1800" u="none">
                <a:solidFill>
                  <a:schemeClr val="tx1"/>
                </a:solidFill>
                <a:latin typeface="Times New Roman" panose="02020603050405020304" pitchFamily="18" charset="0"/>
                <a:cs typeface="Times New Roman" panose="02020603050405020304" pitchFamily="18" charset="0"/>
              </a:rPr>
              <a:t>Работа источника тока (ЭДС сторонних сил) идет на выделение тепла и перемещение проводника с током:</a:t>
            </a:r>
            <a:endParaRPr lang="ru-RU" altLang="zh-CN" sz="1800" u="none">
              <a:solidFill>
                <a:schemeClr val="tx1"/>
              </a:solidFill>
              <a:latin typeface="Times New Roman" panose="02020603050405020304" pitchFamily="18" charset="0"/>
              <a:cs typeface="Times New Roman" panose="02020603050405020304" pitchFamily="18" charset="0"/>
            </a:endParaRPr>
          </a:p>
        </p:txBody>
      </p:sp>
      <p:pic>
        <p:nvPicPr>
          <p:cNvPr id="474129" name="Изображение 474128"/>
          <p:cNvPicPr>
            <a:picLocks noChangeAspect="1"/>
          </p:cNvPicPr>
          <p:nvPr/>
        </p:nvPicPr>
        <p:blipFill>
          <a:blip r:embed="rId10"/>
          <a:srcRect l="8098"/>
          <a:stretch>
            <a:fillRect/>
          </a:stretch>
        </p:blipFill>
        <p:spPr>
          <a:xfrm>
            <a:off x="50800" y="4959350"/>
            <a:ext cx="2235200" cy="1803400"/>
          </a:xfrm>
          <a:prstGeom prst="rect">
            <a:avLst/>
          </a:prstGeom>
          <a:noFill/>
          <a:ln w="9525">
            <a:noFill/>
          </a:ln>
        </p:spPr>
      </p:pic>
      <p:pic>
        <p:nvPicPr>
          <p:cNvPr id="474130" name="Изображение 474129"/>
          <p:cNvPicPr>
            <a:picLocks noChangeAspect="1"/>
          </p:cNvPicPr>
          <p:nvPr/>
        </p:nvPicPr>
        <p:blipFill>
          <a:blip r:embed="rId11"/>
          <a:stretch>
            <a:fillRect/>
          </a:stretch>
        </p:blipFill>
        <p:spPr>
          <a:xfrm>
            <a:off x="2285683" y="4951730"/>
            <a:ext cx="2090737" cy="1800225"/>
          </a:xfrm>
          <a:prstGeom prst="rect">
            <a:avLst/>
          </a:prstGeom>
          <a:noFill/>
          <a:ln w="9525">
            <a:noFill/>
          </a:ln>
        </p:spPr>
      </p:pic>
      <p:pic>
        <p:nvPicPr>
          <p:cNvPr id="474131" name="Изображение 474130"/>
          <p:cNvPicPr>
            <a:picLocks noChangeAspect="1"/>
          </p:cNvPicPr>
          <p:nvPr/>
        </p:nvPicPr>
        <p:blipFill>
          <a:blip r:embed="rId12"/>
          <a:srcRect l="4790"/>
          <a:stretch>
            <a:fillRect/>
          </a:stretch>
        </p:blipFill>
        <p:spPr>
          <a:xfrm>
            <a:off x="4689475" y="4960938"/>
            <a:ext cx="2238375" cy="1798637"/>
          </a:xfrm>
          <a:prstGeom prst="rect">
            <a:avLst/>
          </a:prstGeom>
          <a:noFill/>
          <a:ln w="9525">
            <a:noFill/>
          </a:ln>
        </p:spPr>
      </p:pic>
      <p:pic>
        <p:nvPicPr>
          <p:cNvPr id="474132" name="Изображение 474131"/>
          <p:cNvPicPr>
            <a:picLocks noChangeAspect="1"/>
          </p:cNvPicPr>
          <p:nvPr/>
        </p:nvPicPr>
        <p:blipFill>
          <a:blip r:embed="rId13"/>
          <a:srcRect b="1979"/>
          <a:stretch>
            <a:fillRect/>
          </a:stretch>
        </p:blipFill>
        <p:spPr>
          <a:xfrm>
            <a:off x="6965950" y="4951413"/>
            <a:ext cx="2133600" cy="1798637"/>
          </a:xfrm>
          <a:prstGeom prst="rect">
            <a:avLst/>
          </a:prstGeom>
          <a:noFill/>
          <a:ln w="9525">
            <a:noFill/>
          </a:ln>
        </p:spPr>
      </p:pic>
      <p:graphicFrame>
        <p:nvGraphicFramePr>
          <p:cNvPr id="474134" name="Объект 474133"/>
          <p:cNvGraphicFramePr/>
          <p:nvPr/>
        </p:nvGraphicFramePr>
        <p:xfrm>
          <a:off x="1225550" y="4062413"/>
          <a:ext cx="6973888" cy="858837"/>
        </p:xfrm>
        <a:graphic>
          <a:graphicData uri="http://schemas.openxmlformats.org/presentationml/2006/ole">
            <mc:AlternateContent xmlns:mc="http://schemas.openxmlformats.org/markup-compatibility/2006">
              <mc:Choice xmlns:v="urn:schemas-microsoft-com:vml" Requires="v">
                <p:oleObj spid="_x0000_s3093" name="" r:id="rId14" imgW="3922395" imgH="482600" progId="Equation.3">
                  <p:embed/>
                </p:oleObj>
              </mc:Choice>
              <mc:Fallback>
                <p:oleObj name="" r:id="rId14" imgW="3922395" imgH="482600" progId="Equation.3">
                  <p:embed/>
                  <p:pic>
                    <p:nvPicPr>
                      <p:cNvPr id="0" name="Изображение 3092"/>
                      <p:cNvPicPr/>
                      <p:nvPr/>
                    </p:nvPicPr>
                    <p:blipFill>
                      <a:blip r:embed="rId15"/>
                      <a:stretch>
                        <a:fillRect/>
                      </a:stretch>
                    </p:blipFill>
                    <p:spPr>
                      <a:xfrm>
                        <a:off x="1225550" y="4062413"/>
                        <a:ext cx="6973888" cy="858837"/>
                      </a:xfrm>
                      <a:prstGeom prst="rect">
                        <a:avLst/>
                      </a:prstGeom>
                      <a:noFill/>
                      <a:ln w="38100">
                        <a:noFill/>
                        <a:miter/>
                      </a:ln>
                    </p:spPr>
                  </p:pic>
                </p:oleObj>
              </mc:Fallback>
            </mc:AlternateContent>
          </a:graphicData>
        </a:graphic>
      </p:graphicFrame>
      <p:sp>
        <p:nvSpPr>
          <p:cNvPr id="474135" name="Текстовое поле 474134"/>
          <p:cNvSpPr txBox="1"/>
          <p:nvPr/>
        </p:nvSpPr>
        <p:spPr>
          <a:xfrm>
            <a:off x="0" y="3582988"/>
            <a:ext cx="9144000" cy="368300"/>
          </a:xfrm>
          <a:prstGeom prst="rect">
            <a:avLst/>
          </a:prstGeom>
          <a:noFill/>
          <a:ln w="9525">
            <a:noFill/>
          </a:ln>
        </p:spPr>
        <p:txBody>
          <a:bodyPr>
            <a:spAutoFit/>
          </a:bodyPr>
          <a:p>
            <a:pPr algn="ctr">
              <a:lnSpc>
                <a:spcPct val="90000"/>
              </a:lnSpc>
              <a:spcBef>
                <a:spcPct val="10000"/>
              </a:spcBef>
            </a:pPr>
            <a:r>
              <a:rPr lang="ru-RU" altLang="zh-CN" sz="2000" u="none">
                <a:solidFill>
                  <a:srgbClr val="000000"/>
                </a:solidFill>
                <a:latin typeface="Times New Roman" panose="02020603050405020304" pitchFamily="18" charset="0"/>
                <a:cs typeface="Times New Roman" panose="02020603050405020304" pitchFamily="18" charset="0"/>
              </a:rPr>
              <a:t>ЭДС индукции выражается в вольтах:</a:t>
            </a:r>
            <a:endParaRPr sz="2000" u="none">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p:pull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Заголовок 1"/>
          <p:cNvSpPr>
            <a:spLocks noGrp="1"/>
          </p:cNvSpPr>
          <p:nvPr>
            <p:ph type="title"/>
          </p:nvPr>
        </p:nvSpPr>
        <p:spPr>
          <a:xfrm>
            <a:off x="678815" y="505460"/>
            <a:ext cx="8007985" cy="750570"/>
          </a:xfrm>
          <a:solidFill>
            <a:schemeClr val="accent3">
              <a:lumMod val="95000"/>
            </a:schemeClr>
          </a:solidFill>
        </p:spPr>
        <p:txBody>
          <a:bodyPr vert="horz" wrap="square" lIns="91440" tIns="45720" rIns="91440" bIns="45720" anchor="ctr"/>
          <a:p>
            <a:pPr algn="ctr"/>
            <a:r>
              <a:rPr sz="3200" b="1">
                <a:solidFill>
                  <a:srgbClr val="C00000"/>
                </a:solidFill>
                <a:effectLst>
                  <a:outerShdw blurRad="38100" dist="38100" dir="2700000" algn="tl">
                    <a:srgbClr val="000000">
                      <a:alpha val="43137"/>
                    </a:srgbClr>
                  </a:outerShdw>
                </a:effectLst>
              </a:rPr>
              <a:t>Расчет  электромагнитной индукции</a:t>
            </a:r>
            <a:r>
              <a:rPr b="1">
                <a:solidFill>
                  <a:srgbClr val="C00000"/>
                </a:solidFill>
                <a:effectLst>
                  <a:outerShdw blurRad="38100" dist="38100" dir="2700000" algn="tl">
                    <a:srgbClr val="000000">
                      <a:alpha val="43137"/>
                    </a:srgbClr>
                  </a:outerShdw>
                </a:effectLst>
              </a:rPr>
              <a:t> </a:t>
            </a:r>
            <a:endParaRPr b="1">
              <a:solidFill>
                <a:srgbClr val="C00000"/>
              </a:solidFill>
              <a:effectLst>
                <a:outerShdw blurRad="38100" dist="38100" dir="2700000" algn="tl">
                  <a:srgbClr val="000000">
                    <a:alpha val="43137"/>
                  </a:srgbClr>
                </a:outerShdw>
              </a:effectLst>
            </a:endParaRPr>
          </a:p>
        </p:txBody>
      </p:sp>
      <p:sp>
        <p:nvSpPr>
          <p:cNvPr id="6147" name="Содержимое 2"/>
          <p:cNvSpPr>
            <a:spLocks noGrp="1"/>
          </p:cNvSpPr>
          <p:nvPr>
            <p:ph idx="1"/>
          </p:nvPr>
        </p:nvSpPr>
        <p:spPr>
          <a:xfrm>
            <a:off x="539750" y="1256030"/>
            <a:ext cx="7991475" cy="5395595"/>
          </a:xfrm>
        </p:spPr>
        <p:txBody>
          <a:bodyPr vert="horz" wrap="square" lIns="91440" tIns="45720" rIns="91440" bIns="45720" anchor="t"/>
          <a:p>
            <a:pPr marL="609600" indent="-609600">
              <a:buNone/>
            </a:pPr>
            <a:r>
              <a:rPr sz="2000">
                <a:latin typeface="Times New Roman" panose="02020603050405020304" pitchFamily="18" charset="0"/>
              </a:rPr>
              <a:t>           ЭДС индукции в контуре,  содержащем  </a:t>
            </a:r>
            <a:r>
              <a:rPr sz="2000" i="1">
                <a:latin typeface="Times New Roman" panose="02020603050405020304" pitchFamily="18" charset="0"/>
              </a:rPr>
              <a:t>N</a:t>
            </a:r>
            <a:r>
              <a:rPr sz="2000">
                <a:latin typeface="Times New Roman" panose="02020603050405020304" pitchFamily="18" charset="0"/>
              </a:rPr>
              <a:t> витков:</a:t>
            </a:r>
            <a:r>
              <a:t> </a:t>
            </a:r>
          </a:p>
          <a:p>
            <a:pPr marL="609600" indent="-609600" algn="r">
              <a:buNone/>
            </a:pPr>
            <a:r>
              <a:rPr sz="2400" i="1">
                <a:sym typeface="Symbol" panose="05050102010706020507" pitchFamily="18" charset="2"/>
              </a:rPr>
              <a:t></a:t>
            </a:r>
            <a:r>
              <a:rPr lang="en-US" altLang="x-none" sz="1400" i="1">
                <a:latin typeface="Times New Roman" panose="02020603050405020304" pitchFamily="18" charset="0"/>
              </a:rPr>
              <a:t>i</a:t>
            </a:r>
            <a:r>
              <a:rPr lang="en-US" altLang="x-none" sz="2400" i="1">
                <a:latin typeface="Times New Roman" panose="02020603050405020304" pitchFamily="18" charset="0"/>
              </a:rPr>
              <a:t> =  - N</a:t>
            </a:r>
            <a:r>
              <a:rPr lang="en-US" altLang="x-none" sz="2400" i="1">
                <a:latin typeface="Times New Roman" panose="02020603050405020304" pitchFamily="18" charset="0"/>
                <a:sym typeface="Symbol" panose="05050102010706020507" pitchFamily="18" charset="2"/>
              </a:rPr>
              <a:t></a:t>
            </a:r>
            <a:r>
              <a:rPr sz="2400" i="1">
                <a:latin typeface="Times New Roman" panose="02020603050405020304" pitchFamily="18" charset="0"/>
                <a:sym typeface="Symbol" panose="05050102010706020507" pitchFamily="18" charset="2"/>
              </a:rPr>
              <a:t> </a:t>
            </a:r>
            <a:r>
              <a:rPr lang="en-US" altLang="x-none" sz="2400" i="1">
                <a:latin typeface="Times New Roman" panose="02020603050405020304" pitchFamily="18" charset="0"/>
              </a:rPr>
              <a:t>d</a:t>
            </a:r>
            <a:r>
              <a:rPr lang="en-US" altLang="x-none" sz="2400" i="1" err="1">
                <a:latin typeface="Times New Roman" panose="02020603050405020304" pitchFamily="18" charset="0"/>
              </a:rPr>
              <a:t>Ф/dt</a:t>
            </a:r>
            <a:r>
              <a:rPr sz="2000" i="1">
                <a:latin typeface="Times New Roman" panose="02020603050405020304" pitchFamily="18" charset="0"/>
              </a:rPr>
              <a:t>,</a:t>
            </a:r>
            <a:r>
              <a:rPr sz="2000" i="1"/>
              <a:t>                                       (1)</a:t>
            </a:r>
            <a:endParaRPr sz="2000" i="1"/>
          </a:p>
          <a:p>
            <a:pPr marL="609600" indent="-609600">
              <a:buNone/>
            </a:pPr>
            <a:r>
              <a:rPr sz="2000">
                <a:latin typeface="Times New Roman" panose="02020603050405020304" pitchFamily="18" charset="0"/>
              </a:rPr>
              <a:t>          Магнитный поток:</a:t>
            </a:r>
            <a:endParaRPr sz="2000">
              <a:latin typeface="Times New Roman" panose="02020603050405020304" pitchFamily="18" charset="0"/>
            </a:endParaRPr>
          </a:p>
          <a:p>
            <a:pPr marL="609600" indent="-609600">
              <a:buNone/>
            </a:pPr>
            <a:r>
              <a:rPr sz="2000">
                <a:latin typeface="Times New Roman" panose="02020603050405020304" pitchFamily="18" charset="0"/>
              </a:rPr>
              <a:t> </a:t>
            </a:r>
            <a:endParaRPr sz="2000">
              <a:latin typeface="Times New Roman" panose="02020603050405020304" pitchFamily="18" charset="0"/>
            </a:endParaRPr>
          </a:p>
          <a:p>
            <a:pPr marL="609600" indent="-609600" algn="r">
              <a:buNone/>
            </a:pPr>
            <a:r>
              <a:rPr sz="2000" i="1">
                <a:latin typeface="Times New Roman" panose="02020603050405020304" pitchFamily="18" charset="0"/>
              </a:rPr>
              <a:t>(2)</a:t>
            </a:r>
            <a:endParaRPr sz="2000" i="1">
              <a:latin typeface="Times New Roman" panose="02020603050405020304" pitchFamily="18" charset="0"/>
            </a:endParaRPr>
          </a:p>
          <a:p>
            <a:pPr marL="609600" indent="-609600">
              <a:buNone/>
            </a:pPr>
            <a:r>
              <a:rPr sz="1800">
                <a:latin typeface="Times New Roman" panose="02020603050405020304" pitchFamily="18" charset="0"/>
              </a:rPr>
              <a:t>где S – площадь поверхности контура.</a:t>
            </a:r>
            <a:endParaRPr sz="1800">
              <a:latin typeface="Times New Roman" panose="02020603050405020304" pitchFamily="18" charset="0"/>
            </a:endParaRPr>
          </a:p>
          <a:p>
            <a:pPr marL="609600" indent="-609600">
              <a:buNone/>
            </a:pPr>
            <a:r>
              <a:rPr sz="2000">
                <a:latin typeface="Times New Roman" panose="02020603050405020304" pitchFamily="18" charset="0"/>
              </a:rPr>
              <a:t>	ЭДС индукции в проводнике, перемещающемся  в однородном магнитном поле:</a:t>
            </a:r>
            <a:endParaRPr sz="2000">
              <a:latin typeface="Times New Roman" panose="02020603050405020304" pitchFamily="18" charset="0"/>
              <a:sym typeface="Symbol" panose="05050102010706020507" pitchFamily="18" charset="2"/>
            </a:endParaRPr>
          </a:p>
          <a:p>
            <a:pPr marL="609600" indent="-609600" algn="r">
              <a:buNone/>
            </a:pPr>
            <a:r>
              <a:rPr sz="2400" i="1">
                <a:latin typeface="Times New Roman" panose="02020603050405020304" pitchFamily="18" charset="0"/>
                <a:sym typeface="Symbol" panose="05050102010706020507" pitchFamily="18" charset="2"/>
              </a:rPr>
              <a:t></a:t>
            </a:r>
            <a:r>
              <a:rPr lang="en-US" altLang="x-none" sz="1400" i="1">
                <a:latin typeface="Times New Roman" panose="02020603050405020304" pitchFamily="18" charset="0"/>
              </a:rPr>
              <a:t>i</a:t>
            </a:r>
            <a:r>
              <a:rPr lang="en-US" altLang="x-none" sz="2400" b="1" i="1">
                <a:latin typeface="Times New Roman" panose="02020603050405020304" pitchFamily="18" charset="0"/>
              </a:rPr>
              <a:t> </a:t>
            </a:r>
            <a:r>
              <a:rPr lang="en-US" altLang="x-none" sz="2400" i="1">
                <a:latin typeface="Times New Roman" panose="02020603050405020304" pitchFamily="18" charset="0"/>
              </a:rPr>
              <a:t> =  B·v·L·sin</a:t>
            </a:r>
            <a:r>
              <a:rPr lang="en-US" altLang="x-none" sz="2400">
                <a:latin typeface="Times New Roman" panose="02020603050405020304" pitchFamily="18" charset="0"/>
              </a:rPr>
              <a:t> </a:t>
            </a:r>
            <a:r>
              <a:rPr lang="en-US" altLang="x-none" sz="2400" i="1">
                <a:latin typeface="Times New Roman" panose="02020603050405020304" pitchFamily="18" charset="0"/>
              </a:rPr>
              <a:t>a</a:t>
            </a:r>
            <a:r>
              <a:rPr sz="2400" i="1">
                <a:latin typeface="Times New Roman" panose="02020603050405020304" pitchFamily="18" charset="0"/>
              </a:rPr>
              <a:t>,</a:t>
            </a:r>
            <a:r>
              <a:rPr sz="2000" i="1">
                <a:latin typeface="Times New Roman" panose="02020603050405020304" pitchFamily="18" charset="0"/>
              </a:rPr>
              <a:t>                                             (3)</a:t>
            </a:r>
            <a:endParaRPr sz="2000" i="1">
              <a:latin typeface="Times New Roman" panose="02020603050405020304" pitchFamily="18" charset="0"/>
            </a:endParaRPr>
          </a:p>
          <a:p>
            <a:pPr marL="609600" indent="-609600">
              <a:buNone/>
            </a:pPr>
            <a:r>
              <a:rPr sz="1600">
                <a:latin typeface="Times New Roman" panose="02020603050405020304" pitchFamily="18" charset="0"/>
              </a:rPr>
              <a:t>где      </a:t>
            </a:r>
            <a:r>
              <a:rPr sz="1800">
                <a:latin typeface="Times New Roman" panose="02020603050405020304" pitchFamily="18" charset="0"/>
              </a:rPr>
              <a:t>В – вектор магнитной индукции, </a:t>
            </a:r>
            <a:endParaRPr sz="1800">
              <a:latin typeface="Times New Roman" panose="02020603050405020304" pitchFamily="18" charset="0"/>
            </a:endParaRPr>
          </a:p>
          <a:p>
            <a:pPr marL="609600" indent="-609600">
              <a:buNone/>
            </a:pPr>
            <a:r>
              <a:rPr sz="1800">
                <a:latin typeface="Times New Roman" panose="02020603050405020304" pitchFamily="18" charset="0"/>
              </a:rPr>
              <a:t>            L- длина проводника;</a:t>
            </a:r>
            <a:endParaRPr sz="1800">
              <a:latin typeface="Times New Roman" panose="02020603050405020304" pitchFamily="18" charset="0"/>
            </a:endParaRPr>
          </a:p>
          <a:p>
            <a:pPr marL="609600" indent="-609600">
              <a:buNone/>
            </a:pPr>
            <a:r>
              <a:rPr lang="en-US" altLang="x-none" sz="1800">
                <a:latin typeface="Times New Roman" panose="02020603050405020304" pitchFamily="18" charset="0"/>
              </a:rPr>
              <a:t>	v</a:t>
            </a:r>
            <a:r>
              <a:rPr sz="1800">
                <a:latin typeface="Times New Roman" panose="02020603050405020304" pitchFamily="18" charset="0"/>
              </a:rPr>
              <a:t>  - скорость перемещения проводника в однородном магнитном поле; </a:t>
            </a:r>
            <a:endParaRPr sz="1800">
              <a:latin typeface="Times New Roman" panose="02020603050405020304" pitchFamily="18" charset="0"/>
            </a:endParaRPr>
          </a:p>
          <a:p>
            <a:pPr marL="609600" indent="-609600">
              <a:buNone/>
            </a:pPr>
            <a:r>
              <a:rPr sz="1800" i="1">
                <a:latin typeface="Times New Roman" panose="02020603050405020304" pitchFamily="18" charset="0"/>
              </a:rPr>
              <a:t>          </a:t>
            </a:r>
            <a:r>
              <a:rPr lang="en-US" altLang="x-none" sz="1800" i="1">
                <a:latin typeface="Times New Roman" panose="02020603050405020304" pitchFamily="18" charset="0"/>
              </a:rPr>
              <a:t>a</a:t>
            </a:r>
            <a:r>
              <a:rPr sz="1800" i="1">
                <a:latin typeface="Times New Roman" panose="02020603050405020304" pitchFamily="18" charset="0"/>
              </a:rPr>
              <a:t> </a:t>
            </a:r>
            <a:r>
              <a:rPr sz="1800">
                <a:latin typeface="Times New Roman" panose="02020603050405020304" pitchFamily="18" charset="0"/>
              </a:rPr>
              <a:t>-  угол между направлениями векторов       и</a:t>
            </a:r>
            <a:r>
              <a:rPr sz="1800" i="1">
                <a:latin typeface="Times New Roman" panose="02020603050405020304" pitchFamily="18" charset="0"/>
              </a:rPr>
              <a:t>   </a:t>
            </a:r>
            <a:endParaRPr sz="1800" i="1">
              <a:latin typeface="Times New Roman" panose="02020603050405020304" pitchFamily="18" charset="0"/>
            </a:endParaRPr>
          </a:p>
        </p:txBody>
      </p:sp>
      <p:sp>
        <p:nvSpPr>
          <p:cNvPr id="6148" name="Rectangle 2"/>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6149" name="Rectangle 4"/>
          <p:cNvSpPr/>
          <p:nvPr/>
        </p:nvSpPr>
        <p:spPr>
          <a:xfrm>
            <a:off x="357188" y="3376613"/>
            <a:ext cx="8572500" cy="396875"/>
          </a:xfrm>
          <a:prstGeom prst="rect">
            <a:avLst/>
          </a:prstGeom>
          <a:noFill/>
          <a:ln w="9525">
            <a:noFill/>
          </a:ln>
        </p:spPr>
        <p:txBody>
          <a:bodyPr anchor="ctr">
            <a:spAutoFit/>
          </a:bodyPr>
          <a:p>
            <a:pPr eaLnBrk="0" hangingPunct="0"/>
            <a:r>
              <a:rPr sz="2000">
                <a:latin typeface="Arial" panose="020B0604020202020204" pitchFamily="34" charset="0"/>
                <a:cs typeface="Times New Roman" panose="02020603050405020304" pitchFamily="18" charset="0"/>
              </a:rPr>
              <a:t> </a:t>
            </a:r>
            <a:endParaRPr sz="2000">
              <a:latin typeface="Arial" panose="020B0604020202020204" pitchFamily="34" charset="0"/>
            </a:endParaRPr>
          </a:p>
        </p:txBody>
      </p:sp>
      <p:sp>
        <p:nvSpPr>
          <p:cNvPr id="6150" name="Rectangle 7"/>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6151" name="Rectangle 9"/>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6152" name="Rectangle 6"/>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6154" name="Rectangle 8"/>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6156" name="Rectangle 10"/>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6158" name="Rectangle 12"/>
          <p:cNvSpPr/>
          <p:nvPr/>
        </p:nvSpPr>
        <p:spPr>
          <a:xfrm>
            <a:off x="0" y="0"/>
            <a:ext cx="9144000" cy="0"/>
          </a:xfrm>
          <a:prstGeom prst="rect">
            <a:avLst/>
          </a:prstGeom>
          <a:noFill/>
          <a:ln w="9525">
            <a:noFill/>
          </a:ln>
        </p:spPr>
        <p:txBody>
          <a:bodyPr wrap="none" anchor="ctr">
            <a:spAutoFit/>
          </a:bodyPr>
          <a:p>
            <a:endParaRPr>
              <a:latin typeface="Arial" panose="020B0604020202020204" pitchFamily="34" charset="0"/>
            </a:endParaRPr>
          </a:p>
        </p:txBody>
      </p:sp>
      <p:sp>
        <p:nvSpPr>
          <p:cNvPr id="6162" name="Прямоугольник 6161"/>
          <p:cNvSpPr/>
          <p:nvPr/>
        </p:nvSpPr>
        <p:spPr>
          <a:xfrm>
            <a:off x="0" y="0"/>
            <a:ext cx="9144000" cy="0"/>
          </a:xfrm>
          <a:prstGeom prst="rect">
            <a:avLst/>
          </a:prstGeom>
          <a:noFill/>
          <a:ln w="9525">
            <a:noFill/>
          </a:ln>
        </p:spPr>
        <p:txBody>
          <a:bodyPr/>
          <a:p>
            <a:endParaRPr lang="ru-RU" altLang="en-US"/>
          </a:p>
        </p:txBody>
      </p:sp>
      <p:sp>
        <p:nvSpPr>
          <p:cNvPr id="6164" name="Прямоугольник 6163"/>
          <p:cNvSpPr/>
          <p:nvPr/>
        </p:nvSpPr>
        <p:spPr>
          <a:xfrm>
            <a:off x="0" y="0"/>
            <a:ext cx="9144000" cy="0"/>
          </a:xfrm>
          <a:prstGeom prst="rect">
            <a:avLst/>
          </a:prstGeom>
          <a:noFill/>
          <a:ln w="9525">
            <a:noFill/>
          </a:ln>
        </p:spPr>
        <p:txBody>
          <a:bodyPr/>
          <a:p>
            <a:endParaRPr lang="ru-RU" altLang="en-US"/>
          </a:p>
        </p:txBody>
      </p:sp>
      <p:graphicFrame>
        <p:nvGraphicFramePr>
          <p:cNvPr id="6163" name="Объект 6162"/>
          <p:cNvGraphicFramePr/>
          <p:nvPr/>
        </p:nvGraphicFramePr>
        <p:xfrm>
          <a:off x="5292725" y="5744845"/>
          <a:ext cx="357505" cy="363855"/>
        </p:xfrm>
        <a:graphic>
          <a:graphicData uri="http://schemas.openxmlformats.org/presentationml/2006/ole">
            <mc:AlternateContent xmlns:mc="http://schemas.openxmlformats.org/markup-compatibility/2006">
              <mc:Choice xmlns:v="urn:schemas-microsoft-com:vml" Requires="v">
                <p:oleObj spid="_x0000_s3088" name="" r:id="rId1" imgW="152400" imgH="215900" progId="Equation.3">
                  <p:embed/>
                </p:oleObj>
              </mc:Choice>
              <mc:Fallback>
                <p:oleObj name="" r:id="rId1" imgW="152400" imgH="215900" progId="Equation.3">
                  <p:embed/>
                  <p:pic>
                    <p:nvPicPr>
                      <p:cNvPr id="0" name="Изображение 3087"/>
                      <p:cNvPicPr/>
                      <p:nvPr/>
                    </p:nvPicPr>
                    <p:blipFill>
                      <a:blip r:embed="rId2"/>
                      <a:stretch>
                        <a:fillRect/>
                      </a:stretch>
                    </p:blipFill>
                    <p:spPr>
                      <a:xfrm>
                        <a:off x="5292725" y="5744845"/>
                        <a:ext cx="357505" cy="363855"/>
                      </a:xfrm>
                      <a:prstGeom prst="rect">
                        <a:avLst/>
                      </a:prstGeom>
                      <a:noFill/>
                      <a:ln w="38100">
                        <a:noFill/>
                        <a:miter/>
                      </a:ln>
                    </p:spPr>
                  </p:pic>
                </p:oleObj>
              </mc:Fallback>
            </mc:AlternateContent>
          </a:graphicData>
        </a:graphic>
      </p:graphicFrame>
      <p:sp>
        <p:nvSpPr>
          <p:cNvPr id="6166" name="Прямоугольник 6165"/>
          <p:cNvSpPr/>
          <p:nvPr/>
        </p:nvSpPr>
        <p:spPr>
          <a:xfrm>
            <a:off x="0" y="0"/>
            <a:ext cx="9144000" cy="0"/>
          </a:xfrm>
          <a:prstGeom prst="rect">
            <a:avLst/>
          </a:prstGeom>
          <a:noFill/>
          <a:ln w="9525">
            <a:noFill/>
          </a:ln>
        </p:spPr>
        <p:txBody>
          <a:bodyPr/>
          <a:p>
            <a:endParaRPr lang="ru-RU" altLang="en-US"/>
          </a:p>
        </p:txBody>
      </p:sp>
      <p:graphicFrame>
        <p:nvGraphicFramePr>
          <p:cNvPr id="6165" name="Объект 6164"/>
          <p:cNvGraphicFramePr/>
          <p:nvPr/>
        </p:nvGraphicFramePr>
        <p:xfrm>
          <a:off x="5862638" y="5735320"/>
          <a:ext cx="187325" cy="373063"/>
        </p:xfrm>
        <a:graphic>
          <a:graphicData uri="http://schemas.openxmlformats.org/presentationml/2006/ole">
            <mc:AlternateContent xmlns:mc="http://schemas.openxmlformats.org/markup-compatibility/2006">
              <mc:Choice xmlns:v="urn:schemas-microsoft-com:vml" Requires="v">
                <p:oleObj spid="_x0000_s3089" name="" r:id="rId3" imgW="114300" imgH="228600" progId="Equation.3">
                  <p:embed/>
                </p:oleObj>
              </mc:Choice>
              <mc:Fallback>
                <p:oleObj name="" r:id="rId3" imgW="114300" imgH="228600" progId="Equation.3">
                  <p:embed/>
                  <p:pic>
                    <p:nvPicPr>
                      <p:cNvPr id="0" name="Изображение 3088"/>
                      <p:cNvPicPr/>
                      <p:nvPr/>
                    </p:nvPicPr>
                    <p:blipFill>
                      <a:blip r:embed="rId4"/>
                      <a:stretch>
                        <a:fillRect/>
                      </a:stretch>
                    </p:blipFill>
                    <p:spPr>
                      <a:xfrm>
                        <a:off x="5862638" y="5735320"/>
                        <a:ext cx="187325" cy="373063"/>
                      </a:xfrm>
                      <a:prstGeom prst="rect">
                        <a:avLst/>
                      </a:prstGeom>
                      <a:noFill/>
                      <a:ln w="38100">
                        <a:noFill/>
                        <a:miter/>
                      </a:ln>
                    </p:spPr>
                  </p:pic>
                </p:oleObj>
              </mc:Fallback>
            </mc:AlternateContent>
          </a:graphicData>
        </a:graphic>
      </p:graphicFrame>
      <p:sp>
        <p:nvSpPr>
          <p:cNvPr id="6168" name="Прямоугольник 6167"/>
          <p:cNvSpPr/>
          <p:nvPr/>
        </p:nvSpPr>
        <p:spPr>
          <a:xfrm>
            <a:off x="0" y="0"/>
            <a:ext cx="9144000" cy="0"/>
          </a:xfrm>
          <a:prstGeom prst="rect">
            <a:avLst/>
          </a:prstGeom>
          <a:noFill/>
          <a:ln w="9525">
            <a:noFill/>
          </a:ln>
        </p:spPr>
        <p:txBody>
          <a:bodyPr/>
          <a:p>
            <a:endParaRPr lang="ru-RU" altLang="en-US"/>
          </a:p>
        </p:txBody>
      </p:sp>
      <p:graphicFrame>
        <p:nvGraphicFramePr>
          <p:cNvPr id="6167" name="Объект 6166"/>
          <p:cNvGraphicFramePr/>
          <p:nvPr/>
        </p:nvGraphicFramePr>
        <p:xfrm>
          <a:off x="3563938" y="2708275"/>
          <a:ext cx="1728787" cy="776288"/>
        </p:xfrm>
        <a:graphic>
          <a:graphicData uri="http://schemas.openxmlformats.org/presentationml/2006/ole">
            <mc:AlternateContent xmlns:mc="http://schemas.openxmlformats.org/markup-compatibility/2006">
              <mc:Choice xmlns:v="urn:schemas-microsoft-com:vml" Requires="v">
                <p:oleObj spid="_x0000_s3086" name="" r:id="rId5" imgW="875665" imgH="393700" progId="Equation.3">
                  <p:embed/>
                </p:oleObj>
              </mc:Choice>
              <mc:Fallback>
                <p:oleObj name="" r:id="rId5" imgW="875665" imgH="393700" progId="Equation.3">
                  <p:embed/>
                  <p:pic>
                    <p:nvPicPr>
                      <p:cNvPr id="0" name="Изображение 3085"/>
                      <p:cNvPicPr/>
                      <p:nvPr/>
                    </p:nvPicPr>
                    <p:blipFill>
                      <a:blip r:embed="rId6"/>
                      <a:stretch>
                        <a:fillRect/>
                      </a:stretch>
                    </p:blipFill>
                    <p:spPr>
                      <a:xfrm>
                        <a:off x="3563938" y="2708275"/>
                        <a:ext cx="1728787" cy="776288"/>
                      </a:xfrm>
                      <a:prstGeom prst="rect">
                        <a:avLst/>
                      </a:prstGeom>
                      <a:noFill/>
                      <a:ln w="38100">
                        <a:noFill/>
                        <a:miter/>
                      </a:ln>
                    </p:spPr>
                  </p:pic>
                </p:oleObj>
              </mc:Fallback>
            </mc:AlternateContent>
          </a:graphicData>
        </a:graphic>
      </p:graphicFrame>
    </p:spTree>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иксел">
  <a:themeElements>
    <a:clrScheme name="Пиксел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Пиксел">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Пиксел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Пиксел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Пиксел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Пиксел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Пиксел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Пиксел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Пиксел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Пиксел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Пиксел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Пиксел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Пиксел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Пиксел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Пиксел">
  <a:themeElements>
    <a:clrScheme name="Пиксел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Пиксел">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Пиксел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Пиксел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Пиксел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Пиксел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Пиксел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Пиксел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Пиксел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Пиксел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Пиксел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Пиксел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Пиксел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Пиксел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Главная">
  <a:themeElements>
    <a:clrScheme name="Главная">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Главная">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лавная">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0</TotalTime>
  <Words>25114</Words>
  <Application>WPS Presentation</Application>
  <PresentationFormat>Экран (4:3)</PresentationFormat>
  <Paragraphs>647</Paragraphs>
  <Slides>56</Slides>
  <Notes>0</Notes>
  <HiddenSlides>0</HiddenSlides>
  <MMClips>0</MMClips>
  <ScaleCrop>false</ScaleCrop>
  <HeadingPairs>
    <vt:vector size="8" baseType="variant">
      <vt:variant>
        <vt:lpstr>已用的字体</vt:lpstr>
      </vt:variant>
      <vt:variant>
        <vt:i4>14</vt:i4>
      </vt:variant>
      <vt:variant>
        <vt:lpstr>主题</vt:lpstr>
      </vt:variant>
      <vt:variant>
        <vt:i4>3</vt:i4>
      </vt:variant>
      <vt:variant>
        <vt:lpstr>嵌入 OLE 服务器</vt:lpstr>
      </vt:variant>
      <vt:variant>
        <vt:i4>111</vt:i4>
      </vt:variant>
      <vt:variant>
        <vt:lpstr>幻灯片标题</vt:lpstr>
      </vt:variant>
      <vt:variant>
        <vt:i4>56</vt:i4>
      </vt:variant>
    </vt:vector>
  </HeadingPairs>
  <TitlesOfParts>
    <vt:vector size="184" baseType="lpstr">
      <vt:lpstr>Arial</vt:lpstr>
      <vt:lpstr>SimSun</vt:lpstr>
      <vt:lpstr>Wingdings</vt:lpstr>
      <vt:lpstr>Arial Black</vt:lpstr>
      <vt:lpstr>Times New Roman</vt:lpstr>
      <vt:lpstr>Tahoma</vt:lpstr>
      <vt:lpstr>Symbol</vt:lpstr>
      <vt:lpstr>Microsoft YaHei</vt:lpstr>
      <vt:lpstr/>
      <vt:lpstr>Arial Unicode MS</vt:lpstr>
      <vt:lpstr>Calibri</vt:lpstr>
      <vt:lpstr>Wingdings 2</vt:lpstr>
      <vt:lpstr>Wingdings</vt:lpstr>
      <vt:lpstr>Verdana</vt:lpstr>
      <vt:lpstr>Пиксел</vt:lpstr>
      <vt:lpstr>1_Пиксел</vt:lpstr>
      <vt:lpstr>Главная</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Основы  электромагнитной теории Максвелла</vt:lpstr>
      <vt:lpstr>вопросы для изучения:</vt:lpstr>
      <vt:lpstr>PowerPoint 演示文稿</vt:lpstr>
      <vt:lpstr>Явление электромагнитной индукции (ЭМИ) </vt:lpstr>
      <vt:lpstr>Классические опыты Фарадея</vt:lpstr>
      <vt:lpstr>Явление электромагнитной индукции </vt:lpstr>
      <vt:lpstr>Направление индукционного тока</vt:lpstr>
      <vt:lpstr>PowerPoint 演示文稿</vt:lpstr>
      <vt:lpstr>Расчет  электромагнитной индукции </vt:lpstr>
      <vt:lpstr>Вращение рамки в магнитном поле</vt:lpstr>
      <vt:lpstr>PowerPoint 演示文稿</vt:lpstr>
      <vt:lpstr>Применение явления  электромагнитной индукции</vt:lpstr>
      <vt:lpstr>PowerPoint 演示文稿</vt:lpstr>
      <vt:lpstr>Природа  ЭДС электромагнитной индукции</vt:lpstr>
      <vt:lpstr>Вихревые токи (токи Фуко)</vt:lpstr>
      <vt:lpstr>Силовое действие токов Фуко</vt:lpstr>
      <vt:lpstr>Тепловое действие токов Фуко</vt:lpstr>
      <vt:lpstr>Вихревое электрическое поле</vt:lpstr>
      <vt:lpstr>ИНДУКЦИОННАЯ ПЕЧЬ</vt:lpstr>
      <vt:lpstr>ПОДАВЛЕНИЕ ТОКОВ ФУКО</vt:lpstr>
      <vt:lpstr>СКИН-ЭФФЕКТ</vt:lpstr>
      <vt:lpstr>Вихревое электрическое поле</vt:lpstr>
      <vt:lpstr>Явление самоиндукции Индуктивность контура </vt:lpstr>
      <vt:lpstr>PowerPoint 演示文稿</vt:lpstr>
      <vt:lpstr>PowerPoint 演示文稿</vt:lpstr>
      <vt:lpstr>Токи при замыкании и размыкании электрической цепи</vt:lpstr>
      <vt:lpstr>ЭНЕРГИЯ МАГНИТНОГО ПОЛЯ</vt:lpstr>
      <vt:lpstr>PowerPoint 演示文稿</vt:lpstr>
      <vt:lpstr>PowerPoint 演示文稿</vt:lpstr>
      <vt:lpstr>PowerPoint 演示文稿</vt:lpstr>
      <vt:lpstr>PowerPoint 演示文稿</vt:lpstr>
      <vt:lpstr>Силовые линии порождающего поля  охвачены силовыми линиями порождаемого поля , в результате возникает система переменных электрических и магнитных полей. Это поле – проявление единого электромагнитного поля.</vt:lpstr>
      <vt:lpstr>Общая характеристика теории Максвелла</vt:lpstr>
      <vt:lpstr>Теоремы векторного анализа</vt:lpstr>
      <vt:lpstr>Теоремы векторного анализа</vt:lpstr>
      <vt:lpstr>Первое уравнение Максвелла в интегральной и дифференциальной формах</vt:lpstr>
      <vt:lpstr>Ток смещения</vt:lpstr>
      <vt:lpstr>Ток смещения</vt:lpstr>
      <vt:lpstr>  Количественной мерой  магнитного действия переменного электрического поля служит ток смещения                                               J =            Плотность тока смещения j –это скорость изменения вектора Е в данной точке.                                                     Ток  смещения через произвольную поверхность S  - это физическая величина, равная потоку вектора плотности   тока смещения через эту поверхность.  Ток смещения проходит через те участки, где нет проводников, например, между обкладками разряженного или заряжающегося конденсатора.  Ток смещения не сопроваждается выделением тепла ( по закону Джоуля-Ленца) Q= J2Rt, имеется везде, где есть переменное электрическое поле.                     </vt:lpstr>
      <vt:lpstr>PowerPoint 演示文稿</vt:lpstr>
      <vt:lpstr>Второе уравнение Максвелла в интегральной и дифференциальной формах</vt:lpstr>
      <vt:lpstr>Третье и четвертое уравнение Максвелла в интегральной и дифференциальной формах</vt:lpstr>
      <vt:lpstr>Полная система структурных уравнений Максвелла для ЭМП в общем случае</vt:lpstr>
      <vt:lpstr>PowerPoint 演示文稿</vt:lpstr>
      <vt:lpstr>PowerPoint 演示文稿</vt:lpstr>
      <vt:lpstr>PowerPoint 演示文稿</vt:lpstr>
      <vt:lpstr>PowerPoint 演示文稿</vt:lpstr>
      <vt:lpstr>Материальные уравнения и граничные условия для ЭМП</vt:lpstr>
      <vt:lpstr>Полная система структурных уравнений Максвелла для стационарных ЭП и МП при наличии зарядов и токов проводимости</vt:lpstr>
      <vt:lpstr>Полная система уравнений Максвелла состоит из</vt:lpstr>
      <vt:lpstr>PowerPoint 演示文稿</vt:lpstr>
      <vt:lpstr>Свойства уравнений Максвелла</vt:lpstr>
      <vt:lpstr>ЭЛЕКТРОМАГНИТНЫЕ ВОЛНЫ в ВАКУУМЕ</vt:lpstr>
      <vt:lpstr>ЭЛЕКТРОМАГНИТНЫЕ ВОЛНЫ в ВАКУУМЕ</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ЭЛЕКТРОМАГНЕТИЗМ</dc:title>
  <dc:creator>1</dc:creator>
  <cp:lastModifiedBy>1111111</cp:lastModifiedBy>
  <cp:revision>240</cp:revision>
  <dcterms:created xsi:type="dcterms:W3CDTF">2011-10-31T12:06:00Z</dcterms:created>
  <dcterms:modified xsi:type="dcterms:W3CDTF">2020-11-30T01:13:53Z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1049-11.2.0.9747</vt:lpwstr>
  </property>
</Properties>
</file>