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E7B42-4E43-41CF-8935-728E4ED36176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92BFF5-7B6F-4371-8771-819F1A6D6BCE}">
      <dgm:prSet phldrT="[Text]"/>
      <dgm:spPr/>
      <dgm:t>
        <a:bodyPr/>
        <a:lstStyle/>
        <a:p>
          <a:r>
            <a:rPr lang="en-IN" dirty="0" err="1" smtClean="0"/>
            <a:t>Mashape</a:t>
          </a:r>
          <a:endParaRPr lang="en-IN" dirty="0"/>
        </a:p>
      </dgm:t>
    </dgm:pt>
    <dgm:pt modelId="{6A98C832-9D14-4461-9558-766804E949B5}" type="parTrans" cxnId="{3832A462-3012-4DFF-97A2-2F4BFE10CBCF}">
      <dgm:prSet/>
      <dgm:spPr/>
      <dgm:t>
        <a:bodyPr/>
        <a:lstStyle/>
        <a:p>
          <a:endParaRPr lang="en-IN"/>
        </a:p>
      </dgm:t>
    </dgm:pt>
    <dgm:pt modelId="{9CA55EDC-0041-4030-8F62-61707D1CD37E}" type="sibTrans" cxnId="{3832A462-3012-4DFF-97A2-2F4BFE10CBCF}">
      <dgm:prSet/>
      <dgm:spPr/>
      <dgm:t>
        <a:bodyPr/>
        <a:lstStyle/>
        <a:p>
          <a:endParaRPr lang="en-IN"/>
        </a:p>
      </dgm:t>
    </dgm:pt>
    <dgm:pt modelId="{3C2AF7B3-6104-4C0B-8F42-4D3BB91ADB9A}">
      <dgm:prSet phldrT="[Text]"/>
      <dgm:spPr/>
      <dgm:t>
        <a:bodyPr/>
        <a:lstStyle/>
        <a:p>
          <a:r>
            <a:rPr lang="en-IN" dirty="0" smtClean="0"/>
            <a:t>Expose API with API Key</a:t>
          </a:r>
          <a:endParaRPr lang="en-IN" dirty="0"/>
        </a:p>
      </dgm:t>
    </dgm:pt>
    <dgm:pt modelId="{8D817268-5016-4B32-93A6-3D30F0594650}" type="parTrans" cxnId="{D8751220-EA09-4D25-9098-8C92978272AB}">
      <dgm:prSet/>
      <dgm:spPr/>
      <dgm:t>
        <a:bodyPr/>
        <a:lstStyle/>
        <a:p>
          <a:endParaRPr lang="en-IN"/>
        </a:p>
      </dgm:t>
    </dgm:pt>
    <dgm:pt modelId="{E6BC7605-6FC9-4971-8D01-330CB675931F}" type="sibTrans" cxnId="{D8751220-EA09-4D25-9098-8C92978272AB}">
      <dgm:prSet/>
      <dgm:spPr/>
      <dgm:t>
        <a:bodyPr/>
        <a:lstStyle/>
        <a:p>
          <a:endParaRPr lang="en-IN"/>
        </a:p>
      </dgm:t>
    </dgm:pt>
    <dgm:pt modelId="{ECA0307B-3383-4FE8-9C2B-B0774DE4B6D7}">
      <dgm:prSet phldrT="[Text]"/>
      <dgm:spPr/>
      <dgm:t>
        <a:bodyPr/>
        <a:lstStyle/>
        <a:p>
          <a:r>
            <a:rPr lang="en-IN" dirty="0" smtClean="0"/>
            <a:t>Amazon</a:t>
          </a:r>
          <a:endParaRPr lang="en-IN" dirty="0"/>
        </a:p>
      </dgm:t>
    </dgm:pt>
    <dgm:pt modelId="{B85E61DE-6735-448F-843C-7474661B807C}" type="parTrans" cxnId="{A2C57948-3BA8-45F7-83EA-54E0BB919726}">
      <dgm:prSet/>
      <dgm:spPr/>
      <dgm:t>
        <a:bodyPr/>
        <a:lstStyle/>
        <a:p>
          <a:endParaRPr lang="en-IN"/>
        </a:p>
      </dgm:t>
    </dgm:pt>
    <dgm:pt modelId="{A0E433F6-9C52-4A92-97A3-447C44DE93E6}" type="sibTrans" cxnId="{A2C57948-3BA8-45F7-83EA-54E0BB919726}">
      <dgm:prSet/>
      <dgm:spPr/>
      <dgm:t>
        <a:bodyPr/>
        <a:lstStyle/>
        <a:p>
          <a:endParaRPr lang="en-IN"/>
        </a:p>
      </dgm:t>
    </dgm:pt>
    <dgm:pt modelId="{469C58D0-3B82-4333-8FDB-7FBD0B07AA0F}">
      <dgm:prSet phldrT="[Text]"/>
      <dgm:spPr/>
      <dgm:t>
        <a:bodyPr/>
        <a:lstStyle/>
        <a:p>
          <a:r>
            <a:rPr lang="en-IN" dirty="0" smtClean="0"/>
            <a:t>Actual API Implementation</a:t>
          </a:r>
          <a:endParaRPr lang="en-IN" dirty="0"/>
        </a:p>
      </dgm:t>
    </dgm:pt>
    <dgm:pt modelId="{6BFF56FB-250C-4E76-80CC-CFE475BA134A}" type="parTrans" cxnId="{A9BCAB73-7D8B-499B-A436-E5E4F6593A7F}">
      <dgm:prSet/>
      <dgm:spPr/>
      <dgm:t>
        <a:bodyPr/>
        <a:lstStyle/>
        <a:p>
          <a:endParaRPr lang="en-IN"/>
        </a:p>
      </dgm:t>
    </dgm:pt>
    <dgm:pt modelId="{14A22C1B-86BA-4FB1-857C-14DFC32DA444}" type="sibTrans" cxnId="{A9BCAB73-7D8B-499B-A436-E5E4F6593A7F}">
      <dgm:prSet/>
      <dgm:spPr/>
      <dgm:t>
        <a:bodyPr/>
        <a:lstStyle/>
        <a:p>
          <a:endParaRPr lang="en-IN"/>
        </a:p>
      </dgm:t>
    </dgm:pt>
    <dgm:pt modelId="{4C881861-EF61-40CE-9423-24A3A1A345DD}">
      <dgm:prSet phldrT="[Text]"/>
      <dgm:spPr/>
      <dgm:t>
        <a:bodyPr/>
        <a:lstStyle/>
        <a:p>
          <a:r>
            <a:rPr lang="en-IN" dirty="0" smtClean="0"/>
            <a:t>Sample App</a:t>
          </a:r>
          <a:endParaRPr lang="en-IN" dirty="0"/>
        </a:p>
      </dgm:t>
    </dgm:pt>
    <dgm:pt modelId="{10932A8F-D846-44BA-B965-16F5649E0C2F}" type="parTrans" cxnId="{DBB979A1-5C42-4426-B76C-1DFB3913BDC9}">
      <dgm:prSet/>
      <dgm:spPr/>
      <dgm:t>
        <a:bodyPr/>
        <a:lstStyle/>
        <a:p>
          <a:endParaRPr lang="en-IN"/>
        </a:p>
      </dgm:t>
    </dgm:pt>
    <dgm:pt modelId="{BF8318D1-C34B-402C-A25E-AC28D383D960}" type="sibTrans" cxnId="{DBB979A1-5C42-4426-B76C-1DFB3913BDC9}">
      <dgm:prSet/>
      <dgm:spPr/>
      <dgm:t>
        <a:bodyPr/>
        <a:lstStyle/>
        <a:p>
          <a:endParaRPr lang="en-IN"/>
        </a:p>
      </dgm:t>
    </dgm:pt>
    <dgm:pt modelId="{7CEDA727-29AD-47B1-8368-D4FB9CCC714F}">
      <dgm:prSet phldrT="[Text]"/>
      <dgm:spPr/>
      <dgm:t>
        <a:bodyPr/>
        <a:lstStyle/>
        <a:p>
          <a:r>
            <a:rPr lang="en-IN" dirty="0" smtClean="0"/>
            <a:t>Create a simple app to demonstrate the concept</a:t>
          </a:r>
          <a:endParaRPr lang="en-IN" dirty="0"/>
        </a:p>
      </dgm:t>
    </dgm:pt>
    <dgm:pt modelId="{BF975801-A559-428C-986A-50C7827186CF}" type="parTrans" cxnId="{876BA9DA-8291-4577-91A3-3A7231FC2EFD}">
      <dgm:prSet/>
      <dgm:spPr/>
      <dgm:t>
        <a:bodyPr/>
        <a:lstStyle/>
        <a:p>
          <a:endParaRPr lang="en-IN"/>
        </a:p>
      </dgm:t>
    </dgm:pt>
    <dgm:pt modelId="{15C82662-7C54-4807-86AC-02AB5ACE3EB3}" type="sibTrans" cxnId="{876BA9DA-8291-4577-91A3-3A7231FC2EFD}">
      <dgm:prSet/>
      <dgm:spPr/>
      <dgm:t>
        <a:bodyPr/>
        <a:lstStyle/>
        <a:p>
          <a:endParaRPr lang="en-IN"/>
        </a:p>
      </dgm:t>
    </dgm:pt>
    <dgm:pt modelId="{1174B9A1-7F02-4071-B63D-22D6AC66AB9C}" type="pres">
      <dgm:prSet presAssocID="{537E7B42-4E43-41CF-8935-728E4ED36176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7A5C4F6-854F-4AC7-9A66-F4DC26B174D2}" type="pres">
      <dgm:prSet presAssocID="{4C881861-EF61-40CE-9423-24A3A1A345DD}" presName="ParentComposite" presStyleCnt="0"/>
      <dgm:spPr/>
    </dgm:pt>
    <dgm:pt modelId="{DF972D65-AC5B-4D17-8CFD-F8B8B830C025}" type="pres">
      <dgm:prSet presAssocID="{4C881861-EF61-40CE-9423-24A3A1A345DD}" presName="Chord" presStyleLbl="bgShp" presStyleIdx="0" presStyleCnt="3"/>
      <dgm:spPr/>
    </dgm:pt>
    <dgm:pt modelId="{60663D76-B136-4C3A-ADC9-ABF8971812ED}" type="pres">
      <dgm:prSet presAssocID="{4C881861-EF61-40CE-9423-24A3A1A345DD}" presName="Pie" presStyleLbl="alignNode1" presStyleIdx="0" presStyleCnt="3"/>
      <dgm:spPr/>
    </dgm:pt>
    <dgm:pt modelId="{2AA1AEE3-0408-422C-A1D1-26DB0102E573}" type="pres">
      <dgm:prSet presAssocID="{4C881861-EF61-40CE-9423-24A3A1A345D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2200E-54F6-4FB5-A08A-7496EED36C0E}" type="pres">
      <dgm:prSet presAssocID="{15C82662-7C54-4807-86AC-02AB5ACE3EB3}" presName="negSibTrans" presStyleCnt="0"/>
      <dgm:spPr/>
    </dgm:pt>
    <dgm:pt modelId="{C555B6F3-6404-40DE-8880-93E64960D191}" type="pres">
      <dgm:prSet presAssocID="{4C881861-EF61-40CE-9423-24A3A1A345DD}" presName="composite" presStyleCnt="0"/>
      <dgm:spPr/>
    </dgm:pt>
    <dgm:pt modelId="{63F7FF10-9F5E-4457-B110-D6EED1F7B59B}" type="pres">
      <dgm:prSet presAssocID="{4C881861-EF61-40CE-9423-24A3A1A345DD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8E8E54-9913-4DB3-BB39-58B045CB505F}" type="pres">
      <dgm:prSet presAssocID="{BF8318D1-C34B-402C-A25E-AC28D383D960}" presName="sibTrans" presStyleCnt="0"/>
      <dgm:spPr/>
    </dgm:pt>
    <dgm:pt modelId="{A1B4EA8F-0D49-401E-85E9-17EAD6093F88}" type="pres">
      <dgm:prSet presAssocID="{1A92BFF5-7B6F-4371-8771-819F1A6D6BCE}" presName="ParentComposite" presStyleCnt="0"/>
      <dgm:spPr/>
    </dgm:pt>
    <dgm:pt modelId="{4C9EBE62-3BB1-4E5F-9144-5BA86AD95089}" type="pres">
      <dgm:prSet presAssocID="{1A92BFF5-7B6F-4371-8771-819F1A6D6BCE}" presName="Chord" presStyleLbl="bgShp" presStyleIdx="1" presStyleCnt="3"/>
      <dgm:spPr/>
    </dgm:pt>
    <dgm:pt modelId="{C3F0A5F0-9A2B-4CCD-9078-24C20FE63BA9}" type="pres">
      <dgm:prSet presAssocID="{1A92BFF5-7B6F-4371-8771-819F1A6D6BCE}" presName="Pie" presStyleLbl="alignNode1" presStyleIdx="1" presStyleCnt="3"/>
      <dgm:spPr/>
    </dgm:pt>
    <dgm:pt modelId="{4E8D97EA-DAE8-4D5E-A961-8A929C901674}" type="pres">
      <dgm:prSet presAssocID="{1A92BFF5-7B6F-4371-8771-819F1A6D6BCE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FDAFB0-6C52-4F64-B226-A807E1E2AF72}" type="pres">
      <dgm:prSet presAssocID="{E6BC7605-6FC9-4971-8D01-330CB675931F}" presName="negSibTrans" presStyleCnt="0"/>
      <dgm:spPr/>
    </dgm:pt>
    <dgm:pt modelId="{F98C3C66-19EA-46E0-AD13-DBCDC48DD705}" type="pres">
      <dgm:prSet presAssocID="{1A92BFF5-7B6F-4371-8771-819F1A6D6BCE}" presName="composite" presStyleCnt="0"/>
      <dgm:spPr/>
    </dgm:pt>
    <dgm:pt modelId="{CF102B64-E2D7-479A-AEED-FF0C3FB2BD0D}" type="pres">
      <dgm:prSet presAssocID="{1A92BFF5-7B6F-4371-8771-819F1A6D6BCE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6E5367-E45C-445A-81D8-8AE996A23489}" type="pres">
      <dgm:prSet presAssocID="{9CA55EDC-0041-4030-8F62-61707D1CD37E}" presName="sibTrans" presStyleCnt="0"/>
      <dgm:spPr/>
    </dgm:pt>
    <dgm:pt modelId="{1AF7EE62-BEB6-4A91-A15E-25160DFAE17D}" type="pres">
      <dgm:prSet presAssocID="{ECA0307B-3383-4FE8-9C2B-B0774DE4B6D7}" presName="ParentComposite" presStyleCnt="0"/>
      <dgm:spPr/>
    </dgm:pt>
    <dgm:pt modelId="{C589D894-D0DB-4097-B6F5-1BD03BA551F3}" type="pres">
      <dgm:prSet presAssocID="{ECA0307B-3383-4FE8-9C2B-B0774DE4B6D7}" presName="Chord" presStyleLbl="bgShp" presStyleIdx="2" presStyleCnt="3"/>
      <dgm:spPr/>
    </dgm:pt>
    <dgm:pt modelId="{DF67C6E5-B786-4E62-8AF1-C1BF9DDB2D17}" type="pres">
      <dgm:prSet presAssocID="{ECA0307B-3383-4FE8-9C2B-B0774DE4B6D7}" presName="Pie" presStyleLbl="alignNode1" presStyleIdx="2" presStyleCnt="3"/>
      <dgm:spPr/>
    </dgm:pt>
    <dgm:pt modelId="{7109691F-2A38-4923-A973-E5B7683BE8CA}" type="pres">
      <dgm:prSet presAssocID="{ECA0307B-3383-4FE8-9C2B-B0774DE4B6D7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7AD565-5632-4F30-81BC-E531C8B8BF78}" type="pres">
      <dgm:prSet presAssocID="{14A22C1B-86BA-4FB1-857C-14DFC32DA444}" presName="negSibTrans" presStyleCnt="0"/>
      <dgm:spPr/>
    </dgm:pt>
    <dgm:pt modelId="{8AB79BA7-7298-4C77-A49D-42847F15BB8D}" type="pres">
      <dgm:prSet presAssocID="{ECA0307B-3383-4FE8-9C2B-B0774DE4B6D7}" presName="composite" presStyleCnt="0"/>
      <dgm:spPr/>
    </dgm:pt>
    <dgm:pt modelId="{065B0133-FCCD-447D-B873-11F288A23EDD}" type="pres">
      <dgm:prSet presAssocID="{ECA0307B-3383-4FE8-9C2B-B0774DE4B6D7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76BA9DA-8291-4577-91A3-3A7231FC2EFD}" srcId="{4C881861-EF61-40CE-9423-24A3A1A345DD}" destId="{7CEDA727-29AD-47B1-8368-D4FB9CCC714F}" srcOrd="0" destOrd="0" parTransId="{BF975801-A559-428C-986A-50C7827186CF}" sibTransId="{15C82662-7C54-4807-86AC-02AB5ACE3EB3}"/>
    <dgm:cxn modelId="{511D4624-D07E-43B5-A66A-BE85F98B2294}" type="presOf" srcId="{ECA0307B-3383-4FE8-9C2B-B0774DE4B6D7}" destId="{7109691F-2A38-4923-A973-E5B7683BE8CA}" srcOrd="0" destOrd="0" presId="urn:microsoft.com/office/officeart/2009/3/layout/PieProcess"/>
    <dgm:cxn modelId="{41C94F0C-E25A-4B66-AB57-1B8EE48D525F}" type="presOf" srcId="{1A92BFF5-7B6F-4371-8771-819F1A6D6BCE}" destId="{4E8D97EA-DAE8-4D5E-A961-8A929C901674}" srcOrd="0" destOrd="0" presId="urn:microsoft.com/office/officeart/2009/3/layout/PieProcess"/>
    <dgm:cxn modelId="{A2C57948-3BA8-45F7-83EA-54E0BB919726}" srcId="{537E7B42-4E43-41CF-8935-728E4ED36176}" destId="{ECA0307B-3383-4FE8-9C2B-B0774DE4B6D7}" srcOrd="2" destOrd="0" parTransId="{B85E61DE-6735-448F-843C-7474661B807C}" sibTransId="{A0E433F6-9C52-4A92-97A3-447C44DE93E6}"/>
    <dgm:cxn modelId="{BD8A9C7B-FAAC-4CC7-A96F-8184D30621F1}" type="presOf" srcId="{7CEDA727-29AD-47B1-8368-D4FB9CCC714F}" destId="{63F7FF10-9F5E-4457-B110-D6EED1F7B59B}" srcOrd="0" destOrd="0" presId="urn:microsoft.com/office/officeart/2009/3/layout/PieProcess"/>
    <dgm:cxn modelId="{7D6BB501-E298-4FEC-A3DA-9402BA5E7CFB}" type="presOf" srcId="{537E7B42-4E43-41CF-8935-728E4ED36176}" destId="{1174B9A1-7F02-4071-B63D-22D6AC66AB9C}" srcOrd="0" destOrd="0" presId="urn:microsoft.com/office/officeart/2009/3/layout/PieProcess"/>
    <dgm:cxn modelId="{E2C80630-13D7-4056-BBF6-9189DC802B3B}" type="presOf" srcId="{4C881861-EF61-40CE-9423-24A3A1A345DD}" destId="{2AA1AEE3-0408-422C-A1D1-26DB0102E573}" srcOrd="0" destOrd="0" presId="urn:microsoft.com/office/officeart/2009/3/layout/PieProcess"/>
    <dgm:cxn modelId="{DBB979A1-5C42-4426-B76C-1DFB3913BDC9}" srcId="{537E7B42-4E43-41CF-8935-728E4ED36176}" destId="{4C881861-EF61-40CE-9423-24A3A1A345DD}" srcOrd="0" destOrd="0" parTransId="{10932A8F-D846-44BA-B965-16F5649E0C2F}" sibTransId="{BF8318D1-C34B-402C-A25E-AC28D383D960}"/>
    <dgm:cxn modelId="{D8751220-EA09-4D25-9098-8C92978272AB}" srcId="{1A92BFF5-7B6F-4371-8771-819F1A6D6BCE}" destId="{3C2AF7B3-6104-4C0B-8F42-4D3BB91ADB9A}" srcOrd="0" destOrd="0" parTransId="{8D817268-5016-4B32-93A6-3D30F0594650}" sibTransId="{E6BC7605-6FC9-4971-8D01-330CB675931F}"/>
    <dgm:cxn modelId="{56A55590-D989-40E3-85E2-F49F66739E37}" type="presOf" srcId="{469C58D0-3B82-4333-8FDB-7FBD0B07AA0F}" destId="{065B0133-FCCD-447D-B873-11F288A23EDD}" srcOrd="0" destOrd="0" presId="urn:microsoft.com/office/officeart/2009/3/layout/PieProcess"/>
    <dgm:cxn modelId="{A9BCAB73-7D8B-499B-A436-E5E4F6593A7F}" srcId="{ECA0307B-3383-4FE8-9C2B-B0774DE4B6D7}" destId="{469C58D0-3B82-4333-8FDB-7FBD0B07AA0F}" srcOrd="0" destOrd="0" parTransId="{6BFF56FB-250C-4E76-80CC-CFE475BA134A}" sibTransId="{14A22C1B-86BA-4FB1-857C-14DFC32DA444}"/>
    <dgm:cxn modelId="{3832A462-3012-4DFF-97A2-2F4BFE10CBCF}" srcId="{537E7B42-4E43-41CF-8935-728E4ED36176}" destId="{1A92BFF5-7B6F-4371-8771-819F1A6D6BCE}" srcOrd="1" destOrd="0" parTransId="{6A98C832-9D14-4461-9558-766804E949B5}" sibTransId="{9CA55EDC-0041-4030-8F62-61707D1CD37E}"/>
    <dgm:cxn modelId="{991309D8-F955-4D54-A8E6-D2C54E75E884}" type="presOf" srcId="{3C2AF7B3-6104-4C0B-8F42-4D3BB91ADB9A}" destId="{CF102B64-E2D7-479A-AEED-FF0C3FB2BD0D}" srcOrd="0" destOrd="0" presId="urn:microsoft.com/office/officeart/2009/3/layout/PieProcess"/>
    <dgm:cxn modelId="{0E90F61A-1365-4EA4-8A9E-E6FAEDF6DC50}" type="presParOf" srcId="{1174B9A1-7F02-4071-B63D-22D6AC66AB9C}" destId="{17A5C4F6-854F-4AC7-9A66-F4DC26B174D2}" srcOrd="0" destOrd="0" presId="urn:microsoft.com/office/officeart/2009/3/layout/PieProcess"/>
    <dgm:cxn modelId="{D3C27E37-F78C-45DC-8FB2-736A394F16D1}" type="presParOf" srcId="{17A5C4F6-854F-4AC7-9A66-F4DC26B174D2}" destId="{DF972D65-AC5B-4D17-8CFD-F8B8B830C025}" srcOrd="0" destOrd="0" presId="urn:microsoft.com/office/officeart/2009/3/layout/PieProcess"/>
    <dgm:cxn modelId="{D856443D-2F18-4665-86F3-C5ACFA1F7691}" type="presParOf" srcId="{17A5C4F6-854F-4AC7-9A66-F4DC26B174D2}" destId="{60663D76-B136-4C3A-ADC9-ABF8971812ED}" srcOrd="1" destOrd="0" presId="urn:microsoft.com/office/officeart/2009/3/layout/PieProcess"/>
    <dgm:cxn modelId="{3394248D-D2B1-4B79-8354-D607217D9CD2}" type="presParOf" srcId="{17A5C4F6-854F-4AC7-9A66-F4DC26B174D2}" destId="{2AA1AEE3-0408-422C-A1D1-26DB0102E573}" srcOrd="2" destOrd="0" presId="urn:microsoft.com/office/officeart/2009/3/layout/PieProcess"/>
    <dgm:cxn modelId="{B0758B9A-3AD7-4C28-90FA-511E4774521B}" type="presParOf" srcId="{1174B9A1-7F02-4071-B63D-22D6AC66AB9C}" destId="{7F62200E-54F6-4FB5-A08A-7496EED36C0E}" srcOrd="1" destOrd="0" presId="urn:microsoft.com/office/officeart/2009/3/layout/PieProcess"/>
    <dgm:cxn modelId="{94A2736C-C250-4D40-8781-79966073C0B6}" type="presParOf" srcId="{1174B9A1-7F02-4071-B63D-22D6AC66AB9C}" destId="{C555B6F3-6404-40DE-8880-93E64960D191}" srcOrd="2" destOrd="0" presId="urn:microsoft.com/office/officeart/2009/3/layout/PieProcess"/>
    <dgm:cxn modelId="{677D2B35-F921-4600-803C-0BD1B701AA98}" type="presParOf" srcId="{C555B6F3-6404-40DE-8880-93E64960D191}" destId="{63F7FF10-9F5E-4457-B110-D6EED1F7B59B}" srcOrd="0" destOrd="0" presId="urn:microsoft.com/office/officeart/2009/3/layout/PieProcess"/>
    <dgm:cxn modelId="{FC94575C-44D2-4818-8D6E-445CC3100E7D}" type="presParOf" srcId="{1174B9A1-7F02-4071-B63D-22D6AC66AB9C}" destId="{B58E8E54-9913-4DB3-BB39-58B045CB505F}" srcOrd="3" destOrd="0" presId="urn:microsoft.com/office/officeart/2009/3/layout/PieProcess"/>
    <dgm:cxn modelId="{46332CC6-50DE-483D-B319-0CE17E5D57D3}" type="presParOf" srcId="{1174B9A1-7F02-4071-B63D-22D6AC66AB9C}" destId="{A1B4EA8F-0D49-401E-85E9-17EAD6093F88}" srcOrd="4" destOrd="0" presId="urn:microsoft.com/office/officeart/2009/3/layout/PieProcess"/>
    <dgm:cxn modelId="{1B305EC7-449B-450A-83FF-04234DACE5C1}" type="presParOf" srcId="{A1B4EA8F-0D49-401E-85E9-17EAD6093F88}" destId="{4C9EBE62-3BB1-4E5F-9144-5BA86AD95089}" srcOrd="0" destOrd="0" presId="urn:microsoft.com/office/officeart/2009/3/layout/PieProcess"/>
    <dgm:cxn modelId="{E76A2DCF-B020-4F20-B27E-E67A8E385999}" type="presParOf" srcId="{A1B4EA8F-0D49-401E-85E9-17EAD6093F88}" destId="{C3F0A5F0-9A2B-4CCD-9078-24C20FE63BA9}" srcOrd="1" destOrd="0" presId="urn:microsoft.com/office/officeart/2009/3/layout/PieProcess"/>
    <dgm:cxn modelId="{6F0FA5A5-8ABA-4633-A967-30ACB5AEF0A7}" type="presParOf" srcId="{A1B4EA8F-0D49-401E-85E9-17EAD6093F88}" destId="{4E8D97EA-DAE8-4D5E-A961-8A929C901674}" srcOrd="2" destOrd="0" presId="urn:microsoft.com/office/officeart/2009/3/layout/PieProcess"/>
    <dgm:cxn modelId="{6ABFDEA9-A926-40D7-B227-F4C4FC89B24F}" type="presParOf" srcId="{1174B9A1-7F02-4071-B63D-22D6AC66AB9C}" destId="{DFFDAFB0-6C52-4F64-B226-A807E1E2AF72}" srcOrd="5" destOrd="0" presId="urn:microsoft.com/office/officeart/2009/3/layout/PieProcess"/>
    <dgm:cxn modelId="{20792D22-971F-4EA3-8652-0D1C1B1ADF12}" type="presParOf" srcId="{1174B9A1-7F02-4071-B63D-22D6AC66AB9C}" destId="{F98C3C66-19EA-46E0-AD13-DBCDC48DD705}" srcOrd="6" destOrd="0" presId="urn:microsoft.com/office/officeart/2009/3/layout/PieProcess"/>
    <dgm:cxn modelId="{031F8781-68FD-4EB7-83D4-8CC98F11EFBB}" type="presParOf" srcId="{F98C3C66-19EA-46E0-AD13-DBCDC48DD705}" destId="{CF102B64-E2D7-479A-AEED-FF0C3FB2BD0D}" srcOrd="0" destOrd="0" presId="urn:microsoft.com/office/officeart/2009/3/layout/PieProcess"/>
    <dgm:cxn modelId="{03815ADF-6A6B-4DAB-9BD9-0C44C31B3B61}" type="presParOf" srcId="{1174B9A1-7F02-4071-B63D-22D6AC66AB9C}" destId="{D56E5367-E45C-445A-81D8-8AE996A23489}" srcOrd="7" destOrd="0" presId="urn:microsoft.com/office/officeart/2009/3/layout/PieProcess"/>
    <dgm:cxn modelId="{C32A2C07-0AD9-431C-A397-93513B5640C0}" type="presParOf" srcId="{1174B9A1-7F02-4071-B63D-22D6AC66AB9C}" destId="{1AF7EE62-BEB6-4A91-A15E-25160DFAE17D}" srcOrd="8" destOrd="0" presId="urn:microsoft.com/office/officeart/2009/3/layout/PieProcess"/>
    <dgm:cxn modelId="{966C8675-38C5-4FFD-83F2-CB031AD5ACE2}" type="presParOf" srcId="{1AF7EE62-BEB6-4A91-A15E-25160DFAE17D}" destId="{C589D894-D0DB-4097-B6F5-1BD03BA551F3}" srcOrd="0" destOrd="0" presId="urn:microsoft.com/office/officeart/2009/3/layout/PieProcess"/>
    <dgm:cxn modelId="{13BC40F3-F30D-4475-8EC5-509D53C380DD}" type="presParOf" srcId="{1AF7EE62-BEB6-4A91-A15E-25160DFAE17D}" destId="{DF67C6E5-B786-4E62-8AF1-C1BF9DDB2D17}" srcOrd="1" destOrd="0" presId="urn:microsoft.com/office/officeart/2009/3/layout/PieProcess"/>
    <dgm:cxn modelId="{D6A6B7E9-341C-43C7-AC52-144B8CAE466A}" type="presParOf" srcId="{1AF7EE62-BEB6-4A91-A15E-25160DFAE17D}" destId="{7109691F-2A38-4923-A973-E5B7683BE8CA}" srcOrd="2" destOrd="0" presId="urn:microsoft.com/office/officeart/2009/3/layout/PieProcess"/>
    <dgm:cxn modelId="{E2B18ECF-3C7F-41EF-A4F2-15F87A78E43A}" type="presParOf" srcId="{1174B9A1-7F02-4071-B63D-22D6AC66AB9C}" destId="{D67AD565-5632-4F30-81BC-E531C8B8BF78}" srcOrd="9" destOrd="0" presId="urn:microsoft.com/office/officeart/2009/3/layout/PieProcess"/>
    <dgm:cxn modelId="{A7232158-B886-42C6-87B8-BB17A9CC7085}" type="presParOf" srcId="{1174B9A1-7F02-4071-B63D-22D6AC66AB9C}" destId="{8AB79BA7-7298-4C77-A49D-42847F15BB8D}" srcOrd="10" destOrd="0" presId="urn:microsoft.com/office/officeart/2009/3/layout/PieProcess"/>
    <dgm:cxn modelId="{F8BF593C-298E-40F2-896C-70937DE09E74}" type="presParOf" srcId="{8AB79BA7-7298-4C77-A49D-42847F15BB8D}" destId="{065B0133-FCCD-447D-B873-11F288A23ED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2D65-AC5B-4D17-8CFD-F8B8B830C025}">
      <dsp:nvSpPr>
        <dsp:cNvPr id="0" name=""/>
        <dsp:cNvSpPr/>
      </dsp:nvSpPr>
      <dsp:spPr>
        <a:xfrm>
          <a:off x="405157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3D76-B136-4C3A-ADC9-ABF8971812ED}">
      <dsp:nvSpPr>
        <dsp:cNvPr id="0" name=""/>
        <dsp:cNvSpPr/>
      </dsp:nvSpPr>
      <dsp:spPr>
        <a:xfrm>
          <a:off x="513940" y="108783"/>
          <a:ext cx="870267" cy="870267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AEE3-0408-422C-A1D1-26DB0102E573}">
      <dsp:nvSpPr>
        <dsp:cNvPr id="0" name=""/>
        <dsp:cNvSpPr/>
      </dsp:nvSpPr>
      <dsp:spPr>
        <a:xfrm rot="16200000">
          <a:off x="-845852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Sample App</a:t>
          </a:r>
          <a:endParaRPr lang="en-IN" sz="4600" kern="1200" dirty="0"/>
        </a:p>
      </dsp:txBody>
      <dsp:txXfrm>
        <a:off x="-845852" y="2447627"/>
        <a:ext cx="3154720" cy="652700"/>
      </dsp:txXfrm>
    </dsp:sp>
    <dsp:sp modelId="{63F7FF10-9F5E-4457-B110-D6EED1F7B59B}">
      <dsp:nvSpPr>
        <dsp:cNvPr id="0" name=""/>
        <dsp:cNvSpPr/>
      </dsp:nvSpPr>
      <dsp:spPr>
        <a:xfrm>
          <a:off x="1166641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Create a simple app to demonstrate the concept</a:t>
          </a:r>
          <a:endParaRPr lang="en-IN" sz="2600" kern="1200" dirty="0"/>
        </a:p>
      </dsp:txBody>
      <dsp:txXfrm>
        <a:off x="1166641" y="0"/>
        <a:ext cx="2175669" cy="4351338"/>
      </dsp:txXfrm>
    </dsp:sp>
    <dsp:sp modelId="{4C9EBE62-3BB1-4E5F-9144-5BA86AD95089}">
      <dsp:nvSpPr>
        <dsp:cNvPr id="0" name=""/>
        <dsp:cNvSpPr/>
      </dsp:nvSpPr>
      <dsp:spPr>
        <a:xfrm>
          <a:off x="3789223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A5F0-9A2B-4CCD-9078-24C20FE63BA9}">
      <dsp:nvSpPr>
        <dsp:cNvPr id="0" name=""/>
        <dsp:cNvSpPr/>
      </dsp:nvSpPr>
      <dsp:spPr>
        <a:xfrm>
          <a:off x="3898006" y="108783"/>
          <a:ext cx="870267" cy="8702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D97EA-DAE8-4D5E-A961-8A929C901674}">
      <dsp:nvSpPr>
        <dsp:cNvPr id="0" name=""/>
        <dsp:cNvSpPr/>
      </dsp:nvSpPr>
      <dsp:spPr>
        <a:xfrm rot="16200000">
          <a:off x="2538213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err="1" smtClean="0"/>
            <a:t>Mashape</a:t>
          </a:r>
          <a:endParaRPr lang="en-IN" sz="4600" kern="1200" dirty="0"/>
        </a:p>
      </dsp:txBody>
      <dsp:txXfrm>
        <a:off x="2538213" y="2447627"/>
        <a:ext cx="3154720" cy="652700"/>
      </dsp:txXfrm>
    </dsp:sp>
    <dsp:sp modelId="{CF102B64-E2D7-479A-AEED-FF0C3FB2BD0D}">
      <dsp:nvSpPr>
        <dsp:cNvPr id="0" name=""/>
        <dsp:cNvSpPr/>
      </dsp:nvSpPr>
      <dsp:spPr>
        <a:xfrm>
          <a:off x="4550707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Expose API with API Key</a:t>
          </a:r>
          <a:endParaRPr lang="en-IN" sz="2600" kern="1200" dirty="0"/>
        </a:p>
      </dsp:txBody>
      <dsp:txXfrm>
        <a:off x="4550707" y="0"/>
        <a:ext cx="2175669" cy="4351338"/>
      </dsp:txXfrm>
    </dsp:sp>
    <dsp:sp modelId="{C589D894-D0DB-4097-B6F5-1BD03BA551F3}">
      <dsp:nvSpPr>
        <dsp:cNvPr id="0" name=""/>
        <dsp:cNvSpPr/>
      </dsp:nvSpPr>
      <dsp:spPr>
        <a:xfrm>
          <a:off x="7173289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7C6E5-B786-4E62-8AF1-C1BF9DDB2D17}">
      <dsp:nvSpPr>
        <dsp:cNvPr id="0" name=""/>
        <dsp:cNvSpPr/>
      </dsp:nvSpPr>
      <dsp:spPr>
        <a:xfrm>
          <a:off x="7282073" y="108783"/>
          <a:ext cx="870267" cy="8702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9691F-2A38-4923-A973-E5B7683BE8CA}">
      <dsp:nvSpPr>
        <dsp:cNvPr id="0" name=""/>
        <dsp:cNvSpPr/>
      </dsp:nvSpPr>
      <dsp:spPr>
        <a:xfrm rot="16200000">
          <a:off x="5922279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Amazon</a:t>
          </a:r>
          <a:endParaRPr lang="en-IN" sz="4600" kern="1200" dirty="0"/>
        </a:p>
      </dsp:txBody>
      <dsp:txXfrm>
        <a:off x="5922279" y="2447627"/>
        <a:ext cx="3154720" cy="652700"/>
      </dsp:txXfrm>
    </dsp:sp>
    <dsp:sp modelId="{065B0133-FCCD-447D-B873-11F288A23EDD}">
      <dsp:nvSpPr>
        <dsp:cNvPr id="0" name=""/>
        <dsp:cNvSpPr/>
      </dsp:nvSpPr>
      <dsp:spPr>
        <a:xfrm>
          <a:off x="7934773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Actual API Implementation</a:t>
          </a:r>
          <a:endParaRPr lang="en-IN" sz="2600" kern="1200" dirty="0"/>
        </a:p>
      </dsp:txBody>
      <dsp:txXfrm>
        <a:off x="7934773" y="0"/>
        <a:ext cx="2175669" cy="435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1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4347-C7C0-4C1A-862C-72BD0A9E3F80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9FA1-FB8F-444C-8205-103A952F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sureshkumar-smart-ordering-v1.p.masha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Property Sort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Nibodha Technologies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06" y="1239309"/>
            <a:ext cx="1019587" cy="9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API to sort the properties based on Amenities available</a:t>
            </a:r>
          </a:p>
          <a:p>
            <a:r>
              <a:rPr lang="en-IN" dirty="0" smtClean="0"/>
              <a:t>Amenities may include Refrigerator, Barbeque Facility, Microwave Oven, LCD TV, Blue-Ray Player etc.</a:t>
            </a:r>
          </a:p>
          <a:p>
            <a:r>
              <a:rPr lang="en-IN" dirty="0" smtClean="0"/>
              <a:t>Based on the amenities available, a score will be assigned to each property</a:t>
            </a:r>
          </a:p>
          <a:p>
            <a:r>
              <a:rPr lang="en-IN" dirty="0" smtClean="0"/>
              <a:t>Properties returned will be sorted based on the score assigned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9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Endpoints</a:t>
            </a:r>
          </a:p>
          <a:p>
            <a:pPr lvl="1"/>
            <a:r>
              <a:rPr lang="en-US" b="1" dirty="0"/>
              <a:t>/</a:t>
            </a:r>
            <a:r>
              <a:rPr lang="en-US" b="1" dirty="0" err="1"/>
              <a:t>smartordering</a:t>
            </a:r>
            <a:r>
              <a:rPr lang="en-US" b="1" dirty="0"/>
              <a:t>/sort</a:t>
            </a:r>
          </a:p>
          <a:p>
            <a:pPr lvl="2"/>
            <a:r>
              <a:rPr lang="en-US" b="1" dirty="0"/>
              <a:t>This will sort the products based on both Walk Score and Amenities</a:t>
            </a:r>
          </a:p>
          <a:p>
            <a:pPr lvl="1"/>
            <a:r>
              <a:rPr lang="en-US" b="1" dirty="0"/>
              <a:t>/</a:t>
            </a:r>
            <a:r>
              <a:rPr lang="en-US" b="1" dirty="0" err="1"/>
              <a:t>smartordering</a:t>
            </a:r>
            <a:r>
              <a:rPr lang="en-US" b="1" dirty="0"/>
              <a:t>/sort/{type}</a:t>
            </a:r>
          </a:p>
          <a:p>
            <a:pPr lvl="2"/>
            <a:r>
              <a:rPr lang="en-US" b="1" dirty="0"/>
              <a:t>If the type is Amenity then the products will be sorted based on Amenities.</a:t>
            </a:r>
          </a:p>
          <a:p>
            <a:pPr lvl="2"/>
            <a:r>
              <a:rPr lang="en-US" b="1" dirty="0"/>
              <a:t>If the type is </a:t>
            </a:r>
            <a:r>
              <a:rPr lang="en-US" b="1" dirty="0" err="1"/>
              <a:t>Walkscore</a:t>
            </a:r>
            <a:r>
              <a:rPr lang="en-US" b="1" dirty="0"/>
              <a:t> then the products will be sorted based on </a:t>
            </a:r>
            <a:r>
              <a:rPr lang="en-US" b="1" dirty="0" err="1"/>
              <a:t>Walkscore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err="1"/>
              <a:t>Mashape</a:t>
            </a:r>
            <a:r>
              <a:rPr lang="en-US" dirty="0"/>
              <a:t> headers</a:t>
            </a:r>
          </a:p>
          <a:p>
            <a:pPr lvl="1"/>
            <a:r>
              <a:rPr lang="en-US" dirty="0"/>
              <a:t>X-</a:t>
            </a:r>
            <a:r>
              <a:rPr lang="en-US" dirty="0" err="1"/>
              <a:t>Mashape</a:t>
            </a:r>
            <a:r>
              <a:rPr lang="en-US" dirty="0"/>
              <a:t>-Key - q4ymM1vrtpmshz2GJbp5jAndqsowp15ZdHajsnc12JWnKD9cv7</a:t>
            </a:r>
          </a:p>
          <a:p>
            <a:pPr lvl="1"/>
            <a:r>
              <a:rPr lang="en-US" dirty="0"/>
              <a:t>Content-Type - application/</a:t>
            </a:r>
            <a:r>
              <a:rPr lang="en-US" dirty="0" err="1"/>
              <a:t>json</a:t>
            </a:r>
            <a:r>
              <a:rPr lang="en-US" dirty="0"/>
              <a:t>; charset=utf-8</a:t>
            </a:r>
          </a:p>
          <a:p>
            <a:r>
              <a:rPr lang="en-US" dirty="0"/>
              <a:t>Base URL : </a:t>
            </a:r>
            <a:r>
              <a:rPr lang="en-US" dirty="0">
                <a:hlinkClick r:id="rId2"/>
              </a:rPr>
              <a:t>https://shasureshkumar-smart-ordering-v1.p.mashape.com/</a:t>
            </a:r>
            <a:endParaRPr lang="en-US" dirty="0"/>
          </a:p>
          <a:p>
            <a:r>
              <a:rPr lang="en-US" dirty="0"/>
              <a:t>Request: {"products": [{"</a:t>
            </a:r>
            <a:r>
              <a:rPr lang="en-US" dirty="0" err="1"/>
              <a:t>productId</a:t>
            </a:r>
            <a:r>
              <a:rPr lang="en-US" dirty="0"/>
              <a:t>": “1", "</a:t>
            </a:r>
            <a:r>
              <a:rPr lang="en-US" dirty="0" err="1"/>
              <a:t>productName</a:t>
            </a:r>
            <a:r>
              <a:rPr lang="en-US" dirty="0"/>
              <a:t>": “Test Product",		"latitude": 12.34,  "longitude": -56.78, "address": “Product 		Address", "</a:t>
            </a:r>
            <a:r>
              <a:rPr lang="en-US" dirty="0" err="1"/>
              <a:t>countryCode</a:t>
            </a:r>
            <a:r>
              <a:rPr lang="en-US" dirty="0"/>
              <a:t>": “IN", "amenities": ["RST151",			"RMA59", "RMA167"]},……….]}</a:t>
            </a:r>
          </a:p>
          <a:p>
            <a:r>
              <a:rPr lang="en-US" dirty="0"/>
              <a:t>Response : {"products": [ {"</a:t>
            </a:r>
            <a:r>
              <a:rPr lang="en-US" dirty="0" err="1"/>
              <a:t>productId</a:t>
            </a:r>
            <a:r>
              <a:rPr lang="en-US" dirty="0"/>
              <a:t>": “1", "</a:t>
            </a:r>
            <a:r>
              <a:rPr lang="en-US" dirty="0" err="1"/>
              <a:t>productName</a:t>
            </a:r>
            <a:r>
              <a:rPr lang="en-US" dirty="0"/>
              <a:t>": " Test 		Product ", "score": 17.23},…….]}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99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Implementation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978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96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App 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9" y="1257300"/>
            <a:ext cx="11514137" cy="4318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442" y="515155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Ordering is done based on the score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496282" y="837127"/>
            <a:ext cx="901521" cy="708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Property Sort API</vt:lpstr>
      <vt:lpstr>Overview</vt:lpstr>
      <vt:lpstr>API Specification</vt:lpstr>
      <vt:lpstr>Technical Implementation</vt:lpstr>
      <vt:lpstr>Sample App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Sort API</dc:title>
  <dc:creator>Radhesh Radhakrishnan</dc:creator>
  <cp:lastModifiedBy>Senthilnathan Subash</cp:lastModifiedBy>
  <cp:revision>8</cp:revision>
  <dcterms:created xsi:type="dcterms:W3CDTF">2015-02-06T15:04:22Z</dcterms:created>
  <dcterms:modified xsi:type="dcterms:W3CDTF">2015-02-16T15:11:35Z</dcterms:modified>
</cp:coreProperties>
</file>