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8B11-5431-4B0B-87E6-8B348B3230BF}" type="datetimeFigureOut">
              <a:rPr lang="en-US" smtClean="0"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B5EE-04F1-4A34-9F95-D21484B6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7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8B11-5431-4B0B-87E6-8B348B3230BF}" type="datetimeFigureOut">
              <a:rPr lang="en-US" smtClean="0"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B5EE-04F1-4A34-9F95-D21484B6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5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8B11-5431-4B0B-87E6-8B348B3230BF}" type="datetimeFigureOut">
              <a:rPr lang="en-US" smtClean="0"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B5EE-04F1-4A34-9F95-D21484B6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8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8B11-5431-4B0B-87E6-8B348B3230BF}" type="datetimeFigureOut">
              <a:rPr lang="en-US" smtClean="0"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B5EE-04F1-4A34-9F95-D21484B6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0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8B11-5431-4B0B-87E6-8B348B3230BF}" type="datetimeFigureOut">
              <a:rPr lang="en-US" smtClean="0"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B5EE-04F1-4A34-9F95-D21484B6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6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8B11-5431-4B0B-87E6-8B348B3230BF}" type="datetimeFigureOut">
              <a:rPr lang="en-US" smtClean="0"/>
              <a:t>16-Feb-15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B5EE-04F1-4A34-9F95-D21484B6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2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8B11-5431-4B0B-87E6-8B348B3230BF}" type="datetimeFigureOut">
              <a:rPr lang="en-US" smtClean="0"/>
              <a:t>16-Feb-15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B5EE-04F1-4A34-9F95-D21484B6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8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8B11-5431-4B0B-87E6-8B348B3230BF}" type="datetimeFigureOut">
              <a:rPr lang="en-US" smtClean="0"/>
              <a:t>16-Feb-15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B5EE-04F1-4A34-9F95-D21484B6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9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8B11-5431-4B0B-87E6-8B348B3230BF}" type="datetimeFigureOut">
              <a:rPr lang="en-US" smtClean="0"/>
              <a:t>16-Feb-15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B5EE-04F1-4A34-9F95-D21484B6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6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8B11-5431-4B0B-87E6-8B348B3230BF}" type="datetimeFigureOut">
              <a:rPr lang="en-US" smtClean="0"/>
              <a:t>16-Feb-15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B5EE-04F1-4A34-9F95-D21484B6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1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8B11-5431-4B0B-87E6-8B348B3230BF}" type="datetimeFigureOut">
              <a:rPr lang="en-US" smtClean="0"/>
              <a:t>16-Feb-15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B5EE-04F1-4A34-9F95-D21484B6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8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8B11-5431-4B0B-87E6-8B348B3230BF}" type="datetimeFigureOut">
              <a:rPr lang="en-US" smtClean="0"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4B5EE-04F1-4A34-9F95-D21484B6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7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hasureshkumar-smart-ordering-v1.p.mashap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07220"/>
            <a:ext cx="9144000" cy="2387600"/>
          </a:xfrm>
        </p:spPr>
        <p:txBody>
          <a:bodyPr/>
          <a:lstStyle/>
          <a:p>
            <a:r>
              <a:rPr lang="en-US" dirty="0" smtClean="0"/>
              <a:t>Smart Ordering For Vacation Rentals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1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Mashape</a:t>
            </a:r>
            <a:r>
              <a:rPr lang="en-US" dirty="0" smtClean="0"/>
              <a:t>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65" y="1825625"/>
            <a:ext cx="11088709" cy="4351338"/>
          </a:xfrm>
        </p:spPr>
        <p:txBody>
          <a:bodyPr/>
          <a:lstStyle/>
          <a:p>
            <a:r>
              <a:rPr lang="en-US" dirty="0" smtClean="0"/>
              <a:t>Endpoints</a:t>
            </a:r>
          </a:p>
          <a:p>
            <a:pPr lvl="1"/>
            <a:r>
              <a:rPr lang="en-US" b="1" dirty="0"/>
              <a:t>/</a:t>
            </a:r>
            <a:r>
              <a:rPr lang="en-US" b="1" dirty="0" err="1" smtClean="0"/>
              <a:t>smartordering</a:t>
            </a:r>
            <a:r>
              <a:rPr lang="en-US" b="1" dirty="0" smtClean="0"/>
              <a:t>/sort</a:t>
            </a:r>
          </a:p>
          <a:p>
            <a:pPr lvl="2"/>
            <a:r>
              <a:rPr lang="en-US" b="1" dirty="0"/>
              <a:t>This will sort the products based on both Walk Score and Amenities</a:t>
            </a:r>
            <a:endParaRPr lang="en-US" b="1" dirty="0" smtClean="0"/>
          </a:p>
          <a:p>
            <a:pPr lvl="1"/>
            <a:r>
              <a:rPr lang="en-US" b="1" dirty="0"/>
              <a:t>/</a:t>
            </a:r>
            <a:r>
              <a:rPr lang="en-US" b="1" dirty="0" err="1" smtClean="0"/>
              <a:t>smartordering</a:t>
            </a:r>
            <a:r>
              <a:rPr lang="en-US" b="1" dirty="0" smtClean="0"/>
              <a:t>/sort/{type}</a:t>
            </a:r>
          </a:p>
          <a:p>
            <a:pPr lvl="2"/>
            <a:r>
              <a:rPr lang="en-US" b="1" dirty="0" smtClean="0"/>
              <a:t>If the type is Amenity then the products will be sorted based on Amenities.</a:t>
            </a:r>
          </a:p>
          <a:p>
            <a:pPr lvl="2"/>
            <a:r>
              <a:rPr lang="en-US" b="1" dirty="0" smtClean="0"/>
              <a:t>If the type is </a:t>
            </a:r>
            <a:r>
              <a:rPr lang="en-US" b="1" dirty="0" err="1" smtClean="0"/>
              <a:t>Walkscore</a:t>
            </a:r>
            <a:r>
              <a:rPr lang="en-US" b="1" dirty="0" smtClean="0"/>
              <a:t> then the products will be sorted based on </a:t>
            </a:r>
            <a:r>
              <a:rPr lang="en-US" b="1" dirty="0" err="1" smtClean="0"/>
              <a:t>Walkscore</a:t>
            </a:r>
            <a:r>
              <a:rPr lang="en-US" b="1" dirty="0" smtClean="0"/>
              <a:t>.</a:t>
            </a:r>
            <a:endParaRPr lang="en-US" dirty="0" smtClean="0"/>
          </a:p>
          <a:p>
            <a:r>
              <a:rPr lang="en-US" dirty="0" err="1" smtClean="0"/>
              <a:t>Mashape</a:t>
            </a:r>
            <a:r>
              <a:rPr lang="en-US" dirty="0" smtClean="0"/>
              <a:t> headers</a:t>
            </a:r>
          </a:p>
          <a:p>
            <a:pPr lvl="1"/>
            <a:r>
              <a:rPr lang="en-US" dirty="0" smtClean="0"/>
              <a:t>X-</a:t>
            </a:r>
            <a:r>
              <a:rPr lang="en-US" dirty="0" err="1" smtClean="0"/>
              <a:t>Mashape</a:t>
            </a:r>
            <a:r>
              <a:rPr lang="en-US" dirty="0" smtClean="0"/>
              <a:t>-Key - q4ymM1vrtpmshz2GJbp5jAndqsowp15ZdHajsnc12JWnKD9cv7</a:t>
            </a:r>
          </a:p>
          <a:p>
            <a:pPr lvl="1"/>
            <a:r>
              <a:rPr lang="en-US" dirty="0" smtClean="0"/>
              <a:t>Content-Type - </a:t>
            </a:r>
            <a:r>
              <a:rPr lang="en-US" dirty="0"/>
              <a:t>application/</a:t>
            </a:r>
            <a:r>
              <a:rPr lang="en-US" dirty="0" err="1"/>
              <a:t>json</a:t>
            </a:r>
            <a:r>
              <a:rPr lang="en-US" dirty="0"/>
              <a:t>; charset=utf-8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3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URL, Request and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1825625"/>
            <a:ext cx="1114022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Base URL : </a:t>
            </a:r>
            <a:r>
              <a:rPr lang="en-US" dirty="0">
                <a:hlinkClick r:id="rId2"/>
              </a:rPr>
              <a:t>https://shasureshkumar-smart-ordering-v1.p.mashape.com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Request: {"</a:t>
            </a:r>
            <a:r>
              <a:rPr lang="en-US" dirty="0"/>
              <a:t>products": </a:t>
            </a:r>
            <a:r>
              <a:rPr lang="en-US" dirty="0" smtClean="0"/>
              <a:t>[{"</a:t>
            </a:r>
            <a:r>
              <a:rPr lang="en-US" dirty="0" err="1"/>
              <a:t>productId</a:t>
            </a:r>
            <a:r>
              <a:rPr lang="en-US" dirty="0"/>
              <a:t>": </a:t>
            </a:r>
            <a:r>
              <a:rPr lang="en-US" dirty="0" smtClean="0"/>
              <a:t>“1", "</a:t>
            </a:r>
            <a:r>
              <a:rPr lang="en-US" dirty="0"/>
              <a:t>productName": </a:t>
            </a:r>
            <a:r>
              <a:rPr lang="en-US" dirty="0" smtClean="0"/>
              <a:t>“Test Product",</a:t>
            </a:r>
            <a:r>
              <a:rPr lang="en-US" dirty="0"/>
              <a:t>		"latitude": </a:t>
            </a:r>
            <a:r>
              <a:rPr lang="en-US" dirty="0" smtClean="0"/>
              <a:t>12.34,  "</a:t>
            </a:r>
            <a:r>
              <a:rPr lang="en-US" dirty="0"/>
              <a:t>longitude": </a:t>
            </a:r>
            <a:r>
              <a:rPr lang="en-US" dirty="0" smtClean="0"/>
              <a:t>-56.78, "</a:t>
            </a:r>
            <a:r>
              <a:rPr lang="en-US" dirty="0"/>
              <a:t>address": </a:t>
            </a:r>
            <a:r>
              <a:rPr lang="en-US" dirty="0" smtClean="0"/>
              <a:t>“Product </a:t>
            </a:r>
            <a:r>
              <a:rPr lang="en-US" dirty="0"/>
              <a:t>		</a:t>
            </a:r>
            <a:r>
              <a:rPr lang="en-US" dirty="0" smtClean="0"/>
              <a:t>Address", "</a:t>
            </a:r>
            <a:r>
              <a:rPr lang="en-US" dirty="0" err="1"/>
              <a:t>countryCode</a:t>
            </a:r>
            <a:r>
              <a:rPr lang="en-US" dirty="0"/>
              <a:t>": </a:t>
            </a:r>
            <a:r>
              <a:rPr lang="en-US" dirty="0" smtClean="0"/>
              <a:t>“IN", "</a:t>
            </a:r>
            <a:r>
              <a:rPr lang="en-US" dirty="0"/>
              <a:t>amenities": ["RST151",			</a:t>
            </a:r>
            <a:r>
              <a:rPr lang="en-US" dirty="0" smtClean="0"/>
              <a:t>"</a:t>
            </a:r>
            <a:r>
              <a:rPr lang="en-US" dirty="0"/>
              <a:t>RMA59</a:t>
            </a:r>
            <a:r>
              <a:rPr lang="en-US" dirty="0" smtClean="0"/>
              <a:t>", "RMA167"]},……….]}</a:t>
            </a:r>
          </a:p>
          <a:p>
            <a:r>
              <a:rPr lang="en-US" dirty="0"/>
              <a:t>Response : </a:t>
            </a:r>
            <a:r>
              <a:rPr lang="en-US" dirty="0" smtClean="0"/>
              <a:t>{"</a:t>
            </a:r>
            <a:r>
              <a:rPr lang="en-US" dirty="0"/>
              <a:t>products": </a:t>
            </a:r>
            <a:r>
              <a:rPr lang="en-US" dirty="0" smtClean="0"/>
              <a:t>[ {"</a:t>
            </a:r>
            <a:r>
              <a:rPr lang="en-US" dirty="0" err="1"/>
              <a:t>productId</a:t>
            </a:r>
            <a:r>
              <a:rPr lang="en-US" dirty="0"/>
              <a:t>": </a:t>
            </a:r>
            <a:r>
              <a:rPr lang="en-US" dirty="0" smtClean="0"/>
              <a:t>“1", "</a:t>
            </a:r>
            <a:r>
              <a:rPr lang="en-US" dirty="0" err="1"/>
              <a:t>productName</a:t>
            </a:r>
            <a:r>
              <a:rPr lang="en-US" dirty="0"/>
              <a:t>": </a:t>
            </a:r>
            <a:r>
              <a:rPr lang="en-US" dirty="0" smtClean="0"/>
              <a:t>" </a:t>
            </a:r>
            <a:r>
              <a:rPr lang="en-US" dirty="0"/>
              <a:t>Test 		</a:t>
            </a:r>
            <a:r>
              <a:rPr lang="en-US" dirty="0" smtClean="0"/>
              <a:t>Product ", "</a:t>
            </a:r>
            <a:r>
              <a:rPr lang="en-US" dirty="0"/>
              <a:t>score": 1</a:t>
            </a:r>
            <a:r>
              <a:rPr lang="en-US" dirty="0" smtClean="0"/>
              <a:t>7.23},…….]}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2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Amenities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1999"/>
            <a:ext cx="10515600" cy="407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 Score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9783"/>
            <a:ext cx="10515600" cy="406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4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8107"/>
            <a:ext cx="10515600" cy="408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7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Smart Ordering For Vacation Rentals</vt:lpstr>
      <vt:lpstr>Mashape Details</vt:lpstr>
      <vt:lpstr>URL, Request and Response</vt:lpstr>
      <vt:lpstr>Amenities</vt:lpstr>
      <vt:lpstr>Walk Score</vt:lpstr>
      <vt:lpstr>Both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Sampath Ambikavathy</dc:creator>
  <cp:lastModifiedBy>Sampath Ambikavathy</cp:lastModifiedBy>
  <cp:revision>9</cp:revision>
  <dcterms:created xsi:type="dcterms:W3CDTF">2015-02-03T05:41:24Z</dcterms:created>
  <dcterms:modified xsi:type="dcterms:W3CDTF">2015-02-16T13:37:17Z</dcterms:modified>
</cp:coreProperties>
</file>