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BC851-290D-43DE-AE88-A014620AE1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7C5AB-479E-4AA3-940C-E87792C00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7C5AB-479E-4AA3-940C-E87792C00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3796" y="641143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6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21D9-A248-4502-9813-B5E76688F5B2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8F22-2B94-49EA-BAD8-60D0DAF8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54207" y="2072176"/>
            <a:ext cx="4089198" cy="17145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54206" y="2071678"/>
            <a:ext cx="53579" cy="1714512"/>
          </a:xfrm>
          <a:prstGeom prst="rect">
            <a:avLst/>
          </a:prstGeom>
          <a:solidFill>
            <a:srgbClr val="1D5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4206" y="2500306"/>
            <a:ext cx="53579" cy="42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54206" y="3357562"/>
            <a:ext cx="53579" cy="428628"/>
          </a:xfrm>
          <a:prstGeom prst="rect">
            <a:avLst/>
          </a:prstGeom>
          <a:solidFill>
            <a:srgbClr val="65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54206" y="2928934"/>
            <a:ext cx="53579" cy="4286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4730" y="2352963"/>
            <a:ext cx="3569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Nibodha Technologies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0508" y="3352800"/>
            <a:ext cx="372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Preferred Vacation Rental Technology Partner</a:t>
            </a:r>
          </a:p>
        </p:txBody>
      </p:sp>
      <p:pic>
        <p:nvPicPr>
          <p:cNvPr id="14" name="Picture 13" descr="n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533399" cy="533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4730" y="3937575"/>
            <a:ext cx="380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         - SMART ORDERING API</a:t>
            </a:r>
            <a:endParaRPr lang="en-IN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acation-rentals-in-Costa-R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800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 smtClean="0">
              <a:solidFill>
                <a:schemeClr val="bg1"/>
              </a:solidFill>
            </a:endParaRP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SMART ORDERING API:</a:t>
            </a: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It is indeed a “Smart-API” to display the property details of  vacation rentals sorted based on some unique parameters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</a:p>
          <a:p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How is this different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from the peers?</a:t>
            </a: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chemeClr val="bg1"/>
                </a:solidFill>
              </a:rPr>
              <a:t>Contemporary API ‘s can list down the property details , either by the boring alphabetical order or by traditional price based order.</a:t>
            </a:r>
          </a:p>
          <a:p>
            <a:pPr>
              <a:buFont typeface="Wingdings" pitchFamily="2" charset="2"/>
              <a:buChar char="Ø"/>
            </a:pPr>
            <a:endParaRPr lang="en-US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chemeClr val="bg1"/>
                </a:solidFill>
              </a:rPr>
              <a:t>Our “Smart-API” intelligently displays the property details, by sorting them based on the amenities in the products and the Walk score.</a:t>
            </a:r>
          </a:p>
          <a:p>
            <a:pPr>
              <a:buFont typeface="Wingdings" pitchFamily="2" charset="2"/>
              <a:buChar char="Ø"/>
            </a:pPr>
            <a:endParaRPr lang="en-US" b="1" i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n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533399" cy="53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wai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0" y="304801"/>
            <a:ext cx="5791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How it does………</a:t>
            </a: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chemeClr val="bg1"/>
                </a:solidFill>
              </a:rPr>
              <a:t>Smart-API calculates Amenity score for the product, based on the amenities like Refrigerator, Barbeque Facility, Microwave Oven, LCD TV, Blue-Ray Player etc. and list the products accordingly.</a:t>
            </a: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chemeClr val="bg1"/>
                </a:solidFill>
              </a:rPr>
              <a:t> Also it leverages the walk score to decide the listing order.</a:t>
            </a: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SM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38862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C000"/>
                </a:solidFill>
              </a:rPr>
              <a:t>Isn’t SMART ????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8" name="Picture 7" descr="ni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1"/>
            <a:ext cx="533399" cy="53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Grou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52800" y="3373347"/>
            <a:ext cx="1688595" cy="1600203"/>
          </a:xfrm>
        </p:spPr>
      </p:pic>
      <p:pic>
        <p:nvPicPr>
          <p:cNvPr id="10" name="Picture 9" descr="hm-walk-score-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051538"/>
            <a:ext cx="3886200" cy="2671763"/>
          </a:xfrm>
          <a:prstGeom prst="rect">
            <a:avLst/>
          </a:prstGeom>
        </p:spPr>
      </p:pic>
      <p:pic>
        <p:nvPicPr>
          <p:cNvPr id="13" name="Picture 12" descr="hotel-service-icon-set-vector-eps-5058773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9600"/>
            <a:ext cx="3352800" cy="3505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00400" y="964723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smtClean="0"/>
              <a:t>nibodha-smart-ordering-v1.p.mashape.com/vr-pms/smartorder/Amenity</a:t>
            </a:r>
            <a:endParaRPr lang="en-US" b="1" dirty="0"/>
          </a:p>
        </p:txBody>
      </p:sp>
      <p:pic>
        <p:nvPicPr>
          <p:cNvPr id="1026" name="Picture 2" descr="C:\Users\krcstnj\AppData\Local\Microsoft\Windows\Temporary Internet Files\Content.IE5\Z9ITWKZC\S0wHf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309669">
            <a:off x="3198094" y="1902693"/>
            <a:ext cx="1524000" cy="1524000"/>
          </a:xfrm>
          <a:prstGeom prst="rect">
            <a:avLst/>
          </a:prstGeom>
          <a:noFill/>
        </p:spPr>
      </p:pic>
      <p:pic>
        <p:nvPicPr>
          <p:cNvPr id="16" name="Picture 2" descr="C:\Users\krcstnj\AppData\Local\Microsoft\Windows\Temporary Internet Files\Content.IE5\Z9ITWKZC\S0wHf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1050334">
            <a:off x="3787220" y="4625420"/>
            <a:ext cx="1524000" cy="1524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0" y="6153838"/>
            <a:ext cx="511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smtClean="0"/>
              <a:t>nibodha-smart-ordering-v1.p.mashape.com/vr-pms/smartorder/walkscore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88" y="3374506"/>
            <a:ext cx="46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https</a:t>
            </a:r>
            <a:r>
              <a:rPr lang="en-US" b="1" dirty="0"/>
              <a:t>://nibodha-smart-ordering-v1.p.mashape.com/vr-pms/smartorder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" name="Picture 19" descr="ni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" y="1"/>
            <a:ext cx="533399" cy="5333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57800" y="1905001"/>
            <a:ext cx="33528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Sorts based on both Amenity score &amp; Walk score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6324600" y="2667000"/>
            <a:ext cx="304800" cy="457200"/>
          </a:xfrm>
          <a:prstGeom prst="up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krcstnj\AppData\Local\Microsoft\Windows\Temporary Internet Files\Content.IE5\Z9ITWKZC\S0wHf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707411">
            <a:off x="4769629" y="2606500"/>
            <a:ext cx="1060364" cy="1060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acation_rental_playadelcarm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305800" cy="46429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543800" y="9906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228600"/>
            <a:ext cx="259080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Products listed based on the calculated score</a:t>
            </a:r>
            <a:endParaRPr lang="en-US" b="1" i="1" dirty="0"/>
          </a:p>
        </p:txBody>
      </p:sp>
      <p:pic>
        <p:nvPicPr>
          <p:cNvPr id="9" name="Picture 8" descr="ni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1"/>
            <a:ext cx="533399" cy="53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ata1.whicdn.com/images/64393950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44961"/>
            <a:ext cx="10134600" cy="68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4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i="1" dirty="0">
                <a:latin typeface="+mn-lt"/>
                <a:ea typeface="+mn-ea"/>
                <a:cs typeface="+mn-cs"/>
              </a:rPr>
              <a:t>Thank</a:t>
            </a:r>
            <a:r>
              <a:rPr lang="en-IN" sz="3600" b="1" i="1" dirty="0">
                <a:latin typeface="+mn-lt"/>
                <a:ea typeface="+mn-ea"/>
                <a:cs typeface="+mn-cs"/>
              </a:rPr>
              <a:t> you</a:t>
            </a:r>
            <a:r>
              <a:rPr lang="en-IN" sz="2800" b="1" i="1" dirty="0">
                <a:latin typeface="+mn-lt"/>
                <a:ea typeface="+mn-ea"/>
                <a:cs typeface="+mn-cs"/>
              </a:rPr>
              <a:t/>
            </a:r>
            <a:br>
              <a:rPr lang="en-IN" sz="2800" b="1" i="1" dirty="0">
                <a:latin typeface="+mn-lt"/>
                <a:ea typeface="+mn-ea"/>
                <a:cs typeface="+mn-cs"/>
              </a:rPr>
            </a:br>
            <a:r>
              <a:rPr lang="en-IN" sz="2800" b="1" i="1" dirty="0" err="1">
                <a:latin typeface="+mn-lt"/>
                <a:ea typeface="+mn-ea"/>
                <a:cs typeface="+mn-cs"/>
              </a:rPr>
              <a:t>Varrsha</a:t>
            </a:r>
            <a:r>
              <a:rPr lang="en-IN" sz="2800" b="1" i="1" dirty="0">
                <a:latin typeface="+mn-lt"/>
                <a:ea typeface="+mn-ea"/>
                <a:cs typeface="+mn-cs"/>
              </a:rPr>
              <a:t> </a:t>
            </a:r>
            <a:r>
              <a:rPr lang="en-IN" sz="2800" b="1" i="1" dirty="0" err="1">
                <a:latin typeface="+mn-lt"/>
                <a:ea typeface="+mn-ea"/>
                <a:cs typeface="+mn-cs"/>
              </a:rPr>
              <a:t>Manokaran</a:t>
            </a:r>
            <a:endParaRPr lang="en-IN" sz="2800" b="1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" y="62949"/>
            <a:ext cx="470452" cy="470452"/>
          </a:xfrm>
        </p:spPr>
      </p:pic>
    </p:spTree>
    <p:extLst>
      <p:ext uri="{BB962C8B-B14F-4D97-AF65-F5344CB8AC3E}">
        <p14:creationId xmlns:p14="http://schemas.microsoft.com/office/powerpoint/2010/main" val="33119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178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Varrsha Manokaran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krcstnj</dc:creator>
  <cp:lastModifiedBy>Sampath Ambikavathy</cp:lastModifiedBy>
  <cp:revision>32</cp:revision>
  <dcterms:created xsi:type="dcterms:W3CDTF">2015-03-26T13:58:01Z</dcterms:created>
  <dcterms:modified xsi:type="dcterms:W3CDTF">2015-03-27T09:23:34Z</dcterms:modified>
</cp:coreProperties>
</file>