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0CE5B24-B65A-464E-B53C-511FE7C1CE1E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28.11.23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13C34C-3A8F-454B-8117-BA4553057CD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23791AB-D574-46D0-A903-A8308666D7B3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28.11.23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94C5CB-06CE-41B5-966E-F1F881B90A9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pic>
        <p:nvPicPr>
          <p:cNvPr id="84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819720" y="2670120"/>
            <a:ext cx="68515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Методы класса, экземпляра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и статические методы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0" y="81720"/>
            <a:ext cx="8823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На примере ниже представлен магический метод __bool__ он позволяет определить поведение класса в случае использования в условиях.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14" name="Рисунок 5" descr=""/>
          <p:cNvPicPr/>
          <p:nvPr/>
        </p:nvPicPr>
        <p:blipFill>
          <a:blip r:embed="rId2"/>
          <a:stretch/>
        </p:blipFill>
        <p:spPr>
          <a:xfrm>
            <a:off x="0" y="1281960"/>
            <a:ext cx="452412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0" y="81720"/>
            <a:ext cx="88236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Магический метод __iter__ позволяет использовать класс в циклах как итерируемый объект.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18" name="Рисунок 4" descr=""/>
          <p:cNvPicPr/>
          <p:nvPr/>
        </p:nvPicPr>
        <p:blipFill>
          <a:blip r:embed="rId2"/>
          <a:stretch/>
        </p:blipFill>
        <p:spPr>
          <a:xfrm>
            <a:off x="86040" y="912600"/>
            <a:ext cx="3552480" cy="30286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86040" y="3951000"/>
            <a:ext cx="87375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Магический метод __add__ позволяет сложить один класс с другим.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0" name="Рисунок 8" descr=""/>
          <p:cNvPicPr/>
          <p:nvPr/>
        </p:nvPicPr>
        <p:blipFill>
          <a:blip r:embed="rId3"/>
          <a:stretch/>
        </p:blipFill>
        <p:spPr>
          <a:xfrm>
            <a:off x="86040" y="4772520"/>
            <a:ext cx="6114600" cy="20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59200" y="143280"/>
            <a:ext cx="85737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Согласно модели данных Python, язык предлагает три вида методов: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статические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класса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и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экземпляра класса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9" name="Рисунок 5" descr=""/>
          <p:cNvPicPr/>
          <p:nvPr/>
        </p:nvPicPr>
        <p:blipFill>
          <a:blip r:embed="rId2"/>
          <a:stretch/>
        </p:blipFill>
        <p:spPr>
          <a:xfrm>
            <a:off x="361800" y="1528200"/>
            <a:ext cx="7906320" cy="403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0" y="27720"/>
            <a:ext cx="883260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Методы экземпляра класса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Это наиболее часто используемый вид методов. Методы экземпляра класса принимают объект класса как первый аргумент, который принято называть self и который указывает на сам экземпляр. Количество параметров метода не ограничено.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Используя параметр self , мы можем менять состояние объекта и обращаться к другим его методам и параметрам. К тому же, используя атрибут self.__class__ , мы получаем доступ к атрибутам класса и возможности менять состояние самого класса. То есть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методы экземпляров класса позволяют менять как состояние определённого объекта, так и класса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0" y="19080"/>
            <a:ext cx="8863560" cy="39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Методы класса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принимают класс в качестве параметра, который принято обозначать как cls. Он указывает на класс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ToyClass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а не на объект этого класса. При декларации методов этого вида используется декоратор classmethod.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Методы класса привязаны к самому классу, а не его экземпляру.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Они могут менять состояние класса, что отразится на всех объектах этого класса, но не могут менять конкретный объект.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-2880" y="95400"/>
            <a:ext cx="886356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Методы класса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Методы класса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принимают класс в качестве параметра, который принято обозначать как cls. Он указывает на класс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ToyClass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а не на объект этого класса. При декларации методов этого вида используется декоратор classmethod.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Методы класса привязаны к самому классу, а не его экземпляру.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Они могут менять состояние класса, что отразится на всех объектах этого класса, но не могут менять конкретный объект.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0" y="155160"/>
            <a:ext cx="8860680" cy="39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Статические методы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Статические методы декларируются при помощи декоратора staticmethod. Им не нужен определённый первый аргумент (ни self, ни cls).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Их можно воспринимать как методы, которые “не знают, к какому классу относятся”.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Таким образом, статические методы прикреплены к классу лишь для удобства и не могут менять состояние ни класса, ни его экземпляра.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-2880" y="21240"/>
            <a:ext cx="8860680" cy="43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Когда использовать каждый из методов?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Выбор того, какой из методов использовать, может показаться достаточно сложным. Тем не менее с опытом этот выбор делать гораздо проще.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Чаще всего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метод класса используется тогда, когда нужен генерирующий метод, возвращающий объект класса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Статические методы в основном используются как вспомогательные функции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и работают с данными, которые им передаются.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0" y="214200"/>
            <a:ext cx="886068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Запомнить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Методы экземпляра класса получают доступ к объекту класса через параметр self и к классу через self.__class__.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Методы класса не могут получить доступ к определённому объекту класса, но имеют доступ к самому классу через cls.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Статические методы работают как обычные функции, но принадлежат области имён класса. Они не имеют доступа ни к самому классу, ни к его экземплярам.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0" y="147960"/>
            <a:ext cx="8860680" cy="69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Магические методы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Магические методы – это методы который позволяют добавить в классы небольшую магию. Эти методы определяют поведение класса в различных ситуациях. Вдруг мы захотим сложить два класса? Или умножить класс на число. В случае обычного создания класса интерпретатор выдаст ошибку, но мы можем решить эту проблему с помощью магических методов определив их поведение в этих ситуациях.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Магических методов огромное множество, в документации по питону, к сожалению они описаны плохо, но есть отличная статья по их использованию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https://habr.com/ru/post/186608/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Trio_Office/6.2.8.2$Windows_x86 LibreOffice_project/</Application>
  <Words>588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2022-11-20T14:37:55Z</dcterms:created>
  <dc:creator>User</dc:creator>
  <dc:description/>
  <dc:language>ru-RU</dc:language>
  <cp:lastModifiedBy>User</cp:lastModifiedBy>
  <dcterms:modified xsi:type="dcterms:W3CDTF">2022-11-20T19:25:13Z</dcterms:modified>
  <cp:revision>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