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2.jpeg" ContentType="image/jpeg"/>
  <Override PartName="/ppt/media/image5.png" ContentType="image/png"/>
  <Override PartName="/ppt/media/image3.jpeg" ContentType="image/jpeg"/>
  <Override PartName="/ppt/media/image6.jpeg" ContentType="image/jpeg"/>
  <Override PartName="/ppt/media/image4.png" ContentType="image/png"/>
  <Override PartName="/ppt/media/image7.png" ContentType="image/png"/>
  <Override PartName="/ppt/media/image8.jpeg" ContentType="image/jpeg"/>
  <Override PartName="/ppt/media/image9.png" ContentType="image/png"/>
  <Override PartName="/ppt/media/image10.jpeg" ContentType="image/jpeg"/>
  <Override PartName="/ppt/media/image11.png" ContentType="image/png"/>
  <Override PartName="/ppt/media/image12.jpeg" ContentType="image/jpeg"/>
  <Override PartName="/ppt/media/image13.jpeg" ContentType="image/jpeg"/>
  <Override PartName="/ppt/media/image14.png" ContentType="image/png"/>
  <Override PartName="/ppt/media/image15.png" ContentType="image/png"/>
  <Override PartName="/ppt/media/image16.jpeg" ContentType="image/jpeg"/>
  <Override PartName="/ppt/media/image17.jpeg" ContentType="image/jpe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1B92194-39F8-464F-A5EF-E6D70B2BC3A0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24.11.23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7C21DDE-0B6F-4458-BCAE-29795B32B8E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997E3D6-178F-4D8F-A97B-453229D78E7F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24.11.23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C0C62F3-3A69-4F86-A992-1DB85F84A09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pic>
        <p:nvPicPr>
          <p:cNvPr id="84" name="Рисунок 3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1130040" y="2834640"/>
            <a:ext cx="535644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6600" spc="-1" strike="noStrike">
                <a:solidFill>
                  <a:srgbClr val="ffffff"/>
                </a:solidFill>
                <a:latin typeface="Calibri"/>
              </a:rPr>
              <a:t>Полиморфизм</a:t>
            </a:r>
            <a:endParaRPr b="0" lang="ru-RU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pic>
        <p:nvPicPr>
          <p:cNvPr id="120" name="Рисунок 4" descr=""/>
          <p:cNvPicPr/>
          <p:nvPr/>
        </p:nvPicPr>
        <p:blipFill>
          <a:blip r:embed="rId2"/>
          <a:stretch/>
        </p:blipFill>
        <p:spPr>
          <a:xfrm>
            <a:off x="227160" y="0"/>
            <a:ext cx="7608960" cy="664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176760" y="64800"/>
            <a:ext cx="8665200" cy="30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буквальном значении полиморфизм означает множество форм.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Полиморфизм — очень важная идея в программировании. Она заключается в использовании единственной сущности(метод, оператор или объект) для представления различных типов в различных сценариях использования.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176760" y="64800"/>
            <a:ext cx="866520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Рассмотрим пример: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Мы знаем что оператор + ведет себя по разному в зависимости от того какие данные мы ему передаем.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92" name="Рисунок 2" descr=""/>
          <p:cNvPicPr/>
          <p:nvPr/>
        </p:nvPicPr>
        <p:blipFill>
          <a:blip r:embed="rId2"/>
          <a:stretch/>
        </p:blipFill>
        <p:spPr>
          <a:xfrm>
            <a:off x="176760" y="1880640"/>
            <a:ext cx="1885680" cy="1028520"/>
          </a:xfrm>
          <a:prstGeom prst="rect">
            <a:avLst/>
          </a:prstGeom>
          <a:ln>
            <a:noFill/>
          </a:ln>
        </p:spPr>
      </p:pic>
      <p:pic>
        <p:nvPicPr>
          <p:cNvPr id="93" name="Рисунок 5" descr=""/>
          <p:cNvPicPr/>
          <p:nvPr/>
        </p:nvPicPr>
        <p:blipFill>
          <a:blip r:embed="rId3"/>
          <a:stretch/>
        </p:blipFill>
        <p:spPr>
          <a:xfrm>
            <a:off x="2242440" y="1851840"/>
            <a:ext cx="2266560" cy="105696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176760" y="2993400"/>
            <a:ext cx="866520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Здесь мы видим что оператор + для целых чисел выполняет сложение этих чисел. А для строк он выполняет конкатенацию. Следовательно оператор + имеет несколько форм, в зависимости от входных данных он ведет себя по разному – это и есть банальный пример полиморфизма.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176760" y="64800"/>
            <a:ext cx="866520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Python есть некоторые функции, которые могут принимать аргументы разных типов.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Одна из таких функций – len().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98" name="Рисунок 2" descr=""/>
          <p:cNvPicPr/>
          <p:nvPr/>
        </p:nvPicPr>
        <p:blipFill>
          <a:blip r:embed="rId2"/>
          <a:stretch/>
        </p:blipFill>
        <p:spPr>
          <a:xfrm>
            <a:off x="123120" y="1445400"/>
            <a:ext cx="8362080" cy="539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pic>
        <p:nvPicPr>
          <p:cNvPr id="101" name="Рисунок 5" descr=""/>
          <p:cNvPicPr/>
          <p:nvPr/>
        </p:nvPicPr>
        <p:blipFill>
          <a:blip r:embed="rId2"/>
          <a:stretch/>
        </p:blipFill>
        <p:spPr>
          <a:xfrm>
            <a:off x="0" y="0"/>
            <a:ext cx="6333840" cy="677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pic>
        <p:nvPicPr>
          <p:cNvPr id="104" name="Рисунок 2" descr=""/>
          <p:cNvPicPr/>
          <p:nvPr/>
        </p:nvPicPr>
        <p:blipFill>
          <a:blip r:embed="rId2"/>
          <a:stretch/>
        </p:blipFill>
        <p:spPr>
          <a:xfrm>
            <a:off x="111960" y="520200"/>
            <a:ext cx="3847680" cy="137124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115920" y="180360"/>
            <a:ext cx="87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Вывод: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11960" y="2231640"/>
            <a:ext cx="863172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 данном примере мы имеем два класса с одинаковой структурой и одинаковыми названиями методов. И так как методы имеют одинаковые названия мы можем поместить экземпляры этих классов в какую-либо структуру и пройтись по ней циклом. В таком случае мы можем использовать общую переменную для них и получать разный результат при вызове одних и тех же методов. Это возможно благодаря полиморфизму.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85320" y="0"/>
            <a:ext cx="873828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Полиморфизм и наследование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Как и в других языках программирования, в Python дочерние классы могут наследовать методы и атрибуты родительского класса. Мы можем переопределить некоторые методы и атрибуты специально для того, чтобы они соответствовали дочернему классу, и это поведение нам известно как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переопределение метода(method overriding)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Полиморфизм позволяет нам иметь доступ к этим переопределённым методам и атрибутам, которые имеют то же самое имя, что и в родительском классе.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pic>
        <p:nvPicPr>
          <p:cNvPr id="112" name="Рисунок 4" descr=""/>
          <p:cNvPicPr/>
          <p:nvPr/>
        </p:nvPicPr>
        <p:blipFill>
          <a:blip r:embed="rId2"/>
          <a:stretch/>
        </p:blipFill>
        <p:spPr>
          <a:xfrm>
            <a:off x="109800" y="77760"/>
            <a:ext cx="3818880" cy="670212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4661640" y="0"/>
            <a:ext cx="87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Вывод: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4" name="Рисунок 6" descr=""/>
          <p:cNvPicPr/>
          <p:nvPr/>
        </p:nvPicPr>
        <p:blipFill>
          <a:blip r:embed="rId3"/>
          <a:stretch/>
        </p:blipFill>
        <p:spPr>
          <a:xfrm>
            <a:off x="4657680" y="315360"/>
            <a:ext cx="3753720" cy="101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Объект 3" descr=""/>
          <p:cNvPicPr/>
          <p:nvPr/>
        </p:nvPicPr>
        <p:blipFill>
          <a:blip r:embed="rId1"/>
          <a:stretch/>
        </p:blipFill>
        <p:spPr>
          <a:xfrm>
            <a:off x="-2880" y="0"/>
            <a:ext cx="12194640" cy="685764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28160" y="0"/>
            <a:ext cx="8622360" cy="47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Здесь мы видим что метод __str__(), который не был переопределен в дочерних классах используется из родительского.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Благодаря полиморфизму интерпретатор питона автоматически распознает что метод fact() для объекта а(экземпляр класса Square) переопределён. И использует тот, который определён в дочернем классе.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другой стороны, так как метод fact() для объекта б(экземпляр класса Circle) не переопределён, то используется метод с таким именем из родительского класса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Trio_Office/6.2.8.2$Windows_x86 LibreOffice_project/</Application>
  <Words>341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2022-11-16T15:51:30Z</dcterms:created>
  <dc:creator>User</dc:creator>
  <dc:description/>
  <dc:language>ru-RU</dc:language>
  <cp:lastModifiedBy>User</cp:lastModifiedBy>
  <dcterms:modified xsi:type="dcterms:W3CDTF">2022-11-16T16:25:12Z</dcterms:modified>
  <cp:revision>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