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DA738-26DE-4749-915B-BA9F874CB72E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6DF0B-7AD5-4E67-AAF1-0C963C9952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484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6DF0B-7AD5-4E67-AAF1-0C963C9952BC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206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4C3A7-0ED5-3DBA-EB3A-1CC39423A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6EEDD4-36CF-AC61-F11C-D46E99EAE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9AE7F-00E8-8C51-610C-0B67F4FE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B803-11C2-49EC-A64A-E573BBDE8E4C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43A98-79D6-A12F-396A-BC87D78B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027A1B-B362-E470-44D5-AEE826F0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266F-8A77-4650-AA91-C21ABB9E9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11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6A36F-F51C-14A0-C5B9-C87F85BD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4874AF-E684-4ADE-2174-F8C731D52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7D0E7-8673-CE90-6885-789C56CA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B803-11C2-49EC-A64A-E573BBDE8E4C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F81F22-4D92-C232-1C9D-6E5A2DDD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DE3E8-FE57-003B-EBDA-B20B4E3E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266F-8A77-4650-AA91-C21ABB9E9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280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9B965-6844-421D-A043-3DB772804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912ED8-A044-90D1-C4BB-0FF76125C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4EE39-D300-8C4B-C549-094F2048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B803-11C2-49EC-A64A-E573BBDE8E4C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8E760-14F3-33D4-2773-1015B3F6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1393E-A121-3C52-3FA7-4A7E7832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266F-8A77-4650-AA91-C21ABB9E9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91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19CAA-6CB1-94B9-1BA4-98FE72A5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E5269-4694-5149-DE4E-89749A8A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22AAC-CD9F-DCD6-8508-9D713B9C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B803-11C2-49EC-A64A-E573BBDE8E4C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265A4B-7179-7B48-EBB5-8A2A1FD9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5ACA0-1559-84DA-66D0-51BD1023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266F-8A77-4650-AA91-C21ABB9E9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794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F288A-A00E-01C1-BD87-02DE38E2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C932D5-8974-2553-BF5B-13EB604E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FF7E89-56B5-0269-551D-6B9CB3C8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B803-11C2-49EC-A64A-E573BBDE8E4C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41181-462C-761F-52E4-16DD7C3B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61CFA4-1EFE-374B-2E07-A8C2C04E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266F-8A77-4650-AA91-C21ABB9E9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895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AD64D-3C8E-96FF-25D0-4C27D18E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B9DBA-69EF-384E-F286-D93E4F635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7B252D-ED2A-022C-4918-FD77D184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F9C5BA-E810-721E-48F6-476459E6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B803-11C2-49EC-A64A-E573BBDE8E4C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CF00F9-9EA2-9342-23D7-B6DB050E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E539BA-7D77-0CFD-D0CD-D1AB02EB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266F-8A77-4650-AA91-C21ABB9E9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573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887FF-7B02-21E7-E0A3-912ADA28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9D06C8-3E52-6B87-5FBF-D206CC74B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276348-3D53-1E4B-D26A-440E1109E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C111C9-4DED-854B-4253-177A06B5D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313322-0DA6-99A6-28F9-84BA4470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DB801F-D233-FA4B-37B0-E2E64FE6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B803-11C2-49EC-A64A-E573BBDE8E4C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34BB7B-B7DD-47C6-EC07-611C3D0E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492CEC-A2D9-3FF7-FF14-4B52517B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266F-8A77-4650-AA91-C21ABB9E9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865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23C4F-2877-0FD6-D0B1-C9B43D95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7D7519-BFDA-48F2-6D01-08944E0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B803-11C2-49EC-A64A-E573BBDE8E4C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A90049-DEC7-63CC-173D-4AE7ADF0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C90811-413A-07A0-61B8-D6A46A57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266F-8A77-4650-AA91-C21ABB9E9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46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64B1C1-446D-C6E6-3EC5-5A661337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B803-11C2-49EC-A64A-E573BBDE8E4C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335136-E245-FE46-A9A2-565598D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B91C4-6CC9-C601-AFDC-0F5E9AC9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266F-8A77-4650-AA91-C21ABB9E9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012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EE900-3855-2E00-08E5-529271F0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2069E-7970-DEE6-90CD-7AE48EB4D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2D6B86-931A-4919-ADA7-D5706BF0A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182D04-F54D-E24F-D655-8668156B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B803-11C2-49EC-A64A-E573BBDE8E4C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3B6378-4911-A602-03EE-9B7899A9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53BA44-2666-4723-8F7D-3EC8D54F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266F-8A77-4650-AA91-C21ABB9E9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639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4CD4E-3000-BB0C-D738-1B3E4D0A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CD8519-6B99-AD77-0582-9F30BDB26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EA68D5-8E7E-0666-4852-E98B93920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70ADB3-F145-68E5-BC2C-8899B304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B803-11C2-49EC-A64A-E573BBDE8E4C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31448E-A578-9C61-FBB3-5CA0ED4B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CBB56-29BE-62A6-3F5F-6FE9E5A2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266F-8A77-4650-AA91-C21ABB9E9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962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F91739-3ED0-A58A-A301-3D6E6F78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BB4B06-A7CA-ED7D-06E2-98B72ABD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3F36A-675B-E1B8-DF02-480FC5CFF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FB803-11C2-49EC-A64A-E573BBDE8E4C}" type="datetimeFigureOut">
              <a:rPr lang="es-CL" smtClean="0"/>
              <a:t>11-12-2024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EDB123-3AE5-B700-874B-3863DD20B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D4AA6-833B-241D-2831-805BEE16B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2266F-8A77-4650-AA91-C21ABB9E9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96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96DAF4C4-E6D3-3FC9-FA69-A36064251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7036" cy="68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A18D-053F-1E40-B27E-5ABCB11C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59F840F5-F97A-DEDC-31AF-9D9C98CD7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2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46B96-1F96-7589-C6E9-462B5120F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03C7E5B-4809-CD2F-C90E-A72942BFB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7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0122-813A-1024-8CCE-FF2BAF47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444FBC7-3ADB-8D1C-58BF-ED177675E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07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2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60D27-F4F7-CA08-C5AB-2B2161739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D2E5C82-9CA7-302C-7F6D-F0B9A7483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357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4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B9099-318F-9403-4D96-E4ED98CA0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A7AE721-4712-7030-B912-8BDF1681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2F76-A587-919F-6047-01FB9C66F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448C4917-8547-2FB4-20E6-359237CB0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921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4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D43A6-727C-7EC1-B399-D74485EA5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Diagrama&#10;&#10;Descripción generada automáticamente con confianza media">
            <a:extLst>
              <a:ext uri="{FF2B5EF4-FFF2-40B4-BE49-F238E27FC236}">
                <a16:creationId xmlns:a16="http://schemas.microsoft.com/office/drawing/2014/main" id="{14245439-F4D7-C78B-30F2-1DFDE493F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9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1DEFF-978A-3D65-AA36-6A28CDF3C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51B161C-AA72-48FB-8504-81852A3D9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948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6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C70CA-AD91-0B32-87EF-1EB9DC60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DF9DAB0-8ECC-5DEE-3C1D-B1B93FA6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19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5C347-1CAA-4A74-7953-D8F0A7F8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9A35622-211E-BED0-5F44-90DA8E82C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60"/>
            <a:ext cx="12192000" cy="685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3968F-4540-EF98-7E53-107F80918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466F8B73-306E-255B-29F8-969E30751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9" y="0"/>
            <a:ext cx="1221515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2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B3E86-E7B2-5A7D-7155-31CBEE873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786CA8C-4A00-468C-78F5-C17AF0D8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16973" cy="68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6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86993-506E-6E99-B432-62477CC5C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9F4F2FDF-E815-C489-24CB-552F7F41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719" cy="68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0FF06-C041-EBFC-5EB1-BE121EB4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8434AFF-7C4B-F478-0551-5AB8D3F1A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9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245CB-D727-5827-EE41-CE0C0C74F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8CB8F97-C7EA-D219-95AB-6F5D0C748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2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7D02-B796-0E04-18B5-E89700F27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372103C-D162-15F0-E4DF-BC2E1D31D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FC1E0-5FE7-DDDA-1E91-EED8933BA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Escala de tiempo&#10;&#10;Descripción generada automáticamente">
            <a:extLst>
              <a:ext uri="{FF2B5EF4-FFF2-40B4-BE49-F238E27FC236}">
                <a16:creationId xmlns:a16="http://schemas.microsoft.com/office/drawing/2014/main" id="{11FFEF71-2AA5-4BF1-CF5D-0BE24D740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1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7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62E11-2BB2-12C0-915C-DEE01FFED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4DDA50-B1CD-7336-8409-CDC4051B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357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56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Panorámica</PresentationFormat>
  <Paragraphs>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briceño</dc:creator>
  <cp:lastModifiedBy>nicolas briceño</cp:lastModifiedBy>
  <cp:revision>1</cp:revision>
  <dcterms:created xsi:type="dcterms:W3CDTF">2024-12-11T17:27:57Z</dcterms:created>
  <dcterms:modified xsi:type="dcterms:W3CDTF">2024-12-11T17:33:08Z</dcterms:modified>
</cp:coreProperties>
</file>