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B26-C996-4A0D-A2DE-D73F6F9D7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D99E5-8BF7-488B-AC5D-EA17F2AB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14A6-92B7-4A12-9047-486B2023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3CDB-2E7B-4D2D-B46E-9FB08914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4C87-C3D6-4C93-A78D-07444B02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40FD-BF23-438C-973F-6E4C78D1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FD0EB-DAFB-4ACD-8E3C-1C5815CD5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AE5F-C60F-4CCB-9EEF-E718C50B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E7A2-9334-4F8E-8706-7AA1D4A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02FF8-FB29-491B-8A9D-82CB442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F382A-AF04-4C4D-9B85-4FB4F0C73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DD689-8310-420C-A6BC-075EF30B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07AA-61D7-4A3E-966F-C56E867D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60F1-47A7-40BD-BEAC-9BFEBF9C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2370-5591-47F6-93FB-192ADF65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8C0-8B2B-402B-BFB6-22B99AD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5A93-304E-4201-8B78-2FF3ACFF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93C2-72AE-487E-B8D5-88B0E9AE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14AE-95CE-4C12-BC42-125241A1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3433-A663-4405-91A9-5346C4B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B0B0-8159-4AF7-8461-EC18F049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5045C-9ECB-4D73-BAD5-B53F6F07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5F7A-F194-47D1-8EE3-455F6263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81D5-71A7-4F84-B83A-FB20A326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DB07-F9A9-40CC-90E5-9AAE94D4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38B4-092D-4EE4-B6D9-11C46210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7774-D4AB-4472-AD31-EC985D1D1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13A4C-CDF6-433D-A9D1-34B97177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729C3-D48F-4908-8494-29FF870D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452B-F97A-488F-A0B3-7595838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5450-B53F-4034-AE8D-D282890F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77C5-646A-489F-85CC-F714269E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3D53-3654-478B-90A5-7F6F6CB3B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3877F-28AD-4C33-9B53-AE6463DA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F1474-5776-45EB-AE58-6B24A09CE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79034-C665-4096-B16E-57E500732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FC4C4-D50F-474B-9F2C-20090251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A86CA-7E37-4764-B04F-5B202568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29B76-A6A5-4768-B86F-4B7EBAD2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5AAC-EE02-4C01-8EDE-2AD5DC22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E63AA-F6FB-4A9A-8C59-E9A68893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455C-024B-4447-9C9A-53D9EC25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BEA7-16B1-42E3-9491-ED7B0CF4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F6A5D-F6B9-46F5-91F1-0ECA35FA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40F8F-A9B2-4917-B632-83258425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B9F9D-EF17-4555-B044-33213C73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8A91-ADF0-4700-85D5-45DCA01B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3B67-22B0-4341-BCEC-106CED93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6E5EB-DFAA-4C9E-9689-13B0AC44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1CED-F2A5-4AC9-8CDF-BB69D89B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CB5E-1D1C-4749-A727-A3430158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4F93-ACF2-4D6D-932E-B239F53B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3CD-DDE0-45B2-9394-B03A85B1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22DB-8B70-43CD-A399-CDF1B5B8C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508B-E0E1-4C35-838F-A10DF7C2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8434-093F-424B-8322-AC7E7E96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120F-BA96-4DCE-B9FB-4CD332C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870A-5C33-40B1-A666-820194EC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E38E3-08D2-4C01-901B-E7B2527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E32E-9263-4B47-8A5B-3C1F3BEB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685B8-EF5F-48B7-914E-14CB215D1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F91E-C4AC-4150-9BE5-DFC2C97A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C8DF-4A12-4354-B3EB-E628D4FF8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F461E-CFB0-4E53-B904-66189B130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3274"/>
            <a:ext cx="2676088" cy="712066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Store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CB284-A320-4010-8973-224AACD06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98" y="958094"/>
            <a:ext cx="3492290" cy="2800175"/>
          </a:xfrm>
          <a:solidFill>
            <a:schemeClr val="bg1">
              <a:lumMod val="75000"/>
            </a:schemeClr>
          </a:solidFill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21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Fields: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Dropped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identifier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YYYY-MM-DD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2013 to 2017</a:t>
            </a:r>
          </a:p>
          <a:p>
            <a:pPr algn="l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store_nbr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One-Hot Encoded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 for the store sold at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One-Hot Encoded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general type of product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hardware, deli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Target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product sold, varies by product</a:t>
            </a:r>
          </a:p>
          <a:p>
            <a:pPr algn="l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onpromotion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Passthrough</a:t>
            </a:r>
            <a:endParaRPr lang="en-US" sz="14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E8715A6B-C7D3-4924-8AB9-A182F1810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7624" y="2756803"/>
                <a:ext cx="2756177" cy="36439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100" u="sng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Evaluation Metric</a:t>
                </a:r>
                <a:r>
                  <a:rPr lang="en-US" sz="18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Root Mean Squared Logarithmic Error</a:t>
                </a:r>
              </a:p>
              <a:p>
                <a:pPr algn="l"/>
                <a:endParaRPr lang="en-US" sz="700" i="1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1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1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rad>
                    </m:oMath>
                  </m:oMathPara>
                </a14:m>
                <a:endParaRPr lang="en-US" sz="15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4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1700" u="sng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Scores (lower is better)</a:t>
                </a:r>
                <a:r>
                  <a:rPr lang="en-US" sz="17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Dummy: 		4.37969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Regressor+: 	2.15884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Regressor: 	1.66704</a:t>
                </a:r>
              </a:p>
              <a:p>
                <a:pPr algn="l"/>
                <a:r>
                  <a:rPr lang="en-US" sz="1300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CatBoost</a:t>
                </a:r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		1.52782</a:t>
                </a:r>
              </a:p>
              <a:p>
                <a:pPr algn="l"/>
                <a:r>
                  <a:rPr lang="en-US" sz="1300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CatBoost</a:t>
                </a:r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Lin Reg: 	0.91495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2017 Data Only: 	0.81687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Process 2: 	0.54769</a:t>
                </a:r>
              </a:p>
              <a:p>
                <a:pPr algn="l"/>
                <a:endParaRPr lang="en-US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E8715A6B-C7D3-4924-8AB9-A182F181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624" y="2756803"/>
                <a:ext cx="2756177" cy="3643997"/>
              </a:xfrm>
              <a:prstGeom prst="rect">
                <a:avLst/>
              </a:prstGeom>
              <a:blipFill>
                <a:blip r:embed="rId2"/>
                <a:stretch>
                  <a:fillRect l="-2212" t="-3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ubtitle 2">
            <a:extLst>
              <a:ext uri="{FF2B5EF4-FFF2-40B4-BE49-F238E27FC236}">
                <a16:creationId xmlns:a16="http://schemas.microsoft.com/office/drawing/2014/main" id="{1508142D-7CC5-4AA0-A0F1-1DEFE1AF6B39}"/>
              </a:ext>
            </a:extLst>
          </p:cNvPr>
          <p:cNvSpPr txBox="1">
            <a:spLocks/>
          </p:cNvSpPr>
          <p:nvPr/>
        </p:nvSpPr>
        <p:spPr>
          <a:xfrm>
            <a:off x="3688686" y="246755"/>
            <a:ext cx="5550737" cy="48918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 &amp; Preprocessing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805633AB-60E9-459E-9153-47F98CF2BD10}"/>
              </a:ext>
            </a:extLst>
          </p:cNvPr>
          <p:cNvSpPr txBox="1">
            <a:spLocks/>
          </p:cNvSpPr>
          <p:nvPr/>
        </p:nvSpPr>
        <p:spPr>
          <a:xfrm>
            <a:off x="98198" y="3885227"/>
            <a:ext cx="3492290" cy="2515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u="sng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Topic</a:t>
            </a:r>
            <a:r>
              <a:rPr lang="en-US" sz="1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5F4B2D7-5E67-4C53-A4F3-DF41CF893BBC}"/>
              </a:ext>
            </a:extLst>
          </p:cNvPr>
          <p:cNvSpPr txBox="1">
            <a:spLocks/>
          </p:cNvSpPr>
          <p:nvPr/>
        </p:nvSpPr>
        <p:spPr>
          <a:xfrm>
            <a:off x="9337623" y="246028"/>
            <a:ext cx="2756177" cy="23888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Topic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7F45D5D-04B6-4EF3-9B19-7662FDCE21B6}"/>
              </a:ext>
            </a:extLst>
          </p:cNvPr>
          <p:cNvSpPr txBox="1">
            <a:spLocks/>
          </p:cNvSpPr>
          <p:nvPr/>
        </p:nvSpPr>
        <p:spPr>
          <a:xfrm>
            <a:off x="3688684" y="5259898"/>
            <a:ext cx="5550741" cy="11408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Anomalous Data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major earthquake struck Ecuador on April 16, 2016 which effected sales prices for a number of weeks.</a:t>
            </a:r>
          </a:p>
          <a:p>
            <a:pPr algn="l"/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tested with a smaller set of data (see 2017 Data Only model) to see the effect on the model’s performance.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F9659AD-4E67-419D-A158-EA131C7DE220}"/>
              </a:ext>
            </a:extLst>
          </p:cNvPr>
          <p:cNvSpPr txBox="1">
            <a:spLocks/>
          </p:cNvSpPr>
          <p:nvPr/>
        </p:nvSpPr>
        <p:spPr>
          <a:xfrm>
            <a:off x="6753138" y="6520888"/>
            <a:ext cx="4853589" cy="336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tx2"/>
                </a:solidFill>
              </a:rPr>
              <a:t>Corbin Park, Charisse Spencer</a:t>
            </a:r>
          </a:p>
        </p:txBody>
      </p:sp>
    </p:spTree>
    <p:extLst>
      <p:ext uri="{BB962C8B-B14F-4D97-AF65-F5344CB8AC3E}">
        <p14:creationId xmlns:p14="http://schemas.microsoft.com/office/powerpoint/2010/main" val="420312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188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Store 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– Corbin Park, Charisse Spencer</dc:title>
  <dc:creator>Charisse Spencer</dc:creator>
  <cp:lastModifiedBy>Charisse Spencer</cp:lastModifiedBy>
  <cp:revision>34</cp:revision>
  <dcterms:created xsi:type="dcterms:W3CDTF">2022-11-29T22:26:38Z</dcterms:created>
  <dcterms:modified xsi:type="dcterms:W3CDTF">2022-11-30T02:37:49Z</dcterms:modified>
</cp:coreProperties>
</file>