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618D6-C575-4F59-A0AC-DBA120DF2152}">
          <p14:sldIdLst>
            <p14:sldId id="256"/>
            <p14:sldId id="257"/>
            <p14:sldId id="258"/>
          </p14:sldIdLst>
        </p14:section>
        <p14:section name="Untitled Section" id="{9B5E1924-EEF6-40FC-A588-2BAAE1DD0A6B}">
          <p14:sldIdLst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spc="15" dirty="0">
              <a:latin typeface="Algerian" panose="04020705040A02060702" pitchFamily="8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971674" y="3337292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STUDENT </a:t>
            </a:r>
            <a:r>
              <a:rPr lang="en-GB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NAME : NIBUSHIYANTH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REGISTER NO: 312219</a:t>
            </a:r>
            <a:r>
              <a:rPr lang="en-GB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105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DEPARTMENT: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US" sz="2000" dirty="0" err="1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IIIrd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B.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COM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(C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OMMERCE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)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COLLEGE: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AKSHEYAA COLLEGE OF ARTS AND SCIENCE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      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Email ID:</a:t>
            </a:r>
            <a:r>
              <a:rPr lang="en-GB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 mail2nibunow@gmail.com</a:t>
            </a:r>
            <a:endParaRPr lang="en-IN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/>
              <a:t>           </a:t>
            </a:r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Baskerville Old Face" panose="02020602080505020303" pitchFamily="18" charset="0"/>
                <a:cs typeface="Trebuchet MS" panose="020B0603020202020204"/>
              </a:rPr>
              <a:t>M</a:t>
            </a:r>
            <a:r>
              <a:rPr sz="4000" b="1" dirty="0">
                <a:latin typeface="Baskerville Old Face" panose="02020602080505020303" pitchFamily="18" charset="0"/>
                <a:cs typeface="Trebuchet MS" panose="020B0603020202020204"/>
              </a:rPr>
              <a:t>O</a:t>
            </a:r>
            <a:r>
              <a:rPr sz="4000" b="1" spc="-15" dirty="0">
                <a:latin typeface="Baskerville Old Face" panose="02020602080505020303" pitchFamily="18" charset="0"/>
                <a:cs typeface="Trebuchet MS" panose="020B0603020202020204"/>
              </a:rPr>
              <a:t>D</a:t>
            </a:r>
            <a:r>
              <a:rPr sz="4000" b="1" spc="-35" dirty="0">
                <a:latin typeface="Baskerville Old Face" panose="02020602080505020303" pitchFamily="18" charset="0"/>
                <a:cs typeface="Trebuchet MS" panose="020B0603020202020204"/>
              </a:rPr>
              <a:t>E</a:t>
            </a:r>
            <a:r>
              <a:rPr sz="4000" b="1" spc="-30" dirty="0">
                <a:latin typeface="Baskerville Old Face" panose="02020602080505020303" pitchFamily="18" charset="0"/>
                <a:cs typeface="Trebuchet MS" panose="020B0603020202020204"/>
              </a:rPr>
              <a:t>LL</a:t>
            </a:r>
            <a:r>
              <a:rPr sz="4000" b="1" spc="-5" dirty="0">
                <a:latin typeface="Baskerville Old Face" panose="02020602080505020303" pitchFamily="18" charset="0"/>
                <a:cs typeface="Trebuchet MS" panose="020B0603020202020204"/>
              </a:rPr>
              <a:t>I</a:t>
            </a:r>
            <a:r>
              <a:rPr sz="4000" b="1" spc="30" dirty="0">
                <a:latin typeface="Baskerville Old Face" panose="02020602080505020303" pitchFamily="18" charset="0"/>
                <a:cs typeface="Trebuchet MS" panose="020B0603020202020204"/>
              </a:rPr>
              <a:t>N</a:t>
            </a:r>
            <a:r>
              <a:rPr sz="4000" b="1" spc="5" dirty="0">
                <a:latin typeface="Baskerville Old Face" panose="02020602080505020303" pitchFamily="18" charset="0"/>
                <a:cs typeface="Trebuchet MS" panose="020B0603020202020204"/>
              </a:rPr>
              <a:t>G</a:t>
            </a:r>
            <a:endParaRPr sz="4000" dirty="0">
              <a:latin typeface="Baskerville Old Face" panose="02020602080505020303" pitchFamily="18" charset="0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5399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collection:  Identify data sources from </a:t>
            </a:r>
            <a:r>
              <a:rPr lang="en-US" sz="2400" dirty="0" err="1">
                <a:latin typeface="Baskerville Old Face" panose="02020602080505020303" pitchFamily="18" charset="0"/>
              </a:rPr>
              <a:t>kaggle</a:t>
            </a:r>
            <a:r>
              <a:rPr lang="en-US" sz="2400" dirty="0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lang="en-US" sz="2400" dirty="0" err="1">
                <a:latin typeface="Baskerville Old Face" panose="02020602080505020303" pitchFamily="18" charset="0"/>
              </a:rPr>
              <a:t>barchat</a:t>
            </a:r>
            <a:r>
              <a:rPr lang="en-US" sz="2400" dirty="0">
                <a:latin typeface="Baskerville Old Face" panose="02020602080505020303" pitchFamily="18" charset="0"/>
              </a:rPr>
              <a:t> ,line graph)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Baskerville Old Face" panose="02020602080505020303" pitchFamily="18" charset="0"/>
              </a:rPr>
              <a:t>R</a:t>
            </a:r>
            <a:r>
              <a:rPr sz="4000" spc="-40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S</a:t>
            </a:r>
            <a:r>
              <a:rPr sz="4000" spc="-30" dirty="0">
                <a:latin typeface="Baskerville Old Face" panose="02020602080505020303" pitchFamily="18" charset="0"/>
              </a:rPr>
              <a:t>U</a:t>
            </a:r>
            <a:r>
              <a:rPr sz="4000" spc="-405" dirty="0">
                <a:latin typeface="Baskerville Old Face" panose="02020602080505020303" pitchFamily="18" charset="0"/>
              </a:rPr>
              <a:t>L</a:t>
            </a:r>
            <a:r>
              <a:rPr sz="4000" dirty="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lang="en-US" sz="2400" dirty="0" err="1">
                <a:latin typeface="Baskerville Old Face" panose="02020602080505020303" pitchFamily="18" charset="0"/>
              </a:rPr>
              <a:t>bigdata</a:t>
            </a:r>
            <a:r>
              <a:rPr lang="en-US" sz="2400" dirty="0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Glasses as the most balanced distribution of </a:t>
            </a:r>
            <a:r>
              <a:rPr lang="en-US" sz="2400" dirty="0" err="1">
                <a:latin typeface="Baskerville Old Face" panose="02020602080505020303" pitchFamily="18" charset="0"/>
              </a:rPr>
              <a:t>salarys</a:t>
            </a:r>
            <a:r>
              <a:rPr lang="en-US" sz="2400" dirty="0">
                <a:latin typeface="Baskerville Old Face" panose="02020602080505020303" pitchFamily="18" charset="0"/>
              </a:rPr>
              <a:t> across the multiple </a:t>
            </a:r>
            <a:r>
              <a:rPr lang="en-US" sz="2400" dirty="0" err="1">
                <a:latin typeface="Baskerville Old Face" panose="02020602080505020303" pitchFamily="18" charset="0"/>
              </a:rPr>
              <a:t>departmets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 shows significant investment search engine </a:t>
            </a:r>
            <a:r>
              <a:rPr lang="en-US" sz="2400">
                <a:latin typeface="Baskerville Old Face" panose="02020602080505020303" pitchFamily="18" charset="0"/>
              </a:rPr>
              <a:t>and support .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sz="3600" spc="-85" dirty="0">
                <a:latin typeface="Baskerville Old Face" panose="02020602080505020303" pitchFamily="18" charset="0"/>
              </a:rPr>
              <a:t> </a:t>
            </a:r>
            <a:r>
              <a:rPr sz="3600" spc="25" dirty="0">
                <a:latin typeface="Baskerville Old Face" panose="02020602080505020303" pitchFamily="18" charset="0"/>
              </a:rPr>
              <a:t>TITLE</a:t>
            </a:r>
            <a:endParaRPr sz="3600" dirty="0">
              <a:latin typeface="Baskerville Old Face" panose="02020602080505020303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36578" y="264239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lang="en-IN" sz="2800" dirty="0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Baskerville Old Face" panose="02020602080505020303" pitchFamily="18" charset="0"/>
              </a:rPr>
              <a:t>A</a:t>
            </a:r>
            <a:r>
              <a:rPr sz="4000" spc="-5" dirty="0">
                <a:latin typeface="Baskerville Old Face" panose="02020602080505020303" pitchFamily="18" charset="0"/>
              </a:rPr>
              <a:t>G</a:t>
            </a:r>
            <a:r>
              <a:rPr sz="4000" spc="-35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N</a:t>
            </a:r>
            <a:r>
              <a:rPr sz="4000" dirty="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spc="-20" dirty="0">
                <a:latin typeface="Baskerville Old Face" panose="02020602080505020303" pitchFamily="18" charset="0"/>
              </a:rPr>
              <a:t>      </a:t>
            </a:r>
            <a:r>
              <a:rPr sz="3600" spc="-20" dirty="0">
                <a:latin typeface="Baskerville Old Face" panose="02020602080505020303" pitchFamily="18" charset="0"/>
              </a:rPr>
              <a:t>P</a:t>
            </a:r>
            <a:r>
              <a:rPr sz="3600" spc="15" dirty="0">
                <a:latin typeface="Baskerville Old Face" panose="02020602080505020303" pitchFamily="18" charset="0"/>
              </a:rPr>
              <a:t>ROB</a:t>
            </a:r>
            <a:r>
              <a:rPr sz="3600" spc="55" dirty="0">
                <a:latin typeface="Baskerville Old Face" panose="02020602080505020303" pitchFamily="18" charset="0"/>
              </a:rPr>
              <a:t>L</a:t>
            </a:r>
            <a:r>
              <a:rPr sz="3600" spc="-20" dirty="0">
                <a:latin typeface="Baskerville Old Face" panose="02020602080505020303" pitchFamily="18" charset="0"/>
              </a:rPr>
              <a:t>E</a:t>
            </a:r>
            <a:r>
              <a:rPr sz="3600" spc="20" dirty="0">
                <a:latin typeface="Baskerville Old Face" panose="02020602080505020303" pitchFamily="18" charset="0"/>
              </a:rPr>
              <a:t>M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sz="3600" spc="10" dirty="0">
                <a:latin typeface="Baskerville Old Face" panose="02020602080505020303" pitchFamily="18" charset="0"/>
              </a:rPr>
              <a:t>S</a:t>
            </a:r>
            <a:r>
              <a:rPr sz="3600" spc="-370" dirty="0">
                <a:latin typeface="Baskerville Old Face" panose="02020602080505020303" pitchFamily="18" charset="0"/>
              </a:rPr>
              <a:t>T</a:t>
            </a:r>
            <a:r>
              <a:rPr sz="3600" spc="-375" dirty="0">
                <a:latin typeface="Baskerville Old Face" panose="02020602080505020303" pitchFamily="18" charset="0"/>
              </a:rPr>
              <a:t>A</a:t>
            </a:r>
            <a:r>
              <a:rPr sz="3600" spc="15" dirty="0">
                <a:latin typeface="Baskerville Old Face" panose="02020602080505020303" pitchFamily="18" charset="0"/>
              </a:rPr>
              <a:t>T</a:t>
            </a:r>
            <a:r>
              <a:rPr sz="3600" spc="-10" dirty="0">
                <a:latin typeface="Baskerville Old Face" panose="02020602080505020303" pitchFamily="18" charset="0"/>
              </a:rPr>
              <a:t>E</a:t>
            </a:r>
            <a:r>
              <a:rPr sz="3600" spc="-20" dirty="0">
                <a:latin typeface="Baskerville Old Face" panose="02020602080505020303" pitchFamily="18" charset="0"/>
              </a:rPr>
              <a:t>ME</a:t>
            </a:r>
            <a:r>
              <a:rPr sz="3600" spc="10" dirty="0">
                <a:latin typeface="Baskerville Old Face" panose="02020602080505020303" pitchFamily="18" charset="0"/>
              </a:rPr>
              <a:t>NT</a:t>
            </a:r>
            <a:br>
              <a:rPr lang="en-US" sz="3600" spc="10" dirty="0">
                <a:latin typeface="Baskerville Old Face" panose="02020602080505020303" pitchFamily="18" charset="0"/>
              </a:rPr>
            </a:b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53997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lang="en-US" dirty="0">
              <a:solidFill>
                <a:schemeClr val="tx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lang="en-US" sz="2000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lvl="3" algn="l"/>
            <a:endParaRPr lang="en-US" sz="20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lang="en-US" sz="3600" spc="5" dirty="0">
                <a:latin typeface="Baskerville Old Face" panose="02020602080505020303" pitchFamily="18" charset="0"/>
              </a:rPr>
              <a:t> </a:t>
            </a:r>
            <a:r>
              <a:rPr sz="3600" spc="-20" dirty="0">
                <a:latin typeface="Baskerville Old Face" panose="02020602080505020303" pitchFamily="18" charset="0"/>
              </a:rPr>
              <a:t>OVERVIEW</a:t>
            </a: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61664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Project objective: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Develop a data – driven approach to </a:t>
            </a:r>
            <a:r>
              <a:rPr lang="en-US" sz="2000" b="1" dirty="0" err="1">
                <a:latin typeface="Baskerville Old Face" panose="02020602080505020303" pitchFamily="18" charset="0"/>
              </a:rPr>
              <a:t>analyse</a:t>
            </a:r>
            <a:r>
              <a:rPr lang="en-US" sz="2000" b="1" dirty="0">
                <a:latin typeface="Baskerville Old Face" panose="02020602080505020303" pitchFamily="18" charset="0"/>
              </a:rPr>
              <a:t> and evaluate employee performance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lang="en-US" sz="2000" b="1" dirty="0" err="1">
                <a:latin typeface="Baskerville Old Face" panose="02020602080505020303" pitchFamily="18" charset="0"/>
              </a:rPr>
              <a:t>requirments</a:t>
            </a:r>
            <a:r>
              <a:rPr lang="en-US" sz="2000" b="1" dirty="0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anose="02020602080505020303" pitchFamily="18" charset="0"/>
              </a:rPr>
              <a:t>W</a:t>
            </a:r>
            <a:r>
              <a:rPr sz="3200" spc="-20" dirty="0">
                <a:latin typeface="Baskerville Old Face" panose="02020602080505020303" pitchFamily="18" charset="0"/>
              </a:rPr>
              <a:t>H</a:t>
            </a:r>
            <a:r>
              <a:rPr sz="3200" spc="20" dirty="0">
                <a:latin typeface="Baskerville Old Face" panose="02020602080505020303" pitchFamily="18" charset="0"/>
              </a:rPr>
              <a:t>O</a:t>
            </a:r>
            <a:r>
              <a:rPr sz="3200" spc="-2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AR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T</a:t>
            </a:r>
            <a:r>
              <a:rPr sz="3200" spc="-15" dirty="0">
                <a:latin typeface="Baskerville Old Face" panose="02020602080505020303" pitchFamily="18" charset="0"/>
              </a:rPr>
              <a:t>H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20" dirty="0">
                <a:latin typeface="Baskerville Old Face" panose="02020602080505020303" pitchFamily="18" charset="0"/>
              </a:rPr>
              <a:t>E</a:t>
            </a:r>
            <a:r>
              <a:rPr sz="3200" spc="30" dirty="0">
                <a:latin typeface="Baskerville Old Face" panose="02020602080505020303" pitchFamily="18" charset="0"/>
              </a:rPr>
              <a:t>N</a:t>
            </a:r>
            <a:r>
              <a:rPr sz="3200" spc="15" dirty="0">
                <a:latin typeface="Baskerville Old Face" panose="02020602080505020303" pitchFamily="18" charset="0"/>
              </a:rPr>
              <a:t>D</a:t>
            </a:r>
            <a:r>
              <a:rPr sz="3200" spc="-45" dirty="0">
                <a:latin typeface="Baskerville Old Face" panose="02020602080505020303" pitchFamily="18" charset="0"/>
              </a:rPr>
              <a:t> </a:t>
            </a:r>
            <a:r>
              <a:rPr sz="3200" dirty="0">
                <a:latin typeface="Baskerville Old Face" panose="02020602080505020303" pitchFamily="18" charset="0"/>
              </a:rPr>
              <a:t>U</a:t>
            </a:r>
            <a:r>
              <a:rPr sz="3200" spc="10" dirty="0">
                <a:latin typeface="Baskerville Old Face" panose="02020602080505020303" pitchFamily="18" charset="0"/>
              </a:rPr>
              <a:t>S</a:t>
            </a:r>
            <a:r>
              <a:rPr sz="3200" spc="-25" dirty="0">
                <a:latin typeface="Baskerville Old Face" panose="02020602080505020303" pitchFamily="18" charset="0"/>
              </a:rPr>
              <a:t>E</a:t>
            </a:r>
            <a:r>
              <a:rPr sz="3200" spc="-1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S?</a:t>
            </a:r>
            <a:endParaRPr sz="3200" dirty="0">
              <a:latin typeface="Baskerville Old Face" panose="020206020805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431983"/>
          </a:xfrm>
        </p:spPr>
        <p:txBody>
          <a:bodyPr/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HR DEPARTMENT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MANAGERS AND SUPERVISORS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EMPLOYEES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SENIOR LEADERSHIP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TRAINING AND DEVELOPMENT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COMPENSATIONS AND BENEFITS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lang="en-US" sz="2400" b="1" dirty="0">
              <a:latin typeface="Baskerville Old Face" panose="02020602080505020303" pitchFamily="18" charset="0"/>
            </a:endParaRP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U</a:t>
            </a:r>
            <a:r>
              <a:rPr sz="320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 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  <a:r>
              <a:rPr sz="3200" spc="-345" dirty="0">
                <a:latin typeface="Baskerville Old Face" panose="02020602080505020303" pitchFamily="18" charset="0"/>
              </a:rPr>
              <a:t> 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-5" dirty="0">
                <a:latin typeface="Baskerville Old Face" panose="02020602080505020303" pitchFamily="18" charset="0"/>
              </a:rPr>
              <a:t>N</a:t>
            </a:r>
            <a:r>
              <a:rPr sz="3200" dirty="0">
                <a:latin typeface="Baskerville Old Face" panose="02020602080505020303" pitchFamily="18" charset="0"/>
              </a:rPr>
              <a:t>D</a:t>
            </a:r>
            <a:r>
              <a:rPr sz="3200" spc="35" dirty="0">
                <a:latin typeface="Baskerville Old Face" panose="02020602080505020303" pitchFamily="18" charset="0"/>
              </a:rPr>
              <a:t> 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dirty="0">
                <a:latin typeface="Baskerville Old Face" panose="02020602080505020303" pitchFamily="18" charset="0"/>
              </a:rPr>
              <a:t>S</a:t>
            </a:r>
            <a:r>
              <a:rPr sz="3200" spc="60" dirty="0">
                <a:latin typeface="Baskerville Old Face" panose="02020602080505020303" pitchFamily="18" charset="0"/>
              </a:rPr>
              <a:t> </a:t>
            </a:r>
            <a:r>
              <a:rPr sz="3200" spc="-295" dirty="0">
                <a:latin typeface="Baskerville Old Face" panose="02020602080505020303" pitchFamily="18" charset="0"/>
              </a:rPr>
              <a:t>V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dirty="0">
                <a:latin typeface="Baskerville Old Face" panose="02020602080505020303" pitchFamily="18" charset="0"/>
              </a:rPr>
              <a:t>E</a:t>
            </a:r>
            <a:r>
              <a:rPr sz="3200" spc="-65" dirty="0">
                <a:latin typeface="Baskerville Old Face" panose="02020602080505020303" pitchFamily="18" charset="0"/>
              </a:rPr>
              <a:t> 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-30" dirty="0">
                <a:latin typeface="Baskerville Old Face" panose="02020602080505020303" pitchFamily="18" charset="0"/>
              </a:rPr>
              <a:t>R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4308872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 pivot table : summarized and </a:t>
            </a:r>
            <a:r>
              <a:rPr lang="en-US" sz="2000" b="1" dirty="0" err="1">
                <a:latin typeface="Baskerville Old Face" panose="02020602080505020303" pitchFamily="18" charset="0"/>
              </a:rPr>
              <a:t>organsizes</a:t>
            </a:r>
            <a:r>
              <a:rPr lang="en-US" sz="2000" b="1" dirty="0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0777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lang="en-US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lang="en-US" sz="2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>
                <a:latin typeface="Baskerville Old Face" panose="02020602080505020303" pitchFamily="18" charset="0"/>
              </a:rPr>
              <a:t>     </a:t>
            </a:r>
            <a:r>
              <a:rPr sz="4000" spc="15" dirty="0">
                <a:latin typeface="Baskerville Old Face" panose="02020602080505020303" pitchFamily="18" charset="0"/>
              </a:rPr>
              <a:t>THE</a:t>
            </a:r>
            <a:r>
              <a:rPr sz="4000" spc="20" dirty="0">
                <a:latin typeface="Baskerville Old Face" panose="02020602080505020303" pitchFamily="18" charset="0"/>
              </a:rPr>
              <a:t> </a:t>
            </a:r>
            <a:r>
              <a:rPr lang="en-US" sz="4000" spc="20" dirty="0">
                <a:latin typeface="Baskerville Old Face" panose="02020602080505020303" pitchFamily="18" charset="0"/>
              </a:rPr>
              <a:t>"</a:t>
            </a:r>
            <a:r>
              <a:rPr sz="4000" spc="10" dirty="0">
                <a:latin typeface="Baskerville Old Face" panose="02020602080505020303" pitchFamily="18" charset="0"/>
              </a:rPr>
              <a:t>WOW</a:t>
            </a:r>
            <a:r>
              <a:rPr lang="en-US" sz="4000" spc="10" dirty="0">
                <a:latin typeface="Baskerville Old Face" panose="02020602080505020303" pitchFamily="18" charset="0"/>
              </a:rPr>
              <a:t>"</a:t>
            </a:r>
            <a:r>
              <a:rPr sz="4000" spc="85" dirty="0">
                <a:latin typeface="Baskerville Old Face" panose="02020602080505020303" pitchFamily="18" charset="0"/>
              </a:rPr>
              <a:t> </a:t>
            </a:r>
            <a:r>
              <a:rPr sz="4000" spc="10" dirty="0">
                <a:latin typeface="Baskerville Old Face" panose="02020602080505020303" pitchFamily="18" charset="0"/>
              </a:rPr>
              <a:t>IN</a:t>
            </a:r>
            <a:r>
              <a:rPr sz="4000" spc="-5" dirty="0">
                <a:latin typeface="Baskerville Old Face" panose="02020602080505020303" pitchFamily="18" charset="0"/>
              </a:rPr>
              <a:t> </a:t>
            </a:r>
            <a:r>
              <a:rPr sz="4000" spc="15" dirty="0">
                <a:latin typeface="Baskerville Old Face" panose="02020602080505020303" pitchFamily="18" charset="0"/>
              </a:rPr>
              <a:t>OUR</a:t>
            </a:r>
            <a:r>
              <a:rPr sz="4000" spc="-10" dirty="0">
                <a:latin typeface="Baskerville Old Face" panose="02020602080505020303" pitchFamily="18" charset="0"/>
              </a:rPr>
              <a:t> </a:t>
            </a:r>
            <a:r>
              <a:rPr sz="4000" spc="20" dirty="0">
                <a:latin typeface="Baskerville Old Face" panose="02020602080505020303" pitchFamily="18" charset="0"/>
              </a:rPr>
              <a:t>SOLUTION</a:t>
            </a:r>
            <a:endParaRPr sz="4000" dirty="0">
              <a:latin typeface="Baskerville Old Face" panose="02020602080505020303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5853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8457" y="27696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5166</Words>
  <Application>Microsoft Office PowerPoint</Application>
  <PresentationFormat>Widescreen</PresentationFormat>
  <Paragraphs>156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Employee Data Analysis using Excel  </vt:lpstr>
      <vt:lpstr>PROJECT TITLE</vt:lpstr>
      <vt:lpstr>AGENDA</vt:lpstr>
      <vt:lpstr>      PROBLEM STATEMENT </vt:lpstr>
      <vt:lpstr>PROJECT OVERVIEW</vt:lpstr>
      <vt:lpstr>WHO ARE THE END USERS?</vt:lpstr>
      <vt:lpstr>OUR SOLUTION AND ITS VALUE PROPOSITION</vt:lpstr>
      <vt:lpstr>Dataset Description</vt:lpstr>
      <vt:lpstr>     THE "WOW" IN OUR SOLUTION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ranjaniravi05@gmail.com</cp:lastModifiedBy>
  <cp:revision>38</cp:revision>
  <dcterms:created xsi:type="dcterms:W3CDTF">2024-03-29T15:07:00Z</dcterms:created>
  <dcterms:modified xsi:type="dcterms:W3CDTF">2024-09-25T09:16:47Z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2024-03-21T03:00:00Z</vt:filetime>
  </property>
  <property fmtid="{D5CDD505-2E9C-101B-9397-08002B2CF9AE}" pid="3" name="LastSaved">
    <vt:filetime>2024-03-29T03:00:00Z</vt:filetime>
  </property>
  <property fmtid="{D5CDD505-2E9C-101B-9397-08002B2CF9AE}" pid="4" name="ICV">
    <vt:lpwstr>7AD6B48DB83A40119BBF8D0FC36C8A72_12</vt:lpwstr>
  </property>
  <property fmtid="{D5CDD505-2E9C-101B-9397-08002B2CF9AE}" pid="5" name="KSOProductBuildVer">
    <vt:lpwstr>1033-12.2.0.18283</vt:lpwstr>
  </property>
</Properties>
</file>