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46A95F4-A4CA-4EE3-9F51-B26E410BBE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88B6133-A222-4716-A87C-507D77D93AA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06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95F4-A4CA-4EE3-9F51-B26E410BBE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6133-A222-4716-A87C-507D77D9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95F4-A4CA-4EE3-9F51-B26E410BBE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6133-A222-4716-A87C-507D77D93AA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603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95F4-A4CA-4EE3-9F51-B26E410BBE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6133-A222-4716-A87C-507D77D93AA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73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95F4-A4CA-4EE3-9F51-B26E410BBE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6133-A222-4716-A87C-507D77D9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1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95F4-A4CA-4EE3-9F51-B26E410BBE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6133-A222-4716-A87C-507D77D93AA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689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95F4-A4CA-4EE3-9F51-B26E410BBE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6133-A222-4716-A87C-507D77D93AA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24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95F4-A4CA-4EE3-9F51-B26E410BBE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6133-A222-4716-A87C-507D77D93AA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387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95F4-A4CA-4EE3-9F51-B26E410BBE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6133-A222-4716-A87C-507D77D93AA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58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95F4-A4CA-4EE3-9F51-B26E410BBE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6133-A222-4716-A87C-507D77D9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2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95F4-A4CA-4EE3-9F51-B26E410BBE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6133-A222-4716-A87C-507D77D93AA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61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95F4-A4CA-4EE3-9F51-B26E410BBE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6133-A222-4716-A87C-507D77D9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6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95F4-A4CA-4EE3-9F51-B26E410BBE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6133-A222-4716-A87C-507D77D93AA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81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95F4-A4CA-4EE3-9F51-B26E410BBE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6133-A222-4716-A87C-507D77D93AA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35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95F4-A4CA-4EE3-9F51-B26E410BBE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6133-A222-4716-A87C-507D77D9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1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95F4-A4CA-4EE3-9F51-B26E410BBE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6133-A222-4716-A87C-507D77D93AA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8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95F4-A4CA-4EE3-9F51-B26E410BBE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6133-A222-4716-A87C-507D77D9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1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6A95F4-A4CA-4EE3-9F51-B26E410BBE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8B6133-A222-4716-A87C-507D77D9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1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B5CB-9A0F-4CFF-843F-ADCA7385A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the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87FF4-9A9D-4944-A2B0-45919076C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Toronto VS New York</a:t>
            </a:r>
          </a:p>
        </p:txBody>
      </p:sp>
    </p:spTree>
    <p:extLst>
      <p:ext uri="{BB962C8B-B14F-4D97-AF65-F5344CB8AC3E}">
        <p14:creationId xmlns:p14="http://schemas.microsoft.com/office/powerpoint/2010/main" val="412657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DECD-2657-4CB1-B1DC-AAFA6604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1196-E310-4142-A47F-5BF7EB13E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Similarities and Differences between Neighborhoods in Scarborough, Toronto and Queens, New York</a:t>
            </a:r>
          </a:p>
          <a:p>
            <a:r>
              <a:rPr lang="en-US" dirty="0"/>
              <a:t>Select the best neighborhood for a family who wants to move to Toronto or New York</a:t>
            </a:r>
          </a:p>
        </p:txBody>
      </p:sp>
    </p:spTree>
    <p:extLst>
      <p:ext uri="{BB962C8B-B14F-4D97-AF65-F5344CB8AC3E}">
        <p14:creationId xmlns:p14="http://schemas.microsoft.com/office/powerpoint/2010/main" val="97428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245A-BCF2-4EC5-B31B-2B13DD03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A0C4-1AB2-45F1-BCAF-E99BD915A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the neighborhoods top venues using Foursquare</a:t>
            </a:r>
          </a:p>
          <a:p>
            <a:r>
              <a:rPr lang="en-US" dirty="0"/>
              <a:t>Form neighborhoods based on venue categories using k-means clustering algorithm</a:t>
            </a:r>
          </a:p>
          <a:p>
            <a:r>
              <a:rPr lang="en-US" dirty="0"/>
              <a:t>Identify and understand similarities and differences between Scarborough and Queens neighborhoods to be able to decide which is the best option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7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66C2-7DF1-454D-AB66-71F1816C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Scarborough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8EBB-3F4C-4A7E-9178-049DCF19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neighborhoods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24994-B723-4356-AD93-D562C52540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38197" y="3091863"/>
            <a:ext cx="3915604" cy="303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D687-A6C3-48BF-9D10-CDB70289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Queens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C2F3-4DEA-4046-9545-9C8B8CE6D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neighborhood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ABFED-A7FD-4AF7-8C3D-97C828C237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02351" y="2967329"/>
            <a:ext cx="4387298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0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F7EB-0EB3-4F47-A9EF-03DB563F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between neighborhoods</a:t>
            </a:r>
            <a:br>
              <a:rPr lang="en-US" dirty="0"/>
            </a:br>
            <a:r>
              <a:rPr lang="en-US" dirty="0"/>
              <a:t>Scarborough vs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E666-C43B-4F98-937B-6585EEFF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Scarborough has 80 distinct venues in 55 categories with the most common being coffee shops, skating rinks, and international restaurants.</a:t>
            </a:r>
          </a:p>
          <a:p>
            <a:r>
              <a:rPr lang="en-US" dirty="0"/>
              <a:t>Queens has 1736 distinct venues in 277 categories with the most common being bakeries, coffee shops, and parks.</a:t>
            </a:r>
          </a:p>
        </p:txBody>
      </p:sp>
    </p:spTree>
    <p:extLst>
      <p:ext uri="{BB962C8B-B14F-4D97-AF65-F5344CB8AC3E}">
        <p14:creationId xmlns:p14="http://schemas.microsoft.com/office/powerpoint/2010/main" val="223897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0274-4ACB-4D9D-BA21-E1B3DF32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C9641-4D17-44F0-B126-85215C8B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quantity and variety of venues Queens is a much better places for the family to move to than Scarborough. Queens offer much more for them to have a higher life quality and easy access </a:t>
            </a:r>
            <a:r>
              <a:rPr lang="en-US"/>
              <a:t>to everything.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4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184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Battle of the Neighborhoods</vt:lpstr>
      <vt:lpstr>Problem Statement</vt:lpstr>
      <vt:lpstr>Objectives</vt:lpstr>
      <vt:lpstr>Scarborough Map</vt:lpstr>
      <vt:lpstr>Queens Map</vt:lpstr>
      <vt:lpstr>Comparison between neighborhoods Scarborough vs Queens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Abdullah Yatim</dc:creator>
  <cp:lastModifiedBy>Abdullah Yatim</cp:lastModifiedBy>
  <cp:revision>3</cp:revision>
  <dcterms:created xsi:type="dcterms:W3CDTF">2020-10-17T11:35:20Z</dcterms:created>
  <dcterms:modified xsi:type="dcterms:W3CDTF">2020-10-17T11:53:09Z</dcterms:modified>
</cp:coreProperties>
</file>