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Open Sans SemiBold"/>
      <p:regular r:id="rId39"/>
      <p:bold r:id="rId40"/>
      <p:italic r:id="rId41"/>
      <p:boldItalic r:id="rId42"/>
    </p:embeddedFont>
    <p:embeddedFont>
      <p:font typeface="Josefin Sans"/>
      <p:regular r:id="rId43"/>
      <p:bold r:id="rId44"/>
      <p:italic r:id="rId45"/>
      <p:boldItalic r:id="rId46"/>
    </p:embeddedFont>
    <p:embeddedFont>
      <p:font typeface="Fira Sans Condensed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bold.fntdata"/><Relationship Id="rId42" Type="http://schemas.openxmlformats.org/officeDocument/2006/relationships/font" Target="fonts/OpenSansSemiBold-boldItalic.fntdata"/><Relationship Id="rId41" Type="http://schemas.openxmlformats.org/officeDocument/2006/relationships/font" Target="fonts/OpenSansSemiBold-italic.fntdata"/><Relationship Id="rId44" Type="http://schemas.openxmlformats.org/officeDocument/2006/relationships/font" Target="fonts/JosefinSans-bold.fntdata"/><Relationship Id="rId43" Type="http://schemas.openxmlformats.org/officeDocument/2006/relationships/font" Target="fonts/JosefinSans-regular.fntdata"/><Relationship Id="rId46" Type="http://schemas.openxmlformats.org/officeDocument/2006/relationships/font" Target="fonts/JosefinSans-boldItalic.fntdata"/><Relationship Id="rId45" Type="http://schemas.openxmlformats.org/officeDocument/2006/relationships/font" Target="fonts/Josefi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Condensed-bold.fntdata"/><Relationship Id="rId47" Type="http://schemas.openxmlformats.org/officeDocument/2006/relationships/font" Target="fonts/FiraSansCondensed-regular.fntdata"/><Relationship Id="rId49" Type="http://schemas.openxmlformats.org/officeDocument/2006/relationships/font" Target="fonts/FiraSans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OpenSansSemiBold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regular.fntdata"/><Relationship Id="rId50" Type="http://schemas.openxmlformats.org/officeDocument/2006/relationships/font" Target="fonts/FiraSansCondensed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6953ce9c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36953ce9c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36953ce9c7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36953ce9c7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6953ce9c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36953ce9c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36953ce9c7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36953ce9c7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36953ce9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36953ce9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36953ce9c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36953ce9c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36953ce9c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36953ce9c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3695848c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3695848c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36985904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36985904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36a2324d0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36a2324d0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36262437a7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36262437a7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3695848cae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3695848cae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161f6db21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161f6db21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161f6db21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161f6db2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3695848ca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3695848ca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3695848c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3695848c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3695848cae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3695848cae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36a2324d0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36a2324d0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36a2324d0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36a2324d0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36a2324d0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36a2324d0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33d27224b7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33d27224b7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6262437a7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6262437a7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3695848cae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3695848cae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36262437a7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36262437a7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36262437a7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36262437a7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36262437a7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36262437a7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b347e33a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b347e33a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6262437a7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36262437a7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33d27224b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33d27224b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ab8d1ca92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ab8d1ca92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36953ce9c7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36953ce9c7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36953ce9c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36953ce9c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reepik.com/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15400" y="1407838"/>
            <a:ext cx="7513200" cy="19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15400" y="3353163"/>
            <a:ext cx="75132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315040">
            <a:off x="-236345" y="4475012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 rot="10484934">
            <a:off x="7292455" y="-348495"/>
            <a:ext cx="2087045" cy="98416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hasCustomPrompt="1" type="title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1668825" y="3163800"/>
            <a:ext cx="58062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1"/>
          <p:cNvSpPr/>
          <p:nvPr/>
        </p:nvSpPr>
        <p:spPr>
          <a:xfrm flipH="1" rot="10800000">
            <a:off x="2527149" y="4367365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flipH="1" rot="-7520738">
            <a:off x="7812289" y="3760467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 rot="3279262">
            <a:off x="-226292" y="-6916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2" type="subTitle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8" type="subTitle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9" type="title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13" type="title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hasCustomPrompt="1"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/>
          <p:nvPr>
            <p:ph hasCustomPrompt="1"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4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hasCustomPrompt="1" type="title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/>
          <p:nvPr>
            <p:ph hasCustomPrompt="1" idx="2" type="title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8" name="Google Shape;198;p14"/>
          <p:cNvSpPr txBox="1"/>
          <p:nvPr>
            <p:ph idx="3" type="subTitle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0" name="Google Shape;200;p14"/>
          <p:cNvSpPr txBox="1"/>
          <p:nvPr>
            <p:ph idx="5" type="subTitle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4"/>
          <p:cNvSpPr txBox="1"/>
          <p:nvPr>
            <p:ph idx="6" type="subTitle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2" name="Google Shape;202;p14"/>
          <p:cNvSpPr txBox="1"/>
          <p:nvPr>
            <p:ph idx="7" type="subTitle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idx="8" type="subTitle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4" name="Google Shape;204;p14"/>
          <p:cNvSpPr txBox="1"/>
          <p:nvPr>
            <p:ph idx="9" type="subTitle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13" type="subTitle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14" type="subTitle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4"/>
          <p:cNvSpPr txBox="1"/>
          <p:nvPr>
            <p:ph hasCustomPrompt="1" idx="15" type="title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/>
          <p:nvPr>
            <p:ph hasCustomPrompt="1" idx="16" type="title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/>
          <p:nvPr>
            <p:ph hasCustomPrompt="1" idx="17" type="title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flipH="1" rot="10800000">
            <a:off x="37927" y="4374834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 flipH="1" rot="10800000">
            <a:off x="6632383" y="4238575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 txBox="1"/>
          <p:nvPr>
            <p:ph idx="18"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6" name="Google Shape;226;p15"/>
          <p:cNvSpPr txBox="1"/>
          <p:nvPr>
            <p:ph idx="1" type="subTitle"/>
          </p:nvPr>
        </p:nvSpPr>
        <p:spPr>
          <a:xfrm>
            <a:off x="1726650" y="1588675"/>
            <a:ext cx="56907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5"/>
          <p:cNvSpPr/>
          <p:nvPr/>
        </p:nvSpPr>
        <p:spPr>
          <a:xfrm>
            <a:off x="2301825" y="-81050"/>
            <a:ext cx="5472801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3105740" y="-321877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5094113" y="-67676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1820973" y="3982367"/>
            <a:ext cx="5577954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175688" y="4603443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 rot="5400000">
            <a:off x="3798057" y="394070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flipH="1" rot="10800000">
            <a:off x="-34948" y="4374909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6142736" y="0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632383" y="0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 flipH="1">
            <a:off x="6962402" y="0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 flipH="1" rot="9281215">
            <a:off x="6963797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 flipH="1" rot="9280772">
            <a:off x="6019538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rot="9281383">
            <a:off x="6014037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 flipH="1" rot="10800000">
            <a:off x="-874529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 rot="9367883">
            <a:off x="-114097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 flipH="1" rot="9944222">
            <a:off x="-1677309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 txBox="1"/>
          <p:nvPr>
            <p:ph type="title"/>
          </p:nvPr>
        </p:nvSpPr>
        <p:spPr>
          <a:xfrm>
            <a:off x="2550000" y="3290249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2250150" y="1355551"/>
            <a:ext cx="4643700" cy="16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8" name="Google Shape;258;p16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 rot="5400000">
            <a:off x="957006" y="600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 rot="5400000">
            <a:off x="8564894" y="484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234781" y="10034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rot="5400000">
            <a:off x="1477081" y="140794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 rot="5400000">
            <a:off x="8233156" y="43377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 rot="5400000">
            <a:off x="7390894" y="4558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 rot="-5400000">
            <a:off x="8911081" y="35576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"/>
          <p:cNvSpPr/>
          <p:nvPr/>
        </p:nvSpPr>
        <p:spPr>
          <a:xfrm rot="5400000">
            <a:off x="7296606" y="5209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710000" y="1920200"/>
            <a:ext cx="7091700" cy="12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17"/>
          <p:cNvSpPr txBox="1"/>
          <p:nvPr>
            <p:ph hasCustomPrompt="1" idx="2" type="title"/>
          </p:nvPr>
        </p:nvSpPr>
        <p:spPr>
          <a:xfrm>
            <a:off x="710000" y="9360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/>
          <p:nvPr>
            <p:ph idx="1" type="subTitle"/>
          </p:nvPr>
        </p:nvSpPr>
        <p:spPr>
          <a:xfrm>
            <a:off x="710000" y="3200125"/>
            <a:ext cx="4779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7"/>
          <p:cNvSpPr/>
          <p:nvPr/>
        </p:nvSpPr>
        <p:spPr>
          <a:xfrm rot="10800000">
            <a:off x="3794725" y="3526224"/>
            <a:ext cx="5269500" cy="161730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 flipH="1">
            <a:off x="4079409" y="0"/>
            <a:ext cx="3848746" cy="1015396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4805860" y="0"/>
            <a:ext cx="5606452" cy="138838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4898284" y="3305534"/>
            <a:ext cx="4245815" cy="1838051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 flipH="1">
            <a:off x="5529737" y="3305400"/>
            <a:ext cx="3614274" cy="1837882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5295901" y="0"/>
            <a:ext cx="3848110" cy="121936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 rot="5400000">
            <a:off x="7269506" y="1055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 rot="5400000">
            <a:off x="5917319" y="9557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6612681" y="90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 rot="5400000">
            <a:off x="5261106" y="321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 flipH="1" rot="-5400000">
            <a:off x="4341681" y="475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5326056" y="4329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"/>
          <p:cNvSpPr/>
          <p:nvPr/>
        </p:nvSpPr>
        <p:spPr>
          <a:xfrm flipH="1" rot="-5400000">
            <a:off x="7106006" y="3674706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9" name="Google Shape;289;p18"/>
          <p:cNvSpPr txBox="1"/>
          <p:nvPr>
            <p:ph hasCustomPrompt="1" idx="2" type="title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/>
          <p:nvPr>
            <p:ph idx="1" type="subTitle"/>
          </p:nvPr>
        </p:nvSpPr>
        <p:spPr>
          <a:xfrm>
            <a:off x="1099448" y="2207113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hasCustomPrompt="1" idx="3" type="title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/>
          <p:nvPr>
            <p:ph idx="4" type="subTitle"/>
          </p:nvPr>
        </p:nvSpPr>
        <p:spPr>
          <a:xfrm>
            <a:off x="5273425" y="2207125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hasCustomPrompt="1" idx="5" type="title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/>
          <p:nvPr>
            <p:ph idx="6" type="subTitle"/>
          </p:nvPr>
        </p:nvSpPr>
        <p:spPr>
          <a:xfrm>
            <a:off x="3186448" y="3816925"/>
            <a:ext cx="27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/>
          <p:nvPr/>
        </p:nvSpPr>
        <p:spPr>
          <a:xfrm flipH="1" rot="10800000">
            <a:off x="6626826" y="3797502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 flipH="1" rot="10800000">
            <a:off x="6287025" y="4590289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 flipH="1">
            <a:off x="7496815" y="4087142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-249101" y="82083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 flipH="1">
            <a:off x="40728" y="-26426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 flipH="1" rot="10800000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 flipH="1" rot="10800000">
            <a:off x="-299025" y="-6351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 flipH="1" rot="10800000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 flipH="1" rot="10800000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idx="1" type="subTitle"/>
          </p:nvPr>
        </p:nvSpPr>
        <p:spPr>
          <a:xfrm>
            <a:off x="2080050" y="2721863"/>
            <a:ext cx="4069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hasCustomPrompt="1" type="title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939875" y="4060925"/>
            <a:ext cx="42090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9"/>
          <p:cNvSpPr txBox="1"/>
          <p:nvPr>
            <p:ph hasCustomPrompt="1" idx="3" type="title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150725" y="1382800"/>
            <a:ext cx="4069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hasCustomPrompt="1" idx="5" type="title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3939631" y="122"/>
            <a:ext cx="5126677" cy="157321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 flipH="1" rot="10800000">
            <a:off x="1272707" y="4105046"/>
            <a:ext cx="3936983" cy="103860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307833" y="3723489"/>
            <a:ext cx="5735030" cy="1420156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 flipH="1" rot="10800000">
            <a:off x="5013468" y="40"/>
            <a:ext cx="4130832" cy="178819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5628780" y="489"/>
            <a:ext cx="3515148" cy="178787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 flipH="1" rot="10800000">
            <a:off x="-10490" y="3895966"/>
            <a:ext cx="3937105" cy="124768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 rot="5400000">
            <a:off x="3159444" y="424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 rot="5400000">
            <a:off x="1528331" y="4264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223694" y="4212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 rot="5400000">
            <a:off x="872119" y="36301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6821956" y="789581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 rot="5400000">
            <a:off x="5209844" y="821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7250456" y="1788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 rot="5400000">
            <a:off x="4382131" y="1221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2" name="Google Shape;332;p20"/>
          <p:cNvSpPr/>
          <p:nvPr/>
        </p:nvSpPr>
        <p:spPr>
          <a:xfrm flipH="1">
            <a:off x="-141518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 flipH="1" rot="10800000">
            <a:off x="-241297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 rot="-10484947">
            <a:off x="-69791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 flipH="1" rot="10800000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 flipH="1" rot="10800000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 flipH="1" rot="10800000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815400" y="3200128"/>
            <a:ext cx="35133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Google Shape;340;p21"/>
          <p:cNvSpPr/>
          <p:nvPr/>
        </p:nvSpPr>
        <p:spPr>
          <a:xfrm rot="1518785">
            <a:off x="6954573" y="116866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 rot="1519228">
            <a:off x="6010314" y="-585860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flipH="1" rot="1518617">
            <a:off x="6004813" y="-50311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 rot="-5400000">
            <a:off x="6589131" y="165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 rot="-5400000">
            <a:off x="8006419" y="3300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 rot="5400000">
            <a:off x="7311056" y="382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 rot="-5400000">
            <a:off x="8597531" y="900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9" name="Google Shape;349;p22"/>
          <p:cNvSpPr/>
          <p:nvPr/>
        </p:nvSpPr>
        <p:spPr>
          <a:xfrm>
            <a:off x="59995" y="104"/>
            <a:ext cx="3198939" cy="98175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 rot="10800000">
            <a:off x="11674" y="-160"/>
            <a:ext cx="2577485" cy="1116125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 flipH="1" rot="10800000">
            <a:off x="11556" y="278"/>
            <a:ext cx="2193727" cy="1115769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 flipH="1" rot="5400000">
            <a:off x="3258931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 flipH="1" rot="5400000">
            <a:off x="1272669" y="444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 flipH="1" rot="5400000">
            <a:off x="376506" y="135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710525" y="1974875"/>
            <a:ext cx="2073600" cy="1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7" name="Google Shape;357;p23"/>
          <p:cNvSpPr/>
          <p:nvPr/>
        </p:nvSpPr>
        <p:spPr>
          <a:xfrm rot="5400000">
            <a:off x="6103527" y="2087160"/>
            <a:ext cx="5127422" cy="953525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 rot="5400000">
            <a:off x="6173920" y="2173333"/>
            <a:ext cx="5143202" cy="796959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 flipH="1" rot="5400000">
            <a:off x="6143644" y="2143144"/>
            <a:ext cx="5143337" cy="85737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8190469" y="29254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 rot="10800000">
            <a:off x="8438581" y="18091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8223019" y="4506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 rot="10800000">
            <a:off x="8093069" y="3575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6" name="Google Shape;366;p24"/>
          <p:cNvSpPr/>
          <p:nvPr/>
        </p:nvSpPr>
        <p:spPr>
          <a:xfrm flipH="1" rot="-3280717">
            <a:off x="7781743" y="3792720"/>
            <a:ext cx="2443146" cy="939983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 rot="-4712503">
            <a:off x="7628681" y="3954489"/>
            <a:ext cx="3153935" cy="1121083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 flipH="1" rot="-4136030">
            <a:off x="7516847" y="3617988"/>
            <a:ext cx="3605675" cy="1194680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 rot="1958429">
            <a:off x="8794263" y="2889380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 rot="-8839666">
            <a:off x="8871845" y="3947370"/>
            <a:ext cx="98364" cy="98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 rot="1958429">
            <a:off x="8441203" y="4487431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7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4" name="Google Shape;374;p25"/>
          <p:cNvSpPr/>
          <p:nvPr/>
        </p:nvSpPr>
        <p:spPr>
          <a:xfrm rot="10800000">
            <a:off x="7300975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 flipH="1" rot="-9367883">
            <a:off x="6856721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 rot="-9944222">
            <a:off x="6941636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 rot="5400000">
            <a:off x="8826706" y="1533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 rot="5400000">
            <a:off x="6850244" y="1118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 rot="-5400000">
            <a:off x="8001331" y="71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2" name="Google Shape;382;p26"/>
          <p:cNvSpPr/>
          <p:nvPr/>
        </p:nvSpPr>
        <p:spPr>
          <a:xfrm flipH="1" rot="10800000">
            <a:off x="-1381510" y="29851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 rot="9732937">
            <a:off x="-1662691" y="-411848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 flipH="1" rot="10173584">
            <a:off x="-2452873" y="-344563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 flipH="1" rot="5400000">
            <a:off x="2728806" y="59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 flipH="1" rot="5400000">
            <a:off x="1104144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 flipH="1" rot="5400000">
            <a:off x="306356" y="1001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28128" y="4556975"/>
            <a:ext cx="9115826" cy="630425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 rot="10800000">
            <a:off x="264" y="4660381"/>
            <a:ext cx="9143690" cy="527019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 flipH="1" rot="10800000">
            <a:off x="0" y="4620366"/>
            <a:ext cx="9144078" cy="56703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3" name="Google Shape;393;p27"/>
          <p:cNvSpPr/>
          <p:nvPr/>
        </p:nvSpPr>
        <p:spPr>
          <a:xfrm rot="5400000">
            <a:off x="5105631" y="4538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 rot="5400000">
            <a:off x="2614144" y="4570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 rot="-5400000">
            <a:off x="8149681" y="44399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 rot="5400000">
            <a:off x="171556" y="4654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30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9" name="Google Shape;399;p28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 rot="3639566">
            <a:off x="8848749" y="3810222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 rot="3637394">
            <a:off x="7609045" y="4405221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 rot="-7162606">
            <a:off x="8189482" y="4018840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 rot="3639566">
            <a:off x="6737804" y="4153075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3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8" name="Google Shape;408;p29"/>
          <p:cNvSpPr/>
          <p:nvPr/>
        </p:nvSpPr>
        <p:spPr>
          <a:xfrm rot="10800000">
            <a:off x="-1079229" y="4069511"/>
            <a:ext cx="4337666" cy="1074138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 flipH="1" rot="10800000">
            <a:off x="-97988" y="4199995"/>
            <a:ext cx="2978019" cy="943653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 rot="5400000">
            <a:off x="2548406" y="46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 rot="5400000">
            <a:off x="1196219" y="45750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 rot="-5400000">
            <a:off x="1891581" y="4522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3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5" name="Google Shape;415;p30"/>
          <p:cNvSpPr/>
          <p:nvPr/>
        </p:nvSpPr>
        <p:spPr>
          <a:xfrm flipH="1" rot="-5911893">
            <a:off x="-87082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 flipH="1" rot="-515846">
            <a:off x="-2829770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 flipH="1">
            <a:off x="-2852836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 rot="10800000">
            <a:off x="7544677" y="63541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 flipH="1" rot="-9732937">
            <a:off x="6592039" y="-378158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 rot="-10173584">
            <a:off x="7084740" y="-310873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 rot="5400000">
            <a:off x="8509906" y="1003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 rot="5400000">
            <a:off x="6823844" y="121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 rot="-5400000">
            <a:off x="365881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 rot="5400000">
            <a:off x="1715256" y="1801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3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7" name="Google Shape;427;p31"/>
          <p:cNvSpPr/>
          <p:nvPr/>
        </p:nvSpPr>
        <p:spPr>
          <a:xfrm flipH="1" rot="10800000">
            <a:off x="-614789" y="79410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 rot="9367883">
            <a:off x="-881240" y="-32226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 flipH="1" rot="9944222">
            <a:off x="-1417570" y="-278867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 rot="5772639">
            <a:off x="8598824" y="-560579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 rot="706905">
            <a:off x="7020027" y="-33567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7020070" y="-335758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 rot="5400000">
            <a:off x="1088106" y="691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 rot="5400000">
            <a:off x="7730244" y="438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 rot="-5400000">
            <a:off x="400881" y="724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 rot="5400000">
            <a:off x="6958806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39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9" name="Google Shape;439;p32"/>
          <p:cNvSpPr/>
          <p:nvPr/>
        </p:nvSpPr>
        <p:spPr>
          <a:xfrm rot="5772639">
            <a:off x="8598824" y="-560579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 rot="706905">
            <a:off x="7020027" y="-33567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7020070" y="-335758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 rot="5400000">
            <a:off x="-693662" y="2761041"/>
            <a:ext cx="2443246" cy="56873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 flipH="1" rot="5399497">
            <a:off x="-1918147" y="1922604"/>
            <a:ext cx="4515337" cy="678344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 rot="5400440">
            <a:off x="-2219066" y="2210242"/>
            <a:ext cx="5161707" cy="72292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1089719" y="363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478769" y="31162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 rot="10800000">
            <a:off x="625181" y="1410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812319" y="4651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 rot="5400000">
            <a:off x="8776881" y="382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 rot="5400000">
            <a:off x="6958944" y="1889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 rot="-5400000">
            <a:off x="7277406" y="4337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 rot="5400000">
            <a:off x="8513881" y="8568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44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8" name="Google Shape;458;p33"/>
          <p:cNvSpPr/>
          <p:nvPr/>
        </p:nvSpPr>
        <p:spPr>
          <a:xfrm rot="10800000">
            <a:off x="4827336" y="4320028"/>
            <a:ext cx="3936983" cy="1153922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 flipH="1" rot="10800000">
            <a:off x="5609830" y="3895999"/>
            <a:ext cx="5735030" cy="157795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3"/>
          <p:cNvSpPr/>
          <p:nvPr/>
        </p:nvSpPr>
        <p:spPr>
          <a:xfrm rot="10800000">
            <a:off x="6110409" y="4087929"/>
            <a:ext cx="3937105" cy="1386022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 rot="3210522">
            <a:off x="8828071" y="3601255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/>
          <p:nvPr/>
        </p:nvSpPr>
        <p:spPr>
          <a:xfrm rot="3212945">
            <a:off x="7223745" y="4593605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 rot="-7587055">
            <a:off x="7969056" y="4201692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 rot="3210522">
            <a:off x="5603511" y="4603257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45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7" name="Google Shape;467;p34"/>
          <p:cNvSpPr/>
          <p:nvPr/>
        </p:nvSpPr>
        <p:spPr>
          <a:xfrm>
            <a:off x="-175093" y="-11"/>
            <a:ext cx="3936983" cy="103860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 flipH="1">
            <a:off x="-2755633" y="-11"/>
            <a:ext cx="5735030" cy="1420156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-1458290" y="-11"/>
            <a:ext cx="3937105" cy="124768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"/>
          <p:cNvSpPr/>
          <p:nvPr/>
        </p:nvSpPr>
        <p:spPr>
          <a:xfrm flipH="1" rot="5400000">
            <a:off x="4202856" y="124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 flipH="1" rot="5400000">
            <a:off x="902469" y="801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 flipH="1" rot="-5400000">
            <a:off x="1597831" y="854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 flipH="1" rot="5400000">
            <a:off x="246256" y="1371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CUSTOM_47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6" name="Google Shape;476;p35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 rot="3043967">
            <a:off x="8461110" y="3707189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 rot="3041162">
            <a:off x="7337669" y="4513351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 rot="-7758838">
            <a:off x="7842708" y="4032580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 rot="3043967">
            <a:off x="6441045" y="4409310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CUSTOM_48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Google Shape;485;p36"/>
          <p:cNvSpPr/>
          <p:nvPr/>
        </p:nvSpPr>
        <p:spPr>
          <a:xfrm rot="10800000">
            <a:off x="-1079229" y="4069511"/>
            <a:ext cx="4337666" cy="1074138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 flipH="1" rot="10800000">
            <a:off x="-97988" y="4199995"/>
            <a:ext cx="2978019" cy="943653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 rot="5400000">
            <a:off x="3391556" y="48975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 rot="-5400000">
            <a:off x="1730281" y="4340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 rot="5400000">
            <a:off x="628131" y="3448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 rot="10800000">
            <a:off x="7575354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 flipH="1" rot="-9367883">
            <a:off x="713109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 rot="-9944222">
            <a:off x="7216014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5" name="Google Shape;495;p37"/>
          <p:cNvSpPr/>
          <p:nvPr/>
        </p:nvSpPr>
        <p:spPr>
          <a:xfrm rot="5400000">
            <a:off x="8853656" y="8192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 rot="5400000">
            <a:off x="7501469" y="7192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 rot="-5400000">
            <a:off x="8196831" y="6666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 rot="5400000">
            <a:off x="6845256" y="844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40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 flipH="1" rot="10800000">
            <a:off x="-913868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/>
          <p:nvPr/>
        </p:nvSpPr>
        <p:spPr>
          <a:xfrm rot="9367883">
            <a:off x="-1180318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"/>
          <p:cNvSpPr/>
          <p:nvPr/>
        </p:nvSpPr>
        <p:spPr>
          <a:xfrm flipH="1" rot="9944222">
            <a:off x="-1716649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8"/>
          <p:cNvSpPr txBox="1"/>
          <p:nvPr>
            <p:ph type="title"/>
          </p:nvPr>
        </p:nvSpPr>
        <p:spPr>
          <a:xfrm>
            <a:off x="718675" y="1076025"/>
            <a:ext cx="37827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504" name="Google Shape;504;p38"/>
          <p:cNvSpPr/>
          <p:nvPr/>
        </p:nvSpPr>
        <p:spPr>
          <a:xfrm>
            <a:off x="-1041647" y="4138788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8"/>
          <p:cNvSpPr/>
          <p:nvPr/>
        </p:nvSpPr>
        <p:spPr>
          <a:xfrm flipH="1" rot="1067063">
            <a:off x="-1322829" y="4319279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"/>
          <p:cNvSpPr/>
          <p:nvPr/>
        </p:nvSpPr>
        <p:spPr>
          <a:xfrm rot="626416">
            <a:off x="-2113010" y="4226168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 rot="5400000">
            <a:off x="393556" y="3945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 rot="5400000">
            <a:off x="827744" y="435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 rot="-5400000">
            <a:off x="1266956" y="43673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 rot="5400000">
            <a:off x="110881" y="805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43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idx="1" type="subTitle"/>
          </p:nvPr>
        </p:nvSpPr>
        <p:spPr>
          <a:xfrm>
            <a:off x="1262692" y="2915250"/>
            <a:ext cx="28776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39"/>
          <p:cNvSpPr txBox="1"/>
          <p:nvPr>
            <p:ph hasCustomPrompt="1" type="title"/>
          </p:nvPr>
        </p:nvSpPr>
        <p:spPr>
          <a:xfrm>
            <a:off x="1262650" y="1557200"/>
            <a:ext cx="28776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14" name="Google Shape;514;p39"/>
          <p:cNvSpPr/>
          <p:nvPr/>
        </p:nvSpPr>
        <p:spPr>
          <a:xfrm rot="-9281215">
            <a:off x="-38626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 rot="-9280772">
            <a:off x="-649223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 flipH="1" rot="-9281383">
            <a:off x="-1125488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 flipH="1" rot="10800000">
            <a:off x="-874529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/>
          <p:nvPr/>
        </p:nvSpPr>
        <p:spPr>
          <a:xfrm rot="9367883">
            <a:off x="-114097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 flipH="1" rot="9944222">
            <a:off x="-1677309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 rot="5400000">
            <a:off x="1614606" y="6706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 rot="5400000">
            <a:off x="1071344" y="42445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"/>
          <p:cNvSpPr/>
          <p:nvPr/>
        </p:nvSpPr>
        <p:spPr>
          <a:xfrm rot="-5400000">
            <a:off x="957781" y="517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9"/>
          <p:cNvSpPr/>
          <p:nvPr/>
        </p:nvSpPr>
        <p:spPr>
          <a:xfrm rot="5400000">
            <a:off x="415131" y="3609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/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6" name="Google Shape;526;p40"/>
          <p:cNvSpPr txBox="1"/>
          <p:nvPr>
            <p:ph idx="1" type="subTitle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7" name="Google Shape;527;p40"/>
          <p:cNvSpPr txBox="1"/>
          <p:nvPr>
            <p:ph idx="2" type="subTitle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8" name="Google Shape;528;p40"/>
          <p:cNvSpPr txBox="1"/>
          <p:nvPr>
            <p:ph idx="3" type="subTitle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9" name="Google Shape;529;p40"/>
          <p:cNvSpPr txBox="1"/>
          <p:nvPr>
            <p:ph idx="4" type="subTitle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0" name="Google Shape;530;p40"/>
          <p:cNvSpPr/>
          <p:nvPr/>
        </p:nvSpPr>
        <p:spPr>
          <a:xfrm flipH="1" rot="-10350985">
            <a:off x="6450155" y="-124771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0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0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0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0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7168769" y="-99365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 flipH="1" rot="10800000">
            <a:off x="7678176" y="-210266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562292" y="-173408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0"/>
          <p:cNvSpPr/>
          <p:nvPr/>
        </p:nvSpPr>
        <p:spPr>
          <a:xfrm flipH="1">
            <a:off x="-353582" y="-148002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402608" y="-258904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5069400" y="30350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189800" y="30350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 flipH="1" rot="10800000">
            <a:off x="6276637" y="4026301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8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/>
          <p:nvPr>
            <p:ph idx="1" type="subTitle"/>
          </p:nvPr>
        </p:nvSpPr>
        <p:spPr>
          <a:xfrm>
            <a:off x="4658775" y="3441800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41"/>
          <p:cNvSpPr txBox="1"/>
          <p:nvPr>
            <p:ph idx="2" type="subTitle"/>
          </p:nvPr>
        </p:nvSpPr>
        <p:spPr>
          <a:xfrm>
            <a:off x="2397771" y="1400250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41"/>
          <p:cNvSpPr txBox="1"/>
          <p:nvPr>
            <p:ph type="title"/>
          </p:nvPr>
        </p:nvSpPr>
        <p:spPr>
          <a:xfrm>
            <a:off x="4658771" y="280610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48" name="Google Shape;548;p41"/>
          <p:cNvSpPr txBox="1"/>
          <p:nvPr>
            <p:ph idx="3" type="title"/>
          </p:nvPr>
        </p:nvSpPr>
        <p:spPr>
          <a:xfrm>
            <a:off x="2397771" y="76455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49" name="Google Shape;549;p41"/>
          <p:cNvSpPr/>
          <p:nvPr/>
        </p:nvSpPr>
        <p:spPr>
          <a:xfrm>
            <a:off x="485275" y="3859450"/>
            <a:ext cx="3336529" cy="1283560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1"/>
          <p:cNvSpPr/>
          <p:nvPr/>
        </p:nvSpPr>
        <p:spPr>
          <a:xfrm flipH="1" rot="1432232">
            <a:off x="-470789" y="4165605"/>
            <a:ext cx="4306753" cy="1531081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1"/>
          <p:cNvSpPr/>
          <p:nvPr/>
        </p:nvSpPr>
        <p:spPr>
          <a:xfrm rot="5772258">
            <a:off x="7200936" y="-653045"/>
            <a:ext cx="2023504" cy="1935148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1"/>
          <p:cNvSpPr/>
          <p:nvPr/>
        </p:nvSpPr>
        <p:spPr>
          <a:xfrm rot="707044">
            <a:off x="5289054" y="-380400"/>
            <a:ext cx="4307387" cy="1170580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5289100" y="-380553"/>
            <a:ext cx="4306711" cy="128365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1"/>
          <p:cNvSpPr/>
          <p:nvPr/>
        </p:nvSpPr>
        <p:spPr>
          <a:xfrm rot="855605">
            <a:off x="-610970" y="4000688"/>
            <a:ext cx="4923475" cy="1631508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1"/>
          <p:cNvSpPr/>
          <p:nvPr/>
        </p:nvSpPr>
        <p:spPr>
          <a:xfrm rot="5400000">
            <a:off x="2493669" y="40945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141481" y="39944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1836844" y="3941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1"/>
          <p:cNvSpPr/>
          <p:nvPr/>
        </p:nvSpPr>
        <p:spPr>
          <a:xfrm rot="5400000">
            <a:off x="485269" y="33596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7169406" y="964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 rot="5400000">
            <a:off x="5817219" y="8647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6512581" y="8121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1"/>
          <p:cNvSpPr/>
          <p:nvPr/>
        </p:nvSpPr>
        <p:spPr>
          <a:xfrm rot="5400000">
            <a:off x="5161006" y="229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/>
          <p:nvPr>
            <p:ph type="title"/>
          </p:nvPr>
        </p:nvSpPr>
        <p:spPr>
          <a:xfrm>
            <a:off x="1829850" y="1557200"/>
            <a:ext cx="5484300" cy="11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5" name="Google Shape;565;p42"/>
          <p:cNvSpPr txBox="1"/>
          <p:nvPr>
            <p:ph idx="1" type="subTitle"/>
          </p:nvPr>
        </p:nvSpPr>
        <p:spPr>
          <a:xfrm>
            <a:off x="1830150" y="2833325"/>
            <a:ext cx="54840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/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43"/>
          <p:cNvSpPr txBox="1"/>
          <p:nvPr>
            <p:ph idx="3" type="subTitle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5" name="Google Shape;585;p43"/>
          <p:cNvSpPr txBox="1"/>
          <p:nvPr>
            <p:ph idx="4" type="subTitle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43"/>
          <p:cNvSpPr txBox="1"/>
          <p:nvPr>
            <p:ph idx="5" type="subTitle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7" name="Google Shape;587;p43"/>
          <p:cNvSpPr txBox="1"/>
          <p:nvPr>
            <p:ph idx="6" type="subTitle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43"/>
          <p:cNvSpPr txBox="1"/>
          <p:nvPr>
            <p:ph idx="7" type="subTitle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9" name="Google Shape;589;p43"/>
          <p:cNvSpPr txBox="1"/>
          <p:nvPr>
            <p:ph idx="8" type="subTitle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43"/>
          <p:cNvSpPr txBox="1"/>
          <p:nvPr>
            <p:ph idx="9" type="subTitle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1" name="Google Shape;591;p43"/>
          <p:cNvSpPr txBox="1"/>
          <p:nvPr>
            <p:ph idx="13" type="subTitle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43"/>
          <p:cNvSpPr txBox="1"/>
          <p:nvPr>
            <p:ph idx="14" type="subTitle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3" name="Google Shape;593;p43"/>
          <p:cNvSpPr txBox="1"/>
          <p:nvPr>
            <p:ph idx="15" type="subTitle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43"/>
          <p:cNvSpPr/>
          <p:nvPr/>
        </p:nvSpPr>
        <p:spPr>
          <a:xfrm>
            <a:off x="5587299" y="-2095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3"/>
          <p:cNvSpPr/>
          <p:nvPr/>
        </p:nvSpPr>
        <p:spPr>
          <a:xfrm flipH="1" rot="10800000">
            <a:off x="6906325" y="-5251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3"/>
          <p:cNvSpPr/>
          <p:nvPr/>
        </p:nvSpPr>
        <p:spPr>
          <a:xfrm rot="-3279262">
            <a:off x="7901589" y="-9730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3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3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3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3"/>
          <p:cNvSpPr/>
          <p:nvPr/>
        </p:nvSpPr>
        <p:spPr>
          <a:xfrm flipH="1">
            <a:off x="-3333926" y="-2107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3"/>
          <p:cNvSpPr/>
          <p:nvPr/>
        </p:nvSpPr>
        <p:spPr>
          <a:xfrm rot="10800000">
            <a:off x="-142195" y="-5263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 flipH="1" rot="3279262">
            <a:off x="-162965" y="-9742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 flipH="1" rot="10800000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 flipH="1" rot="10800000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 flipH="1" rot="10800000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 flipH="1" rot="10800000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0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/>
          <p:nvPr/>
        </p:nvSpPr>
        <p:spPr>
          <a:xfrm flipH="1" rot="-5400000">
            <a:off x="7394663" y="2761041"/>
            <a:ext cx="2443246" cy="56873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4"/>
          <p:cNvSpPr/>
          <p:nvPr/>
        </p:nvSpPr>
        <p:spPr>
          <a:xfrm rot="-5399497">
            <a:off x="6547057" y="1922604"/>
            <a:ext cx="4515337" cy="678344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4"/>
          <p:cNvSpPr/>
          <p:nvPr/>
        </p:nvSpPr>
        <p:spPr>
          <a:xfrm flipH="1" rot="-5400440">
            <a:off x="6201606" y="2210242"/>
            <a:ext cx="5161707" cy="72292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4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" type="subTitle"/>
          </p:nvPr>
        </p:nvSpPr>
        <p:spPr>
          <a:xfrm>
            <a:off x="3610941" y="22998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4"/>
          <p:cNvSpPr txBox="1"/>
          <p:nvPr>
            <p:ph idx="3" type="subTitle"/>
          </p:nvPr>
        </p:nvSpPr>
        <p:spPr>
          <a:xfrm>
            <a:off x="8120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5" name="Google Shape;615;p44"/>
          <p:cNvSpPr txBox="1"/>
          <p:nvPr>
            <p:ph idx="4" type="subTitle"/>
          </p:nvPr>
        </p:nvSpPr>
        <p:spPr>
          <a:xfrm>
            <a:off x="1094063" y="22998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4"/>
          <p:cNvSpPr txBox="1"/>
          <p:nvPr>
            <p:ph idx="5" type="subTitle"/>
          </p:nvPr>
        </p:nvSpPr>
        <p:spPr>
          <a:xfrm>
            <a:off x="3328941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7" name="Google Shape;617;p44"/>
          <p:cNvSpPr txBox="1"/>
          <p:nvPr>
            <p:ph idx="6" type="subTitle"/>
          </p:nvPr>
        </p:nvSpPr>
        <p:spPr>
          <a:xfrm>
            <a:off x="3610941" y="39050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4"/>
          <p:cNvSpPr txBox="1"/>
          <p:nvPr>
            <p:ph idx="7" type="subTitle"/>
          </p:nvPr>
        </p:nvSpPr>
        <p:spPr>
          <a:xfrm>
            <a:off x="812063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9" name="Google Shape;619;p44"/>
          <p:cNvSpPr txBox="1"/>
          <p:nvPr>
            <p:ph idx="8" type="subTitle"/>
          </p:nvPr>
        </p:nvSpPr>
        <p:spPr>
          <a:xfrm>
            <a:off x="1094063" y="39050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4"/>
          <p:cNvSpPr txBox="1"/>
          <p:nvPr>
            <p:ph idx="9" type="subTitle"/>
          </p:nvPr>
        </p:nvSpPr>
        <p:spPr>
          <a:xfrm>
            <a:off x="58458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1" name="Google Shape;621;p44"/>
          <p:cNvSpPr txBox="1"/>
          <p:nvPr>
            <p:ph idx="13" type="subTitle"/>
          </p:nvPr>
        </p:nvSpPr>
        <p:spPr>
          <a:xfrm>
            <a:off x="6127816" y="22998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44"/>
          <p:cNvSpPr txBox="1"/>
          <p:nvPr>
            <p:ph idx="14" type="subTitle"/>
          </p:nvPr>
        </p:nvSpPr>
        <p:spPr>
          <a:xfrm>
            <a:off x="5845816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3" name="Google Shape;623;p44"/>
          <p:cNvSpPr txBox="1"/>
          <p:nvPr>
            <p:ph idx="15" type="subTitle"/>
          </p:nvPr>
        </p:nvSpPr>
        <p:spPr>
          <a:xfrm>
            <a:off x="6127816" y="39050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4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5" name="Google Shape;625;p44"/>
          <p:cNvSpPr/>
          <p:nvPr/>
        </p:nvSpPr>
        <p:spPr>
          <a:xfrm>
            <a:off x="8351719" y="1688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4"/>
          <p:cNvSpPr/>
          <p:nvPr/>
        </p:nvSpPr>
        <p:spPr>
          <a:xfrm>
            <a:off x="8364481" y="48082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4"/>
          <p:cNvSpPr/>
          <p:nvPr/>
        </p:nvSpPr>
        <p:spPr>
          <a:xfrm rot="10800000">
            <a:off x="8515231" y="14905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4"/>
          <p:cNvSpPr/>
          <p:nvPr/>
        </p:nvSpPr>
        <p:spPr>
          <a:xfrm>
            <a:off x="7940944" y="29972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4"/>
          <p:cNvSpPr/>
          <p:nvPr/>
        </p:nvSpPr>
        <p:spPr>
          <a:xfrm rot="5400000">
            <a:off x="-1539825" y="1069929"/>
            <a:ext cx="3336529" cy="605972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4"/>
          <p:cNvSpPr/>
          <p:nvPr/>
        </p:nvSpPr>
        <p:spPr>
          <a:xfrm flipH="1" rot="6392579">
            <a:off x="-2086596" y="339210"/>
            <a:ext cx="4108425" cy="1125528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4"/>
          <p:cNvSpPr/>
          <p:nvPr/>
        </p:nvSpPr>
        <p:spPr>
          <a:xfrm rot="5980549">
            <a:off x="-2375690" y="502831"/>
            <a:ext cx="4840630" cy="1134631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4"/>
          <p:cNvSpPr/>
          <p:nvPr/>
        </p:nvSpPr>
        <p:spPr>
          <a:xfrm rot="10800000">
            <a:off x="115388" y="209797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4"/>
          <p:cNvSpPr/>
          <p:nvPr/>
        </p:nvSpPr>
        <p:spPr>
          <a:xfrm rot="10800000">
            <a:off x="361275" y="42206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4"/>
          <p:cNvSpPr/>
          <p:nvPr/>
        </p:nvSpPr>
        <p:spPr>
          <a:xfrm>
            <a:off x="333025" y="144100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4"/>
          <p:cNvSpPr/>
          <p:nvPr/>
        </p:nvSpPr>
        <p:spPr>
          <a:xfrm rot="10800000">
            <a:off x="1593613" y="-33062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9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5"/>
          <p:cNvSpPr txBox="1"/>
          <p:nvPr>
            <p:ph type="title"/>
          </p:nvPr>
        </p:nvSpPr>
        <p:spPr>
          <a:xfrm>
            <a:off x="1098938" y="12569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38" name="Google Shape;638;p45"/>
          <p:cNvSpPr txBox="1"/>
          <p:nvPr>
            <p:ph idx="1" type="subTitle"/>
          </p:nvPr>
        </p:nvSpPr>
        <p:spPr>
          <a:xfrm>
            <a:off x="1098938" y="15740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9" name="Google Shape;639;p45"/>
          <p:cNvSpPr txBox="1"/>
          <p:nvPr>
            <p:ph idx="2" type="title"/>
          </p:nvPr>
        </p:nvSpPr>
        <p:spPr>
          <a:xfrm>
            <a:off x="6001463" y="12569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0" name="Google Shape;640;p45"/>
          <p:cNvSpPr txBox="1"/>
          <p:nvPr>
            <p:ph idx="3" type="subTitle"/>
          </p:nvPr>
        </p:nvSpPr>
        <p:spPr>
          <a:xfrm>
            <a:off x="6001463" y="15740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1" name="Google Shape;641;p45"/>
          <p:cNvSpPr txBox="1"/>
          <p:nvPr>
            <p:ph idx="4" type="title"/>
          </p:nvPr>
        </p:nvSpPr>
        <p:spPr>
          <a:xfrm>
            <a:off x="1120238" y="34032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2" name="Google Shape;642;p45"/>
          <p:cNvSpPr txBox="1"/>
          <p:nvPr>
            <p:ph idx="5" type="subTitle"/>
          </p:nvPr>
        </p:nvSpPr>
        <p:spPr>
          <a:xfrm>
            <a:off x="1120238" y="37203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3" name="Google Shape;643;p45"/>
          <p:cNvSpPr txBox="1"/>
          <p:nvPr>
            <p:ph idx="6" type="title"/>
          </p:nvPr>
        </p:nvSpPr>
        <p:spPr>
          <a:xfrm>
            <a:off x="6022763" y="34032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4" name="Google Shape;644;p45"/>
          <p:cNvSpPr txBox="1"/>
          <p:nvPr>
            <p:ph idx="7" type="subTitle"/>
          </p:nvPr>
        </p:nvSpPr>
        <p:spPr>
          <a:xfrm>
            <a:off x="6022763" y="37203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5" name="Google Shape;645;p45"/>
          <p:cNvSpPr txBox="1"/>
          <p:nvPr>
            <p:ph idx="8" type="title"/>
          </p:nvPr>
        </p:nvSpPr>
        <p:spPr>
          <a:xfrm>
            <a:off x="3550200" y="23300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6" name="Google Shape;646;p45"/>
          <p:cNvSpPr txBox="1"/>
          <p:nvPr>
            <p:ph idx="9" type="subTitle"/>
          </p:nvPr>
        </p:nvSpPr>
        <p:spPr>
          <a:xfrm>
            <a:off x="3550200" y="26472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7" name="Google Shape;647;p45"/>
          <p:cNvSpPr/>
          <p:nvPr/>
        </p:nvSpPr>
        <p:spPr>
          <a:xfrm flipH="1" rot="-1518785">
            <a:off x="108221" y="-13636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5"/>
          <p:cNvSpPr/>
          <p:nvPr/>
        </p:nvSpPr>
        <p:spPr>
          <a:xfrm flipH="1" rot="-1519228">
            <a:off x="-502377" y="-7163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5"/>
          <p:cNvSpPr/>
          <p:nvPr/>
        </p:nvSpPr>
        <p:spPr>
          <a:xfrm rot="-1518617">
            <a:off x="-978642" y="-633617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5"/>
          <p:cNvSpPr/>
          <p:nvPr/>
        </p:nvSpPr>
        <p:spPr>
          <a:xfrm>
            <a:off x="-727683" y="4105400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5"/>
          <p:cNvSpPr/>
          <p:nvPr/>
        </p:nvSpPr>
        <p:spPr>
          <a:xfrm flipH="1" rot="1432117">
            <a:off x="-994133" y="4325918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5"/>
          <p:cNvSpPr/>
          <p:nvPr/>
        </p:nvSpPr>
        <p:spPr>
          <a:xfrm rot="855778">
            <a:off x="-1530463" y="4208916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5"/>
          <p:cNvSpPr txBox="1"/>
          <p:nvPr>
            <p:ph idx="13"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4" name="Google Shape;654;p45"/>
          <p:cNvSpPr/>
          <p:nvPr/>
        </p:nvSpPr>
        <p:spPr>
          <a:xfrm rot="5400000">
            <a:off x="2668844" y="152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"/>
          <p:cNvSpPr/>
          <p:nvPr/>
        </p:nvSpPr>
        <p:spPr>
          <a:xfrm rot="5400000">
            <a:off x="1006581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5"/>
          <p:cNvSpPr/>
          <p:nvPr/>
        </p:nvSpPr>
        <p:spPr>
          <a:xfrm rot="-5400000">
            <a:off x="2012019" y="-1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5"/>
          <p:cNvSpPr/>
          <p:nvPr/>
        </p:nvSpPr>
        <p:spPr>
          <a:xfrm rot="5400000">
            <a:off x="350369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3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0" name="Google Shape;660;p46"/>
          <p:cNvSpPr txBox="1"/>
          <p:nvPr>
            <p:ph idx="2" type="title"/>
          </p:nvPr>
        </p:nvSpPr>
        <p:spPr>
          <a:xfrm>
            <a:off x="99087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1" name="Google Shape;661;p46"/>
          <p:cNvSpPr txBox="1"/>
          <p:nvPr>
            <p:ph idx="1" type="subTitle"/>
          </p:nvPr>
        </p:nvSpPr>
        <p:spPr>
          <a:xfrm>
            <a:off x="99087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46"/>
          <p:cNvSpPr txBox="1"/>
          <p:nvPr>
            <p:ph idx="3" type="title"/>
          </p:nvPr>
        </p:nvSpPr>
        <p:spPr>
          <a:xfrm>
            <a:off x="2272775" y="29638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3" name="Google Shape;663;p46"/>
          <p:cNvSpPr txBox="1"/>
          <p:nvPr>
            <p:ph idx="4" type="subTitle"/>
          </p:nvPr>
        </p:nvSpPr>
        <p:spPr>
          <a:xfrm>
            <a:off x="2272775" y="34174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46"/>
          <p:cNvSpPr txBox="1"/>
          <p:nvPr>
            <p:ph idx="5" type="title"/>
          </p:nvPr>
        </p:nvSpPr>
        <p:spPr>
          <a:xfrm>
            <a:off x="611852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5" name="Google Shape;665;p46"/>
          <p:cNvSpPr txBox="1"/>
          <p:nvPr>
            <p:ph idx="6" type="subTitle"/>
          </p:nvPr>
        </p:nvSpPr>
        <p:spPr>
          <a:xfrm>
            <a:off x="611852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46"/>
          <p:cNvSpPr txBox="1"/>
          <p:nvPr>
            <p:ph idx="7" type="title"/>
          </p:nvPr>
        </p:nvSpPr>
        <p:spPr>
          <a:xfrm>
            <a:off x="4836600" y="29638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7" name="Google Shape;667;p46"/>
          <p:cNvSpPr txBox="1"/>
          <p:nvPr>
            <p:ph idx="8" type="subTitle"/>
          </p:nvPr>
        </p:nvSpPr>
        <p:spPr>
          <a:xfrm>
            <a:off x="4836600" y="34174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46"/>
          <p:cNvSpPr txBox="1"/>
          <p:nvPr>
            <p:ph idx="9" type="title"/>
          </p:nvPr>
        </p:nvSpPr>
        <p:spPr>
          <a:xfrm>
            <a:off x="355467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9" name="Google Shape;669;p46"/>
          <p:cNvSpPr txBox="1"/>
          <p:nvPr>
            <p:ph idx="13" type="subTitle"/>
          </p:nvPr>
        </p:nvSpPr>
        <p:spPr>
          <a:xfrm>
            <a:off x="355467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46"/>
          <p:cNvSpPr/>
          <p:nvPr/>
        </p:nvSpPr>
        <p:spPr>
          <a:xfrm>
            <a:off x="-614789" y="4059903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6"/>
          <p:cNvSpPr/>
          <p:nvPr/>
        </p:nvSpPr>
        <p:spPr>
          <a:xfrm flipH="1" rot="1432117">
            <a:off x="-881240" y="4280420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6"/>
          <p:cNvSpPr/>
          <p:nvPr/>
        </p:nvSpPr>
        <p:spPr>
          <a:xfrm rot="855778">
            <a:off x="-1417570" y="4163418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 flipH="1" rot="5027361">
            <a:off x="8598824" y="4042096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6"/>
          <p:cNvSpPr/>
          <p:nvPr/>
        </p:nvSpPr>
        <p:spPr>
          <a:xfrm flipH="1" rot="10093095">
            <a:off x="7020027" y="4448297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6"/>
          <p:cNvSpPr/>
          <p:nvPr/>
        </p:nvSpPr>
        <p:spPr>
          <a:xfrm flipH="1" rot="10800000">
            <a:off x="7020070" y="4354984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6"/>
          <p:cNvSpPr/>
          <p:nvPr/>
        </p:nvSpPr>
        <p:spPr>
          <a:xfrm rot="5400000">
            <a:off x="8594081" y="4247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6"/>
          <p:cNvSpPr/>
          <p:nvPr/>
        </p:nvSpPr>
        <p:spPr>
          <a:xfrm rot="5400000">
            <a:off x="810844" y="4323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6"/>
          <p:cNvSpPr/>
          <p:nvPr/>
        </p:nvSpPr>
        <p:spPr>
          <a:xfrm rot="-5400000">
            <a:off x="7937256" y="4095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6"/>
          <p:cNvSpPr/>
          <p:nvPr/>
        </p:nvSpPr>
        <p:spPr>
          <a:xfrm rot="5400000">
            <a:off x="154631" y="36889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/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2" name="Google Shape;682;p47"/>
          <p:cNvSpPr txBox="1"/>
          <p:nvPr>
            <p:ph idx="1" type="subTitle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3" name="Google Shape;683;p47"/>
          <p:cNvSpPr txBox="1"/>
          <p:nvPr>
            <p:ph idx="2" type="subTitle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47"/>
          <p:cNvSpPr txBox="1"/>
          <p:nvPr>
            <p:ph idx="3" type="subTitle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5" name="Google Shape;685;p47"/>
          <p:cNvSpPr txBox="1"/>
          <p:nvPr>
            <p:ph idx="4" type="subTitle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47"/>
          <p:cNvSpPr txBox="1"/>
          <p:nvPr>
            <p:ph idx="5" type="subTitle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7" name="Google Shape;687;p47"/>
          <p:cNvSpPr txBox="1"/>
          <p:nvPr>
            <p:ph idx="6" type="subTitle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47"/>
          <p:cNvSpPr txBox="1"/>
          <p:nvPr>
            <p:ph idx="7" type="subTitle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9" name="Google Shape;689;p47"/>
          <p:cNvSpPr txBox="1"/>
          <p:nvPr>
            <p:ph idx="8" type="subTitle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47"/>
          <p:cNvSpPr/>
          <p:nvPr/>
        </p:nvSpPr>
        <p:spPr>
          <a:xfrm flipH="1" rot="-5400000">
            <a:off x="-3096997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7"/>
          <p:cNvSpPr/>
          <p:nvPr/>
        </p:nvSpPr>
        <p:spPr>
          <a:xfrm rot="5400000">
            <a:off x="-1921300" y="309843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7"/>
          <p:cNvSpPr/>
          <p:nvPr/>
        </p:nvSpPr>
        <p:spPr>
          <a:xfrm flipH="1" rot="147">
            <a:off x="-401896" y="3180097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7"/>
          <p:cNvSpPr/>
          <p:nvPr/>
        </p:nvSpPr>
        <p:spPr>
          <a:xfrm flipH="1" rot="-5400000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7"/>
          <p:cNvSpPr/>
          <p:nvPr/>
        </p:nvSpPr>
        <p:spPr>
          <a:xfrm flipH="1" rot="-5400000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7"/>
          <p:cNvSpPr/>
          <p:nvPr/>
        </p:nvSpPr>
        <p:spPr>
          <a:xfrm flipH="1" rot="-5400000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 flipH="1" rot="5400000">
            <a:off x="5330692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 rot="-5400000">
            <a:off x="6773240" y="98835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7"/>
          <p:cNvSpPr/>
          <p:nvPr/>
        </p:nvSpPr>
        <p:spPr>
          <a:xfrm flipH="1" rot="-10799853">
            <a:off x="8120822" y="-9700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7"/>
          <p:cNvSpPr/>
          <p:nvPr/>
        </p:nvSpPr>
        <p:spPr>
          <a:xfrm flipH="1" rot="5400000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7"/>
          <p:cNvSpPr/>
          <p:nvPr/>
        </p:nvSpPr>
        <p:spPr>
          <a:xfrm flipH="1" rot="5400000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7"/>
          <p:cNvSpPr/>
          <p:nvPr/>
        </p:nvSpPr>
        <p:spPr>
          <a:xfrm flipH="1" rot="5400000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7"/>
          <p:cNvSpPr/>
          <p:nvPr/>
        </p:nvSpPr>
        <p:spPr>
          <a:xfrm flipH="1" rot="5400000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7"/>
          <p:cNvSpPr/>
          <p:nvPr/>
        </p:nvSpPr>
        <p:spPr>
          <a:xfrm flipH="1" rot="-5400000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06" name="Google Shape;706;p48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48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8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8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8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8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8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8"/>
          <p:cNvSpPr/>
          <p:nvPr/>
        </p:nvSpPr>
        <p:spPr>
          <a:xfrm rot="-10667561">
            <a:off x="305871" y="43938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8"/>
          <p:cNvSpPr/>
          <p:nvPr/>
        </p:nvSpPr>
        <p:spPr>
          <a:xfrm rot="10800000">
            <a:off x="402459" y="43010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8"/>
          <p:cNvSpPr/>
          <p:nvPr/>
        </p:nvSpPr>
        <p:spPr>
          <a:xfrm>
            <a:off x="-272112" y="41566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8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8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8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8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8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/>
          <p:nvPr>
            <p:ph type="title"/>
          </p:nvPr>
        </p:nvSpPr>
        <p:spPr>
          <a:xfrm flipH="1">
            <a:off x="1031349" y="928025"/>
            <a:ext cx="3742500" cy="17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3" name="Google Shape;723;p49"/>
          <p:cNvSpPr txBox="1"/>
          <p:nvPr>
            <p:ph idx="1" type="subTitle"/>
          </p:nvPr>
        </p:nvSpPr>
        <p:spPr>
          <a:xfrm flipH="1">
            <a:off x="1031044" y="2641900"/>
            <a:ext cx="3742500" cy="15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49"/>
          <p:cNvSpPr/>
          <p:nvPr/>
        </p:nvSpPr>
        <p:spPr>
          <a:xfrm>
            <a:off x="0" y="0"/>
            <a:ext cx="444900" cy="4449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9"/>
          <p:cNvSpPr/>
          <p:nvPr/>
        </p:nvSpPr>
        <p:spPr>
          <a:xfrm rot="-9281215">
            <a:off x="165301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9"/>
          <p:cNvSpPr/>
          <p:nvPr/>
        </p:nvSpPr>
        <p:spPr>
          <a:xfrm rot="-9280772">
            <a:off x="-445297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9"/>
          <p:cNvSpPr/>
          <p:nvPr/>
        </p:nvSpPr>
        <p:spPr>
          <a:xfrm flipH="1" rot="-9281383">
            <a:off x="-921562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9"/>
          <p:cNvSpPr/>
          <p:nvPr/>
        </p:nvSpPr>
        <p:spPr>
          <a:xfrm flipH="1" rot="10800000">
            <a:off x="-670603" y="7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9"/>
          <p:cNvSpPr/>
          <p:nvPr/>
        </p:nvSpPr>
        <p:spPr>
          <a:xfrm rot="9367883">
            <a:off x="-937053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9"/>
          <p:cNvSpPr/>
          <p:nvPr/>
        </p:nvSpPr>
        <p:spPr>
          <a:xfrm rot="-1518617">
            <a:off x="-992817" y="-870267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9"/>
          <p:cNvSpPr/>
          <p:nvPr/>
        </p:nvSpPr>
        <p:spPr>
          <a:xfrm rot="5400000">
            <a:off x="2202194" y="4596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9"/>
          <p:cNvSpPr/>
          <p:nvPr/>
        </p:nvSpPr>
        <p:spPr>
          <a:xfrm rot="-5400000">
            <a:off x="565106" y="822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0"/>
          <p:cNvSpPr txBox="1"/>
          <p:nvPr>
            <p:ph type="title"/>
          </p:nvPr>
        </p:nvSpPr>
        <p:spPr>
          <a:xfrm>
            <a:off x="4253800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35" name="Google Shape;735;p50"/>
          <p:cNvSpPr txBox="1"/>
          <p:nvPr>
            <p:ph idx="1" type="subTitle"/>
          </p:nvPr>
        </p:nvSpPr>
        <p:spPr>
          <a:xfrm>
            <a:off x="5186112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50"/>
          <p:cNvSpPr/>
          <p:nvPr/>
        </p:nvSpPr>
        <p:spPr>
          <a:xfrm rot="10800000">
            <a:off x="3937512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0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0"/>
          <p:cNvSpPr/>
          <p:nvPr/>
        </p:nvSpPr>
        <p:spPr>
          <a:xfrm flipH="1" rot="10800000">
            <a:off x="4720014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0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0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0"/>
          <p:cNvSpPr/>
          <p:nvPr/>
        </p:nvSpPr>
        <p:spPr>
          <a:xfrm rot="10800000">
            <a:off x="5220582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0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0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0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0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1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48" name="Google Shape;748;p51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51"/>
          <p:cNvSpPr/>
          <p:nvPr/>
        </p:nvSpPr>
        <p:spPr>
          <a:xfrm flipH="1" rot="-5911893">
            <a:off x="31252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1"/>
          <p:cNvSpPr/>
          <p:nvPr/>
        </p:nvSpPr>
        <p:spPr>
          <a:xfrm flipH="1" rot="-515846">
            <a:off x="-399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1"/>
          <p:cNvSpPr/>
          <p:nvPr/>
        </p:nvSpPr>
        <p:spPr>
          <a:xfrm flipH="1">
            <a:off x="-423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1"/>
          <p:cNvSpPr/>
          <p:nvPr/>
        </p:nvSpPr>
        <p:spPr>
          <a:xfrm>
            <a:off x="-275372" y="4138788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1"/>
          <p:cNvSpPr/>
          <p:nvPr/>
        </p:nvSpPr>
        <p:spPr>
          <a:xfrm flipH="1" rot="1067063">
            <a:off x="-556554" y="4319279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1"/>
          <p:cNvSpPr/>
          <p:nvPr/>
        </p:nvSpPr>
        <p:spPr>
          <a:xfrm rot="626416">
            <a:off x="-1346735" y="4226168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1"/>
          <p:cNvSpPr/>
          <p:nvPr/>
        </p:nvSpPr>
        <p:spPr>
          <a:xfrm rot="5400000">
            <a:off x="2074869" y="43515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1"/>
          <p:cNvSpPr/>
          <p:nvPr/>
        </p:nvSpPr>
        <p:spPr>
          <a:xfrm rot="1364436">
            <a:off x="2082771" y="538417"/>
            <a:ext cx="98562" cy="988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1"/>
          <p:cNvSpPr/>
          <p:nvPr/>
        </p:nvSpPr>
        <p:spPr>
          <a:xfrm rot="-5400000">
            <a:off x="1418044" y="4198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1"/>
          <p:cNvSpPr/>
          <p:nvPr/>
        </p:nvSpPr>
        <p:spPr>
          <a:xfrm rot="1359618">
            <a:off x="1253917" y="848767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2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1" name="Google Shape;761;p52"/>
          <p:cNvSpPr txBox="1"/>
          <p:nvPr>
            <p:ph idx="1" type="subTitle"/>
          </p:nvPr>
        </p:nvSpPr>
        <p:spPr>
          <a:xfrm>
            <a:off x="4758125" y="1203300"/>
            <a:ext cx="3601800" cy="29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■"/>
              <a:defRPr/>
            </a:lvl9pPr>
          </a:lstStyle>
          <a:p/>
        </p:txBody>
      </p:sp>
      <p:sp>
        <p:nvSpPr>
          <p:cNvPr id="762" name="Google Shape;762;p52"/>
          <p:cNvSpPr/>
          <p:nvPr/>
        </p:nvSpPr>
        <p:spPr>
          <a:xfrm flipH="1" rot="10800000">
            <a:off x="-394184" y="-4756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2"/>
          <p:cNvSpPr/>
          <p:nvPr/>
        </p:nvSpPr>
        <p:spPr>
          <a:xfrm rot="9367883">
            <a:off x="-660634" y="-44923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2"/>
          <p:cNvSpPr/>
          <p:nvPr/>
        </p:nvSpPr>
        <p:spPr>
          <a:xfrm flipH="1" rot="9944222">
            <a:off x="-1196964" y="-40583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2"/>
          <p:cNvSpPr/>
          <p:nvPr/>
        </p:nvSpPr>
        <p:spPr>
          <a:xfrm rot="3327864">
            <a:off x="2723221" y="251912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2"/>
          <p:cNvSpPr/>
          <p:nvPr/>
        </p:nvSpPr>
        <p:spPr>
          <a:xfrm rot="3326249">
            <a:off x="1540673" y="961357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2"/>
          <p:cNvSpPr/>
          <p:nvPr/>
        </p:nvSpPr>
        <p:spPr>
          <a:xfrm rot="-7473751">
            <a:off x="2083361" y="523229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2"/>
          <p:cNvSpPr/>
          <p:nvPr/>
        </p:nvSpPr>
        <p:spPr>
          <a:xfrm rot="3327864">
            <a:off x="652661" y="787093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5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3"/>
          <p:cNvSpPr txBox="1"/>
          <p:nvPr>
            <p:ph type="title"/>
          </p:nvPr>
        </p:nvSpPr>
        <p:spPr>
          <a:xfrm flipH="1">
            <a:off x="686700" y="1093200"/>
            <a:ext cx="7770600" cy="13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771" name="Google Shape;771;p53"/>
          <p:cNvSpPr txBox="1"/>
          <p:nvPr>
            <p:ph idx="1" type="body"/>
          </p:nvPr>
        </p:nvSpPr>
        <p:spPr>
          <a:xfrm flipH="1">
            <a:off x="686700" y="2540425"/>
            <a:ext cx="7770600" cy="1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600"/>
            </a:lvl1pPr>
            <a:lvl2pPr indent="-355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72" name="Google Shape;772;p53"/>
          <p:cNvSpPr/>
          <p:nvPr/>
        </p:nvSpPr>
        <p:spPr>
          <a:xfrm>
            <a:off x="1030225" y="3960176"/>
            <a:ext cx="7083925" cy="1183297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3"/>
          <p:cNvSpPr/>
          <p:nvPr/>
        </p:nvSpPr>
        <p:spPr>
          <a:xfrm flipH="1">
            <a:off x="-1" y="4362499"/>
            <a:ext cx="9144351" cy="782105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3"/>
          <p:cNvSpPr/>
          <p:nvPr/>
        </p:nvSpPr>
        <p:spPr>
          <a:xfrm rot="6479671">
            <a:off x="5455589" y="-1428985"/>
            <a:ext cx="1502599" cy="3510848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3"/>
          <p:cNvSpPr/>
          <p:nvPr/>
        </p:nvSpPr>
        <p:spPr>
          <a:xfrm>
            <a:off x="0" y="-167425"/>
            <a:ext cx="9144351" cy="831498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3"/>
          <p:cNvSpPr/>
          <p:nvPr/>
        </p:nvSpPr>
        <p:spPr>
          <a:xfrm>
            <a:off x="0" y="-167425"/>
            <a:ext cx="9144078" cy="911830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1" y="4416936"/>
            <a:ext cx="9143690" cy="72690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1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4"/>
          <p:cNvSpPr/>
          <p:nvPr/>
        </p:nvSpPr>
        <p:spPr>
          <a:xfrm rot="10800000">
            <a:off x="7300975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4"/>
          <p:cNvSpPr/>
          <p:nvPr/>
        </p:nvSpPr>
        <p:spPr>
          <a:xfrm flipH="1" rot="-9367883">
            <a:off x="6856721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4"/>
          <p:cNvSpPr/>
          <p:nvPr/>
        </p:nvSpPr>
        <p:spPr>
          <a:xfrm rot="-9944222">
            <a:off x="6941636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4"/>
          <p:cNvSpPr/>
          <p:nvPr/>
        </p:nvSpPr>
        <p:spPr>
          <a:xfrm flipH="1" rot="5027361">
            <a:off x="7738224" y="4014283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4"/>
          <p:cNvSpPr/>
          <p:nvPr/>
        </p:nvSpPr>
        <p:spPr>
          <a:xfrm flipH="1" rot="10093095">
            <a:off x="6159427" y="442048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4"/>
          <p:cNvSpPr/>
          <p:nvPr/>
        </p:nvSpPr>
        <p:spPr>
          <a:xfrm flipH="1" rot="10800000">
            <a:off x="6159470" y="4327171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4"/>
          <p:cNvSpPr txBox="1"/>
          <p:nvPr>
            <p:ph type="title"/>
          </p:nvPr>
        </p:nvSpPr>
        <p:spPr>
          <a:xfrm>
            <a:off x="4454400" y="1034213"/>
            <a:ext cx="3644400" cy="17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3" name="Google Shape;793;p54"/>
          <p:cNvSpPr txBox="1"/>
          <p:nvPr>
            <p:ph idx="1" type="subTitle"/>
          </p:nvPr>
        </p:nvSpPr>
        <p:spPr>
          <a:xfrm>
            <a:off x="4454400" y="2842988"/>
            <a:ext cx="36444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54"/>
          <p:cNvSpPr/>
          <p:nvPr/>
        </p:nvSpPr>
        <p:spPr>
          <a:xfrm rot="5400000">
            <a:off x="7721131" y="4324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4"/>
          <p:cNvSpPr/>
          <p:nvPr/>
        </p:nvSpPr>
        <p:spPr>
          <a:xfrm rot="5400000">
            <a:off x="7319469" y="8016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54"/>
          <p:cNvSpPr/>
          <p:nvPr/>
        </p:nvSpPr>
        <p:spPr>
          <a:xfrm rot="-5400000">
            <a:off x="7064306" y="4171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4"/>
          <p:cNvSpPr/>
          <p:nvPr/>
        </p:nvSpPr>
        <p:spPr>
          <a:xfrm rot="5400000">
            <a:off x="6663256" y="1668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7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5"/>
          <p:cNvSpPr/>
          <p:nvPr/>
        </p:nvSpPr>
        <p:spPr>
          <a:xfrm rot="10800000">
            <a:off x="5444252" y="4036344"/>
            <a:ext cx="3644607" cy="111842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5"/>
          <p:cNvSpPr/>
          <p:nvPr/>
        </p:nvSpPr>
        <p:spPr>
          <a:xfrm>
            <a:off x="6207850" y="3883665"/>
            <a:ext cx="2936718" cy="1271100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5"/>
          <p:cNvSpPr/>
          <p:nvPr/>
        </p:nvSpPr>
        <p:spPr>
          <a:xfrm flipH="1">
            <a:off x="6645307" y="3883573"/>
            <a:ext cx="2498729" cy="1271173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5"/>
          <p:cNvSpPr txBox="1"/>
          <p:nvPr>
            <p:ph type="title"/>
          </p:nvPr>
        </p:nvSpPr>
        <p:spPr>
          <a:xfrm>
            <a:off x="4691800" y="1160950"/>
            <a:ext cx="3543300" cy="15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03" name="Google Shape;803;p55"/>
          <p:cNvSpPr txBox="1"/>
          <p:nvPr>
            <p:ph idx="1" type="subTitle"/>
          </p:nvPr>
        </p:nvSpPr>
        <p:spPr>
          <a:xfrm>
            <a:off x="4691875" y="2833325"/>
            <a:ext cx="35433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55"/>
          <p:cNvSpPr/>
          <p:nvPr/>
        </p:nvSpPr>
        <p:spPr>
          <a:xfrm rot="10800000">
            <a:off x="6742285" y="2238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5"/>
          <p:cNvSpPr/>
          <p:nvPr/>
        </p:nvSpPr>
        <p:spPr>
          <a:xfrm flipH="1" rot="-9367883">
            <a:off x="6298030" y="-37928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5"/>
          <p:cNvSpPr/>
          <p:nvPr/>
        </p:nvSpPr>
        <p:spPr>
          <a:xfrm rot="-9944222">
            <a:off x="6382945" y="-33588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5"/>
          <p:cNvSpPr/>
          <p:nvPr/>
        </p:nvSpPr>
        <p:spPr>
          <a:xfrm rot="5400000">
            <a:off x="8071681" y="77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5"/>
          <p:cNvSpPr/>
          <p:nvPr/>
        </p:nvSpPr>
        <p:spPr>
          <a:xfrm rot="5400000">
            <a:off x="6004944" y="4863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5"/>
          <p:cNvSpPr/>
          <p:nvPr/>
        </p:nvSpPr>
        <p:spPr>
          <a:xfrm rot="-5400000">
            <a:off x="7414856" y="625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5"/>
          <p:cNvSpPr/>
          <p:nvPr/>
        </p:nvSpPr>
        <p:spPr>
          <a:xfrm rot="5400000">
            <a:off x="5348731" y="4228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_1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6"/>
          <p:cNvSpPr txBox="1"/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3" name="Google Shape;813;p56"/>
          <p:cNvSpPr txBox="1"/>
          <p:nvPr>
            <p:ph idx="1" type="subTitle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4" name="Google Shape;814;p56"/>
          <p:cNvSpPr txBox="1"/>
          <p:nvPr>
            <p:ph idx="2" type="subTitle"/>
          </p:nvPr>
        </p:nvSpPr>
        <p:spPr>
          <a:xfrm>
            <a:off x="4958476" y="18102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56"/>
          <p:cNvSpPr txBox="1"/>
          <p:nvPr>
            <p:ph idx="3" type="subTitle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6" name="Google Shape;816;p56"/>
          <p:cNvSpPr txBox="1"/>
          <p:nvPr>
            <p:ph idx="4" type="subTitle"/>
          </p:nvPr>
        </p:nvSpPr>
        <p:spPr>
          <a:xfrm>
            <a:off x="1745688" y="18102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56"/>
          <p:cNvSpPr txBox="1"/>
          <p:nvPr>
            <p:ph idx="5" type="subTitle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8" name="Google Shape;818;p56"/>
          <p:cNvSpPr txBox="1"/>
          <p:nvPr>
            <p:ph idx="6" type="subTitle"/>
          </p:nvPr>
        </p:nvSpPr>
        <p:spPr>
          <a:xfrm>
            <a:off x="4958476" y="35554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56"/>
          <p:cNvSpPr txBox="1"/>
          <p:nvPr>
            <p:ph idx="7" type="subTitle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20" name="Google Shape;820;p56"/>
          <p:cNvSpPr txBox="1"/>
          <p:nvPr>
            <p:ph idx="8" type="subTitle"/>
          </p:nvPr>
        </p:nvSpPr>
        <p:spPr>
          <a:xfrm>
            <a:off x="1745688" y="35554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56"/>
          <p:cNvSpPr/>
          <p:nvPr/>
        </p:nvSpPr>
        <p:spPr>
          <a:xfrm flipH="1" rot="-5532439">
            <a:off x="-2045052" y="2322174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6"/>
          <p:cNvSpPr/>
          <p:nvPr/>
        </p:nvSpPr>
        <p:spPr>
          <a:xfrm flipH="1" rot="-5400000">
            <a:off x="-832519" y="2826431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6"/>
          <p:cNvSpPr/>
          <p:nvPr/>
        </p:nvSpPr>
        <p:spPr>
          <a:xfrm flipH="1" rot="5400000">
            <a:off x="-551012" y="3638024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6"/>
          <p:cNvSpPr/>
          <p:nvPr/>
        </p:nvSpPr>
        <p:spPr>
          <a:xfrm flipH="1" rot="5400000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6"/>
          <p:cNvSpPr/>
          <p:nvPr/>
        </p:nvSpPr>
        <p:spPr>
          <a:xfrm flipH="1" rot="5400000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6"/>
          <p:cNvSpPr/>
          <p:nvPr/>
        </p:nvSpPr>
        <p:spPr>
          <a:xfrm flipH="1" rot="5400000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6"/>
          <p:cNvSpPr/>
          <p:nvPr/>
        </p:nvSpPr>
        <p:spPr>
          <a:xfrm flipH="1" rot="5400000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6"/>
          <p:cNvSpPr/>
          <p:nvPr/>
        </p:nvSpPr>
        <p:spPr>
          <a:xfrm flipH="1" rot="5267561">
            <a:off x="6370324" y="1912069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6"/>
          <p:cNvSpPr/>
          <p:nvPr/>
        </p:nvSpPr>
        <p:spPr>
          <a:xfrm flipH="1" rot="5400000">
            <a:off x="7582879" y="1222315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6"/>
          <p:cNvSpPr/>
          <p:nvPr/>
        </p:nvSpPr>
        <p:spPr>
          <a:xfrm flipH="1" rot="-5400000">
            <a:off x="7598103" y="388035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6"/>
          <p:cNvSpPr/>
          <p:nvPr/>
        </p:nvSpPr>
        <p:spPr>
          <a:xfrm flipH="1" rot="-5400000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6"/>
          <p:cNvSpPr/>
          <p:nvPr/>
        </p:nvSpPr>
        <p:spPr>
          <a:xfrm flipH="1" rot="-5400000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6"/>
          <p:cNvSpPr/>
          <p:nvPr/>
        </p:nvSpPr>
        <p:spPr>
          <a:xfrm flipH="1" rot="-5400000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6"/>
          <p:cNvSpPr/>
          <p:nvPr/>
        </p:nvSpPr>
        <p:spPr>
          <a:xfrm flipH="1" rot="-5400000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6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7" name="Google Shape;837;p57"/>
          <p:cNvSpPr txBox="1"/>
          <p:nvPr>
            <p:ph idx="2" type="title"/>
          </p:nvPr>
        </p:nvSpPr>
        <p:spPr>
          <a:xfrm>
            <a:off x="595875" y="18144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38" name="Google Shape;838;p57"/>
          <p:cNvSpPr txBox="1"/>
          <p:nvPr>
            <p:ph idx="1" type="subTitle"/>
          </p:nvPr>
        </p:nvSpPr>
        <p:spPr>
          <a:xfrm>
            <a:off x="816075" y="2358428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9" name="Google Shape;839;p57"/>
          <p:cNvSpPr txBox="1"/>
          <p:nvPr>
            <p:ph idx="3" type="title"/>
          </p:nvPr>
        </p:nvSpPr>
        <p:spPr>
          <a:xfrm>
            <a:off x="5994850" y="18144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0" name="Google Shape;840;p57"/>
          <p:cNvSpPr txBox="1"/>
          <p:nvPr>
            <p:ph idx="4" type="subTitle"/>
          </p:nvPr>
        </p:nvSpPr>
        <p:spPr>
          <a:xfrm>
            <a:off x="5994850" y="2358429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1" name="Google Shape;841;p57"/>
          <p:cNvSpPr txBox="1"/>
          <p:nvPr>
            <p:ph idx="5" type="title"/>
          </p:nvPr>
        </p:nvSpPr>
        <p:spPr>
          <a:xfrm>
            <a:off x="595875" y="32053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2" name="Google Shape;842;p57"/>
          <p:cNvSpPr txBox="1"/>
          <p:nvPr>
            <p:ph idx="6" type="subTitle"/>
          </p:nvPr>
        </p:nvSpPr>
        <p:spPr>
          <a:xfrm>
            <a:off x="816075" y="3749328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3" name="Google Shape;843;p57"/>
          <p:cNvSpPr txBox="1"/>
          <p:nvPr>
            <p:ph idx="7" type="title"/>
          </p:nvPr>
        </p:nvSpPr>
        <p:spPr>
          <a:xfrm>
            <a:off x="5994850" y="32053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4" name="Google Shape;844;p57"/>
          <p:cNvSpPr txBox="1"/>
          <p:nvPr>
            <p:ph idx="8" type="subTitle"/>
          </p:nvPr>
        </p:nvSpPr>
        <p:spPr>
          <a:xfrm>
            <a:off x="5994850" y="3749327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5" name="Google Shape;845;p57"/>
          <p:cNvSpPr/>
          <p:nvPr/>
        </p:nvSpPr>
        <p:spPr>
          <a:xfrm flipH="1" rot="10800000">
            <a:off x="37927" y="4374634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7"/>
          <p:cNvSpPr/>
          <p:nvPr/>
        </p:nvSpPr>
        <p:spPr>
          <a:xfrm flipH="1">
            <a:off x="6142736" y="0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7"/>
          <p:cNvSpPr/>
          <p:nvPr/>
        </p:nvSpPr>
        <p:spPr>
          <a:xfrm>
            <a:off x="6632383" y="0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7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7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7"/>
          <p:cNvSpPr/>
          <p:nvPr/>
        </p:nvSpPr>
        <p:spPr>
          <a:xfrm flipH="1">
            <a:off x="6962402" y="0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7"/>
          <p:cNvSpPr/>
          <p:nvPr/>
        </p:nvSpPr>
        <p:spPr>
          <a:xfrm rot="5400000">
            <a:off x="8873931" y="1028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7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7"/>
          <p:cNvSpPr/>
          <p:nvPr/>
        </p:nvSpPr>
        <p:spPr>
          <a:xfrm rot="-5400000">
            <a:off x="8183406" y="80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7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9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7" name="Google Shape;857;p58"/>
          <p:cNvSpPr txBox="1"/>
          <p:nvPr>
            <p:ph idx="1" type="subTitle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58" name="Google Shape;858;p58"/>
          <p:cNvSpPr txBox="1"/>
          <p:nvPr>
            <p:ph idx="2" type="subTitle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58"/>
          <p:cNvSpPr txBox="1"/>
          <p:nvPr>
            <p:ph idx="3" type="subTitle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0" name="Google Shape;860;p58"/>
          <p:cNvSpPr txBox="1"/>
          <p:nvPr>
            <p:ph idx="4" type="subTitle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58"/>
          <p:cNvSpPr txBox="1"/>
          <p:nvPr>
            <p:ph idx="5" type="subTitle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2" name="Google Shape;862;p58"/>
          <p:cNvSpPr txBox="1"/>
          <p:nvPr>
            <p:ph idx="6" type="subTitle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58"/>
          <p:cNvSpPr/>
          <p:nvPr/>
        </p:nvSpPr>
        <p:spPr>
          <a:xfrm rot="10800000">
            <a:off x="2531291" y="4235323"/>
            <a:ext cx="5428956" cy="1009852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8"/>
          <p:cNvSpPr/>
          <p:nvPr/>
        </p:nvSpPr>
        <p:spPr>
          <a:xfrm rot="5400000">
            <a:off x="3108924" y="2854084"/>
            <a:ext cx="1442280" cy="3563817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8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8"/>
          <p:cNvSpPr/>
          <p:nvPr/>
        </p:nvSpPr>
        <p:spPr>
          <a:xfrm flipH="1" rot="10800000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8"/>
          <p:cNvSpPr/>
          <p:nvPr/>
        </p:nvSpPr>
        <p:spPr>
          <a:xfrm flipH="1" rot="10800000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8"/>
          <p:cNvSpPr/>
          <p:nvPr/>
        </p:nvSpPr>
        <p:spPr>
          <a:xfrm flipH="1" rot="10800000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8"/>
          <p:cNvSpPr/>
          <p:nvPr/>
        </p:nvSpPr>
        <p:spPr>
          <a:xfrm flipH="1" rot="10800000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8"/>
          <p:cNvSpPr/>
          <p:nvPr/>
        </p:nvSpPr>
        <p:spPr>
          <a:xfrm flipH="1" rot="10800000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8"/>
          <p:cNvSpPr/>
          <p:nvPr/>
        </p:nvSpPr>
        <p:spPr>
          <a:xfrm flipH="1" rot="10800000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9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9"/>
          <p:cNvSpPr/>
          <p:nvPr/>
        </p:nvSpPr>
        <p:spPr>
          <a:xfrm flipH="1" rot="-5911893">
            <a:off x="-35827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9"/>
          <p:cNvSpPr/>
          <p:nvPr/>
        </p:nvSpPr>
        <p:spPr>
          <a:xfrm flipH="1" rot="-515846">
            <a:off x="-1764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9"/>
          <p:cNvSpPr/>
          <p:nvPr/>
        </p:nvSpPr>
        <p:spPr>
          <a:xfrm flipH="1">
            <a:off x="-1788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9"/>
          <p:cNvSpPr txBox="1"/>
          <p:nvPr>
            <p:ph type="title"/>
          </p:nvPr>
        </p:nvSpPr>
        <p:spPr>
          <a:xfrm flipH="1">
            <a:off x="1393306" y="202527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77" name="Google Shape;877;p59"/>
          <p:cNvSpPr txBox="1"/>
          <p:nvPr>
            <p:ph idx="1" type="subTitle"/>
          </p:nvPr>
        </p:nvSpPr>
        <p:spPr>
          <a:xfrm flipH="1">
            <a:off x="1393306" y="234244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8" name="Google Shape;878;p59"/>
          <p:cNvSpPr txBox="1"/>
          <p:nvPr>
            <p:ph idx="2" type="title"/>
          </p:nvPr>
        </p:nvSpPr>
        <p:spPr>
          <a:xfrm flipH="1">
            <a:off x="3560862" y="34794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79" name="Google Shape;879;p59"/>
          <p:cNvSpPr txBox="1"/>
          <p:nvPr>
            <p:ph idx="3" type="subTitle"/>
          </p:nvPr>
        </p:nvSpPr>
        <p:spPr>
          <a:xfrm flipH="1">
            <a:off x="3560862" y="37965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0" name="Google Shape;880;p59"/>
          <p:cNvSpPr txBox="1"/>
          <p:nvPr>
            <p:ph idx="4" type="title"/>
          </p:nvPr>
        </p:nvSpPr>
        <p:spPr>
          <a:xfrm flipH="1">
            <a:off x="5728394" y="20252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81" name="Google Shape;881;p59"/>
          <p:cNvSpPr txBox="1"/>
          <p:nvPr>
            <p:ph idx="5" type="subTitle"/>
          </p:nvPr>
        </p:nvSpPr>
        <p:spPr>
          <a:xfrm flipH="1">
            <a:off x="5728394" y="23424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2" name="Google Shape;882;p59"/>
          <p:cNvSpPr/>
          <p:nvPr/>
        </p:nvSpPr>
        <p:spPr>
          <a:xfrm flipH="1" rot="4888107">
            <a:off x="1137128" y="4138487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9"/>
          <p:cNvSpPr/>
          <p:nvPr/>
        </p:nvSpPr>
        <p:spPr>
          <a:xfrm flipH="1" rot="-9922098">
            <a:off x="-1214868" y="4347472"/>
            <a:ext cx="4858620" cy="984751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59"/>
          <p:cNvSpPr/>
          <p:nvPr/>
        </p:nvSpPr>
        <p:spPr>
          <a:xfrm flipH="1" rot="-10346708">
            <a:off x="-752392" y="4478612"/>
            <a:ext cx="4905724" cy="106005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9"/>
          <p:cNvSpPr txBox="1"/>
          <p:nvPr>
            <p:ph idx="6"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6" name="Google Shape;886;p59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9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59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9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0"/>
          <p:cNvSpPr txBox="1"/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2" name="Google Shape;892;p60"/>
          <p:cNvSpPr txBox="1"/>
          <p:nvPr>
            <p:ph idx="1" type="subTitle"/>
          </p:nvPr>
        </p:nvSpPr>
        <p:spPr>
          <a:xfrm>
            <a:off x="4881606" y="3566100"/>
            <a:ext cx="2205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3" name="Google Shape;893;p60"/>
          <p:cNvSpPr txBox="1"/>
          <p:nvPr>
            <p:ph idx="2" type="subTitle"/>
          </p:nvPr>
        </p:nvSpPr>
        <p:spPr>
          <a:xfrm>
            <a:off x="4740306" y="3861150"/>
            <a:ext cx="24882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60"/>
          <p:cNvSpPr txBox="1"/>
          <p:nvPr>
            <p:ph idx="3" type="subTitle"/>
          </p:nvPr>
        </p:nvSpPr>
        <p:spPr>
          <a:xfrm>
            <a:off x="2014344" y="356610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5" name="Google Shape;895;p60"/>
          <p:cNvSpPr txBox="1"/>
          <p:nvPr>
            <p:ph idx="4" type="subTitle"/>
          </p:nvPr>
        </p:nvSpPr>
        <p:spPr>
          <a:xfrm>
            <a:off x="1915494" y="3861150"/>
            <a:ext cx="22056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60"/>
          <p:cNvSpPr/>
          <p:nvPr/>
        </p:nvSpPr>
        <p:spPr>
          <a:xfrm rot="-5400000">
            <a:off x="-687297" y="596629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0"/>
          <p:cNvSpPr/>
          <p:nvPr/>
        </p:nvSpPr>
        <p:spPr>
          <a:xfrm rot="-5400000">
            <a:off x="-1281850" y="1134665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0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0"/>
          <p:cNvSpPr/>
          <p:nvPr/>
        </p:nvSpPr>
        <p:spPr>
          <a:xfrm rot="5400000">
            <a:off x="-494883" y="20869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0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0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0"/>
          <p:cNvSpPr/>
          <p:nvPr/>
        </p:nvSpPr>
        <p:spPr>
          <a:xfrm rot="5400000">
            <a:off x="7087547" y="3261706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0"/>
          <p:cNvSpPr/>
          <p:nvPr/>
        </p:nvSpPr>
        <p:spPr>
          <a:xfrm rot="5400000">
            <a:off x="7632127" y="317011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0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0"/>
          <p:cNvSpPr/>
          <p:nvPr/>
        </p:nvSpPr>
        <p:spPr>
          <a:xfrm rot="-5400000">
            <a:off x="7715198" y="379368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0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60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0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0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707650" y="28333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1"/>
          <p:cNvSpPr txBox="1"/>
          <p:nvPr>
            <p:ph type="title"/>
          </p:nvPr>
        </p:nvSpPr>
        <p:spPr>
          <a:xfrm>
            <a:off x="2372500" y="760675"/>
            <a:ext cx="43989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2" name="Google Shape;912;p61"/>
          <p:cNvSpPr txBox="1"/>
          <p:nvPr>
            <p:ph idx="1" type="subTitle"/>
          </p:nvPr>
        </p:nvSpPr>
        <p:spPr>
          <a:xfrm>
            <a:off x="2377611" y="1693425"/>
            <a:ext cx="43989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3" name="Google Shape;913;p61"/>
          <p:cNvSpPr txBox="1"/>
          <p:nvPr>
            <p:ph idx="2" type="subTitle"/>
          </p:nvPr>
        </p:nvSpPr>
        <p:spPr>
          <a:xfrm>
            <a:off x="2676890" y="395270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4" name="Google Shape;914;p61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61"/>
          <p:cNvSpPr/>
          <p:nvPr/>
        </p:nvSpPr>
        <p:spPr>
          <a:xfrm rot="-5538951">
            <a:off x="-2574537" y="1029968"/>
            <a:ext cx="6383009" cy="1326004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1"/>
          <p:cNvSpPr/>
          <p:nvPr/>
        </p:nvSpPr>
        <p:spPr>
          <a:xfrm flipH="1" rot="5400000">
            <a:off x="-1065756" y="2741763"/>
            <a:ext cx="3598025" cy="1537331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1"/>
          <p:cNvSpPr/>
          <p:nvPr/>
        </p:nvSpPr>
        <p:spPr>
          <a:xfrm flipH="1" rot="5400000">
            <a:off x="-627512" y="3888154"/>
            <a:ext cx="2023800" cy="1071475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61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924" name="Google Shape;924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rect b="b" l="l" r="r" t="t"/>
              <a:pathLst>
                <a:path extrusionOk="0" h="14785" w="79484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1"/>
            <p:cNvSpPr/>
            <p:nvPr/>
          </p:nvSpPr>
          <p:spPr>
            <a:xfrm flipH="1" rot="5400000">
              <a:off x="-1065756" y="2741763"/>
              <a:ext cx="3598025" cy="1537331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1"/>
            <p:cNvSpPr/>
            <p:nvPr/>
          </p:nvSpPr>
          <p:spPr>
            <a:xfrm flipH="1" rot="5400000">
              <a:off x="-627512" y="3888154"/>
              <a:ext cx="2023800" cy="1071475"/>
            </a:xfrm>
            <a:custGeom>
              <a:rect b="b" l="l" r="r" t="t"/>
              <a:pathLst>
                <a:path extrusionOk="0" h="42859" w="80952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61"/>
          <p:cNvSpPr/>
          <p:nvPr/>
        </p:nvSpPr>
        <p:spPr>
          <a:xfrm flipH="1" rot="10800000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61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61"/>
          <p:cNvSpPr/>
          <p:nvPr/>
        </p:nvSpPr>
        <p:spPr>
          <a:xfrm flipH="1" rot="10800000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1"/>
          <p:cNvSpPr/>
          <p:nvPr/>
        </p:nvSpPr>
        <p:spPr>
          <a:xfrm flipH="1" rot="10800000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1"/>
          <p:cNvSpPr/>
          <p:nvPr/>
        </p:nvSpPr>
        <p:spPr>
          <a:xfrm flipH="1" rot="10800000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4" name="Google Shape;934;p62"/>
          <p:cNvSpPr txBox="1"/>
          <p:nvPr>
            <p:ph idx="1" type="subTitle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5" name="Google Shape;935;p62"/>
          <p:cNvSpPr txBox="1"/>
          <p:nvPr>
            <p:ph idx="2" type="subTitle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6" name="Google Shape;936;p62"/>
          <p:cNvSpPr/>
          <p:nvPr/>
        </p:nvSpPr>
        <p:spPr>
          <a:xfrm flipH="1">
            <a:off x="-178543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2"/>
          <p:cNvSpPr/>
          <p:nvPr/>
        </p:nvSpPr>
        <p:spPr>
          <a:xfrm flipH="1" rot="10800000">
            <a:off x="-278322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2"/>
          <p:cNvSpPr/>
          <p:nvPr/>
        </p:nvSpPr>
        <p:spPr>
          <a:xfrm rot="-10484947">
            <a:off x="-734940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 flipH="1" rot="10800000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 flipH="1" rot="10800000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 flipH="1" rot="10800000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3"/>
          <p:cNvSpPr txBox="1"/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4" name="Google Shape;944;p63"/>
          <p:cNvSpPr txBox="1"/>
          <p:nvPr>
            <p:ph idx="1" type="subTitle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5" name="Google Shape;945;p63"/>
          <p:cNvSpPr txBox="1"/>
          <p:nvPr>
            <p:ph idx="2" type="subTitle"/>
          </p:nvPr>
        </p:nvSpPr>
        <p:spPr>
          <a:xfrm>
            <a:off x="540000" y="2145400"/>
            <a:ext cx="38340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6" name="Google Shape;946;p63"/>
          <p:cNvSpPr txBox="1"/>
          <p:nvPr>
            <p:ph idx="3" type="subTitle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7" name="Google Shape;947;p63"/>
          <p:cNvSpPr txBox="1"/>
          <p:nvPr>
            <p:ph idx="4" type="subTitle"/>
          </p:nvPr>
        </p:nvSpPr>
        <p:spPr>
          <a:xfrm>
            <a:off x="4440600" y="2145400"/>
            <a:ext cx="38340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8" name="Google Shape;948;p63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3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3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3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3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3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9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4"/>
          <p:cNvSpPr/>
          <p:nvPr/>
        </p:nvSpPr>
        <p:spPr>
          <a:xfrm rot="10800000">
            <a:off x="2251306" y="-128"/>
            <a:ext cx="4462873" cy="1059925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4"/>
          <p:cNvSpPr/>
          <p:nvPr/>
        </p:nvSpPr>
        <p:spPr>
          <a:xfrm flipH="1" rot="10799504">
            <a:off x="-6750" y="531"/>
            <a:ext cx="9154265" cy="81230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4"/>
          <p:cNvSpPr/>
          <p:nvPr/>
        </p:nvSpPr>
        <p:spPr>
          <a:xfrm rot="-10799504">
            <a:off x="236" y="485"/>
            <a:ext cx="9154265" cy="865690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4"/>
          <p:cNvSpPr/>
          <p:nvPr/>
        </p:nvSpPr>
        <p:spPr>
          <a:xfrm flipH="1" rot="-4555973">
            <a:off x="4908829" y="2657012"/>
            <a:ext cx="1457076" cy="4557441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4"/>
          <p:cNvSpPr/>
          <p:nvPr/>
        </p:nvSpPr>
        <p:spPr>
          <a:xfrm flipH="1" rot="10800000">
            <a:off x="1" y="4443074"/>
            <a:ext cx="9154264" cy="836745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4"/>
          <p:cNvSpPr/>
          <p:nvPr/>
        </p:nvSpPr>
        <p:spPr>
          <a:xfrm flipH="1" rot="10800000">
            <a:off x="-6750" y="4366693"/>
            <a:ext cx="9161260" cy="91758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0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65"/>
          <p:cNvSpPr/>
          <p:nvPr/>
        </p:nvSpPr>
        <p:spPr>
          <a:xfrm flipH="1" rot="10800000">
            <a:off x="1206036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65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65"/>
          <p:cNvSpPr/>
          <p:nvPr/>
        </p:nvSpPr>
        <p:spPr>
          <a:xfrm rot="10800000">
            <a:off x="-1374513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5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5"/>
          <p:cNvSpPr/>
          <p:nvPr/>
        </p:nvSpPr>
        <p:spPr>
          <a:xfrm flipH="1" rot="10800000">
            <a:off x="-77156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5"/>
          <p:cNvSpPr/>
          <p:nvPr/>
        </p:nvSpPr>
        <p:spPr>
          <a:xfrm flipH="1" rot="10800000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5"/>
          <p:cNvSpPr/>
          <p:nvPr/>
        </p:nvSpPr>
        <p:spPr>
          <a:xfrm flipH="1" rot="10800000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5"/>
          <p:cNvSpPr/>
          <p:nvPr/>
        </p:nvSpPr>
        <p:spPr>
          <a:xfrm flipH="1" rot="10800000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1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6"/>
          <p:cNvSpPr/>
          <p:nvPr/>
        </p:nvSpPr>
        <p:spPr>
          <a:xfrm flipH="1" rot="-5400000">
            <a:off x="7050252" y="2575411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6"/>
          <p:cNvSpPr/>
          <p:nvPr/>
        </p:nvSpPr>
        <p:spPr>
          <a:xfrm rot="-5399497">
            <a:off x="6325430" y="1701197"/>
            <a:ext cx="4515337" cy="1121168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6"/>
          <p:cNvSpPr/>
          <p:nvPr/>
        </p:nvSpPr>
        <p:spPr>
          <a:xfrm flipH="1" rot="-5400440">
            <a:off x="5965428" y="1974301"/>
            <a:ext cx="5161707" cy="1194801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6"/>
          <p:cNvSpPr/>
          <p:nvPr/>
        </p:nvSpPr>
        <p:spPr>
          <a:xfrm rot="-5400000">
            <a:off x="-1791843" y="1811847"/>
            <a:ext cx="5127422" cy="1543736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000">
            <a:off x="-1926425" y="1930649"/>
            <a:ext cx="5143202" cy="1290352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6"/>
          <p:cNvSpPr/>
          <p:nvPr/>
        </p:nvSpPr>
        <p:spPr>
          <a:xfrm flipH="1" rot="-5400000">
            <a:off x="-1877527" y="1881640"/>
            <a:ext cx="5143337" cy="138828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6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6"/>
          <p:cNvSpPr/>
          <p:nvPr/>
        </p:nvSpPr>
        <p:spPr>
          <a:xfrm flipH="1" rot="10800000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6"/>
          <p:cNvSpPr/>
          <p:nvPr/>
        </p:nvSpPr>
        <p:spPr>
          <a:xfrm flipH="1" rot="10800000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2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7"/>
          <p:cNvSpPr/>
          <p:nvPr/>
        </p:nvSpPr>
        <p:spPr>
          <a:xfrm flipH="1" rot="-5911893">
            <a:off x="-35827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7"/>
          <p:cNvSpPr/>
          <p:nvPr/>
        </p:nvSpPr>
        <p:spPr>
          <a:xfrm flipH="1" rot="-515846">
            <a:off x="-1764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7"/>
          <p:cNvSpPr/>
          <p:nvPr/>
        </p:nvSpPr>
        <p:spPr>
          <a:xfrm flipH="1">
            <a:off x="-1788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67"/>
          <p:cNvSpPr/>
          <p:nvPr/>
        </p:nvSpPr>
        <p:spPr>
          <a:xfrm flipH="1" rot="4888107">
            <a:off x="1137128" y="4138487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 rot="-9922098">
            <a:off x="-1214868" y="4347472"/>
            <a:ext cx="4858620" cy="984751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7"/>
          <p:cNvSpPr/>
          <p:nvPr/>
        </p:nvSpPr>
        <p:spPr>
          <a:xfrm flipH="1" rot="-10346708">
            <a:off x="-752392" y="4478612"/>
            <a:ext cx="4905724" cy="106005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3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8"/>
          <p:cNvSpPr/>
          <p:nvPr/>
        </p:nvSpPr>
        <p:spPr>
          <a:xfrm rot="10800000">
            <a:off x="3937512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8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68"/>
          <p:cNvSpPr/>
          <p:nvPr/>
        </p:nvSpPr>
        <p:spPr>
          <a:xfrm flipH="1" rot="10800000">
            <a:off x="4720014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>
            <a:off x="5220582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 flipH="1" rot="10800000">
            <a:off x="2631095" y="4430364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flipH="1" rot="10800000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 flipH="1" rot="10800000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 flipH="1" rot="10800000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 flipH="1" rot="10800000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flipH="1" rot="10800000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1295925" y="1313075"/>
            <a:ext cx="6552000" cy="14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1296075" y="2833325"/>
            <a:ext cx="65520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 flipH="1" rot="10800000">
            <a:off x="5365175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flipH="1" rot="10800000">
            <a:off x="4874550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 flipH="1" rot="10800000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 flipH="1" rot="10800000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 flipH="1" rot="10800000">
            <a:off x="-332175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 flipH="1" rot="10800000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 flipH="1" rot="10800000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718675" y="54000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/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 flipH="1" rot="10800000">
            <a:off x="5737690" y="3381530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j-gosier.web.app/roadmap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69"/>
          <p:cNvSpPr txBox="1"/>
          <p:nvPr>
            <p:ph type="ctrTitle"/>
          </p:nvPr>
        </p:nvSpPr>
        <p:spPr>
          <a:xfrm>
            <a:off x="815400" y="1407838"/>
            <a:ext cx="7513200" cy="19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Projet Data</a:t>
            </a:r>
            <a:endParaRPr sz="6500"/>
          </a:p>
        </p:txBody>
      </p:sp>
      <p:sp>
        <p:nvSpPr>
          <p:cNvPr id="1023" name="Google Shape;1023;p69"/>
          <p:cNvSpPr txBox="1"/>
          <p:nvPr>
            <p:ph idx="1" type="subTitle"/>
          </p:nvPr>
        </p:nvSpPr>
        <p:spPr>
          <a:xfrm>
            <a:off x="815400" y="2766013"/>
            <a:ext cx="75132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Entreprise du Gosier</a:t>
            </a:r>
            <a:endParaRPr sz="2000"/>
          </a:p>
        </p:txBody>
      </p:sp>
      <p:sp>
        <p:nvSpPr>
          <p:cNvPr id="1024" name="Google Shape;1024;p69"/>
          <p:cNvSpPr txBox="1"/>
          <p:nvPr>
            <p:ph idx="1" type="subTitle"/>
          </p:nvPr>
        </p:nvSpPr>
        <p:spPr>
          <a:xfrm>
            <a:off x="1049975" y="4104463"/>
            <a:ext cx="75132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Lanclume Saël, Blanger Harry, Bissainte Nicolas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 MIAGE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7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78"/>
          <p:cNvSpPr txBox="1"/>
          <p:nvPr>
            <p:ph idx="1" type="body"/>
          </p:nvPr>
        </p:nvSpPr>
        <p:spPr>
          <a:xfrm>
            <a:off x="718675" y="1028700"/>
            <a:ext cx="77064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------------------------------------------------------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4. NETTOYAGE DES ENTREPRISES PRIVÉES : RETRAIT DES ASSOCIATIONS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------------------------------------------------------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Liste de mots-clés pour détecter les associations/fondations dans le privé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mots_cles_asso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association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fondation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fédération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syndicat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mutuelle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ordre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"]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Filtre pour repérer ces entités dans la forme juridique ou la raison sociale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est_association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df_prive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Forme juridique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"].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fillna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('').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mots_cles_asso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df_prive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Raison sociale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"].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fillna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('').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mots_cles_asso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Ne garder dans les privés que les vraies entreprises commerciales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df_prive_propre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df_prive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[~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est_association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79"/>
          <p:cNvSpPr txBox="1"/>
          <p:nvPr>
            <p:ph idx="1" type="body"/>
          </p:nvPr>
        </p:nvSpPr>
        <p:spPr>
          <a:xfrm>
            <a:off x="718800" y="1150875"/>
            <a:ext cx="77064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-------------------------------------------------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5. EXPORT DES TABLES COMPLÈTES NETTOYÉES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-------------------------------------------------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df_prive_propre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to_csv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entreprises_privees_clean.csv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07178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df_prive_propre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to_json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entreprises_privees_clean.json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orient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records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force_ascii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07178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df_public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to_csv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entreprises_publiques.csv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07178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df_public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to_json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entreprises_publiques.json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orient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records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force_ascii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07178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80"/>
          <p:cNvSpPr txBox="1"/>
          <p:nvPr>
            <p:ph idx="1" type="body"/>
          </p:nvPr>
        </p:nvSpPr>
        <p:spPr>
          <a:xfrm>
            <a:off x="718675" y="1028700"/>
            <a:ext cx="7706400" cy="3765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----------------------------------------------------------------------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6. EXTRACTION DES SEULES INFORMATIONS D'IDENTIFICATION DANS DES TABLES RÉDUITES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----------------------------------------------------------------------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Je choisis les colonnes essentielles pour identifier une entreprise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colonnes_ident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Siren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Numéro d'entreprise (unique à 9 chiffres)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Siret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Numéro d'établissement (unique à 14 chiffres)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Raison sociale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Nom de l'entreprise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Forme juridique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Statut juridique (SA, SARL, etc.)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Adresse normée ligne 1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Adresse principale (ligne 1)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Code postal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Code postal de l'adresse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Ville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Ville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Date de création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Date de création de l'entreprise (facultatif mais utile)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8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81"/>
          <p:cNvSpPr txBox="1"/>
          <p:nvPr>
            <p:ph idx="1" type="body"/>
          </p:nvPr>
        </p:nvSpPr>
        <p:spPr>
          <a:xfrm>
            <a:off x="718800" y="935975"/>
            <a:ext cx="77064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J'extrait seulement ces colonnes dans les deux bases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df_prive_ident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df_prive_propre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colonnes_ident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df_public_ident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df_public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colonnes_ident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Je sauvegarde ces versions réduites en CSV et JSON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df_prive_ident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to_csv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entreprises_privees_ident.csv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07178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df_prive_ident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to_json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entreprises_privees_ident.json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orient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records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force_ascii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07178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df_public_ident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to_csv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entreprises_publiques_ident.csv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07178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df_public_ident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to_json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entreprises_publiques_ident.json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orient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records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force_ascii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07178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FIN DU TRAITEMENT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Toutes les étapes ont été réalisées avec succès !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- entreprises_privees_clean.csv et entreprises_publiques.csv contiennent les données complètes nettoyées.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- entreprises_privees_ident.csv et entreprises_publiques_ident.csv contiennent seulement les identifiants essentiels.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8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/>
              <a:t>Points Forts</a:t>
            </a:r>
            <a:endParaRPr/>
          </a:p>
        </p:txBody>
      </p:sp>
      <p:sp>
        <p:nvSpPr>
          <p:cNvPr id="1109" name="Google Shape;1109;p82"/>
          <p:cNvSpPr txBox="1"/>
          <p:nvPr>
            <p:ph idx="1" type="body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riche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J’ai entre les mains un jeu de données bien structuré, avec la plupart des colonnes classiques d’identification et d’activité d’entreprise : SIREN, SIRET, forme juridique, chiffre d’affaires, effectif, etc.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Fusion réussie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J’ai réussi à fusionner différentes sources en une base unique, nettoyée et structurée. Je distingue désormais clairement les entités privées et publiques, et je peux générer des exports ciblés selon les besoins.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Informations variées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Le jeu contient des éléments précieux comme des mots-clés sectoriels, des statuts, le capital social, etc. Cela me permet d’envisager des analyses fines et ciblées.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8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à surveiller\Limites</a:t>
            </a:r>
            <a:endParaRPr/>
          </a:p>
        </p:txBody>
      </p:sp>
      <p:sp>
        <p:nvSpPr>
          <p:cNvPr id="1115" name="Google Shape;1115;p83"/>
          <p:cNvSpPr txBox="1"/>
          <p:nvPr>
            <p:ph idx="1" type="body"/>
          </p:nvPr>
        </p:nvSpPr>
        <p:spPr>
          <a:xfrm>
            <a:off x="718800" y="857650"/>
            <a:ext cx="77064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Valeurs manquantes fréquentes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constate de nombreuses valeurs vides, notamment sur les colonnes financières comme le capital social ou le chiffre d’affaires. Cela peut fausser les analyses économiques ou statistiques.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Il y a aussi quelques absences en “Raison sociale”, une colonne pourtant essentielle pour l’identification (11 cas sur plus de 3000 lignes).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Présence d’entités non-marchandes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À l’origine, la base contenait près de 1000 associations ou fondations, peu pertinentes pour une analyse des entreprises purement privées. Leur suppression était donc nécessaire.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reste toutefois vigilant : certaines associations peuvent avoir une activité économique. Je les traite au cas par cas, selon les objectifs de l’analyse.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Homogénéité des types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 typage des colonnes semble globalement fiable, mais je reste prudent.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Certains champs peuvent parfois passer de numérique à texte (par exemple, le code postal, le CA ou le capital). Pour les traitements en masse, je vérifie systématiquement les types et les recode si besoin.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4"/>
          <p:cNvSpPr txBox="1"/>
          <p:nvPr>
            <p:ph idx="1" type="body"/>
          </p:nvPr>
        </p:nvSpPr>
        <p:spPr>
          <a:xfrm>
            <a:off x="718800" y="649950"/>
            <a:ext cx="77064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Adresse éclatée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Les adresses sont éclatées en plusieurs colonnes (“ligne 1”, “ligne 2”, etc.). C’est utile pour des usages avancés, mais pour une identification simple, j’ai bien isolé la ligne principale.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Certaines lignes d’adresse peuvent rester incomplètes, notamment sur les données brutes issues de SIRENE/SIRET.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Granularité SIRET/SIREN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présence du SIRET me permet d’identifier les établissements, et pas seulement les entreprises au niveau SIREN. Cela ouvre des possibilités intéressantes, mais m’oblige à faire attention aux doublons si je travaille à l’échelle d’une société-mère.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Taille du jeu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 jeu contient majoritairement des entreprises privées, ce qui est logique.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Après nettoyage, les associations ont été supprimées, ce qui me permet de me concentrer sur des sociétés commerciales.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Absence de données de géolocalisation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Je n’ai pas de latitude/longitude ni de code INSEE pour les communes. Si je veux cartographier les données, il me faudra prévoir un enrichissement externe.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85"/>
          <p:cNvSpPr txBox="1"/>
          <p:nvPr>
            <p:ph type="title"/>
          </p:nvPr>
        </p:nvSpPr>
        <p:spPr>
          <a:xfrm>
            <a:off x="1986950" y="187125"/>
            <a:ext cx="53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Phase 1 - Nicolas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6" name="Google Shape;1126;p85"/>
          <p:cNvSpPr txBox="1"/>
          <p:nvPr>
            <p:ph idx="1" type="body"/>
          </p:nvPr>
        </p:nvSpPr>
        <p:spPr>
          <a:xfrm>
            <a:off x="718800" y="120485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Travail effectué :</a:t>
            </a:r>
            <a:endParaRPr b="1" sz="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Consolidation des données « personnes » issues de l’annuaire Pages Blanches.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Nettoyage des données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Correction des incohérences de format (noms, prénoms, accents, majuscules).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Harmonisation des adresses.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Dédoublonnage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Suppression des doublons exacts et des doublons approximatifs (matching sur noms, adresses, téléphones).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Normalisation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Standardisation des champs pour faciliter les jointures et exploitations ultérieures.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Outils utilisés :</a:t>
            </a:r>
            <a:endParaRPr b="1" sz="1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Tableur Excel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 Python de Zoé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86"/>
          <p:cNvSpPr txBox="1"/>
          <p:nvPr>
            <p:ph type="title"/>
          </p:nvPr>
        </p:nvSpPr>
        <p:spPr>
          <a:xfrm>
            <a:off x="1986950" y="187125"/>
            <a:ext cx="53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Phase 1 - Harry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2" name="Google Shape;1132;p86"/>
          <p:cNvSpPr txBox="1"/>
          <p:nvPr>
            <p:ph idx="1" type="body"/>
          </p:nvPr>
        </p:nvSpPr>
        <p:spPr>
          <a:xfrm>
            <a:off x="718800" y="120485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Travail effectué :</a:t>
            </a:r>
            <a:endParaRPr b="1" sz="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Consolidation des données « associations» issues du fichier site du Gosier.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Nettoyage des données 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Harmonisation des adresses.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Suppression des colonnes non remplies.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Dédoublonnage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Suppression des doublons exacts et des doublons approximatifs (matching sur noms, adresses, SIREN).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Normalisation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Standardisation des champs pour faciliter les jointures et exploitations ultérieures.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Outils utilisés :</a:t>
            </a:r>
            <a:endParaRPr b="1" sz="1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Tableur Excel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87"/>
          <p:cNvSpPr txBox="1"/>
          <p:nvPr>
            <p:ph type="title"/>
          </p:nvPr>
        </p:nvSpPr>
        <p:spPr>
          <a:xfrm>
            <a:off x="1986950" y="187125"/>
            <a:ext cx="53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8" name="Google Shape;1138;p87"/>
          <p:cNvSpPr txBox="1"/>
          <p:nvPr>
            <p:ph idx="1" type="body"/>
          </p:nvPr>
        </p:nvSpPr>
        <p:spPr>
          <a:xfrm>
            <a:off x="718800" y="120485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9" name="Google Shape;113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75" y="864950"/>
            <a:ext cx="9144000" cy="415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70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0" name="Google Shape;1030;p70"/>
          <p:cNvSpPr txBox="1"/>
          <p:nvPr>
            <p:ph idx="1" type="body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Objectif global 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Mener une étude approfondie des entreprises du territoire du Gosier à partir de sources de données variées, afin de 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Consolider et structurer des bases de données fiables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Analyser le tissu économique local (typologie, taille, secteurs)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Visualiser la répartition géographique et l’évolution temporelle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Explorer des thématiques spécifiques (tourisme, emploi, aspects réglementaires)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Définition du projet :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Méthode agile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8"/>
          <p:cNvSpPr txBox="1"/>
          <p:nvPr>
            <p:ph type="title"/>
          </p:nvPr>
        </p:nvSpPr>
        <p:spPr>
          <a:xfrm>
            <a:off x="1399775" y="1554800"/>
            <a:ext cx="5977500" cy="15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0"/>
              <a:t>Phase 2</a:t>
            </a:r>
            <a:endParaRPr sz="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9"/>
          <p:cNvSpPr txBox="1"/>
          <p:nvPr>
            <p:ph idx="18" type="title"/>
          </p:nvPr>
        </p:nvSpPr>
        <p:spPr>
          <a:xfrm>
            <a:off x="155000" y="363275"/>
            <a:ext cx="84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/>
          </a:p>
        </p:txBody>
      </p:sp>
      <p:sp>
        <p:nvSpPr>
          <p:cNvPr id="1150" name="Google Shape;1150;p89"/>
          <p:cNvSpPr txBox="1"/>
          <p:nvPr/>
        </p:nvSpPr>
        <p:spPr>
          <a:xfrm>
            <a:off x="1103850" y="1068625"/>
            <a:ext cx="75885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Travail effectué :</a:t>
            </a:r>
            <a:endParaRPr b="1" sz="100"/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Analyse des typologies d’activités 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Regroupement des entreprises selon leur code NAF/APE ou description d’activité.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Constitution de grandes catégories :</a:t>
            </a:r>
            <a:br>
              <a:rPr lang="en" sz="1100"/>
            </a:br>
            <a:r>
              <a:rPr lang="en" sz="1100"/>
              <a:t> </a:t>
            </a:r>
            <a:r>
              <a:rPr i="1" lang="en" sz="1100"/>
              <a:t>Commerce / Artisanat / Services / BTP / Hôtellerie-Restauration / Santé / Éducation / Administrations / Autres.</a:t>
            </a:r>
            <a:endParaRPr i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Vérification des libellés ambigus et reclassement manuel si nécessaire.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Préparation d'un tableau récapitulatif des effectifs par catégorie.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Outils utilisés :</a:t>
            </a:r>
            <a:endParaRPr b="1" sz="1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Python (classification automatisée)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Tableur Excel pour validation manuelle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" name="Google Shape;1155;p90"/>
          <p:cNvPicPr preferRelativeResize="0"/>
          <p:nvPr/>
        </p:nvPicPr>
        <p:blipFill rotWithShape="1">
          <a:blip r:embed="rId3">
            <a:alphaModFix/>
          </a:blip>
          <a:srcRect b="0" l="0" r="0" t="9893"/>
          <a:stretch/>
        </p:blipFill>
        <p:spPr>
          <a:xfrm>
            <a:off x="728175" y="991124"/>
            <a:ext cx="6226900" cy="373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90"/>
          <p:cNvSpPr txBox="1"/>
          <p:nvPr/>
        </p:nvSpPr>
        <p:spPr>
          <a:xfrm>
            <a:off x="0" y="0"/>
            <a:ext cx="6320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Répartition des associations par grandes catégories</a:t>
            </a:r>
            <a:endParaRPr b="1" sz="30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1" name="Google Shape;1161;p91"/>
          <p:cNvPicPr preferRelativeResize="0"/>
          <p:nvPr/>
        </p:nvPicPr>
        <p:blipFill rotWithShape="1">
          <a:blip r:embed="rId3">
            <a:alphaModFix/>
          </a:blip>
          <a:srcRect b="0" l="0" r="0" t="9024"/>
          <a:stretch/>
        </p:blipFill>
        <p:spPr>
          <a:xfrm>
            <a:off x="155000" y="1308200"/>
            <a:ext cx="6461099" cy="3424911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91"/>
          <p:cNvSpPr txBox="1"/>
          <p:nvPr/>
        </p:nvSpPr>
        <p:spPr>
          <a:xfrm>
            <a:off x="155000" y="200000"/>
            <a:ext cx="646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Répartition des entreprises public par grandes catégories</a:t>
            </a:r>
            <a:endParaRPr b="1" sz="30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92"/>
          <p:cNvSpPr txBox="1"/>
          <p:nvPr/>
        </p:nvSpPr>
        <p:spPr>
          <a:xfrm>
            <a:off x="155000" y="200000"/>
            <a:ext cx="646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Répartition des entreprises privées par grandes catégories</a:t>
            </a:r>
            <a:endParaRPr b="1" sz="30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68" name="Google Shape;1168;p92"/>
          <p:cNvPicPr preferRelativeResize="0"/>
          <p:nvPr/>
        </p:nvPicPr>
        <p:blipFill rotWithShape="1">
          <a:blip r:embed="rId3">
            <a:alphaModFix/>
          </a:blip>
          <a:srcRect b="0" l="0" r="0" t="8750"/>
          <a:stretch/>
        </p:blipFill>
        <p:spPr>
          <a:xfrm>
            <a:off x="303300" y="1308200"/>
            <a:ext cx="6429855" cy="33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3"/>
          <p:cNvSpPr txBox="1"/>
          <p:nvPr>
            <p:ph idx="18" type="title"/>
          </p:nvPr>
        </p:nvSpPr>
        <p:spPr>
          <a:xfrm>
            <a:off x="-164400" y="363275"/>
            <a:ext cx="89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4</a:t>
            </a:r>
            <a:endParaRPr/>
          </a:p>
        </p:txBody>
      </p:sp>
      <p:sp>
        <p:nvSpPr>
          <p:cNvPr id="1174" name="Google Shape;1174;p93"/>
          <p:cNvSpPr txBox="1"/>
          <p:nvPr/>
        </p:nvSpPr>
        <p:spPr>
          <a:xfrm>
            <a:off x="1103850" y="1068625"/>
            <a:ext cx="75885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Travail effectué :</a:t>
            </a:r>
            <a:endParaRPr b="1" sz="100"/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Étude de l’emploi des Gosériens 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Exploitation du fichier fourni (base des actifs domiciliés au Gosier).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Comparaison avec les données Insee et Deets sur l’emploi local.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Analyse de la répartition sectorielle des emplois par rapport à l’offre d’entreprises sur le territoire.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Outils utilisés :</a:t>
            </a:r>
            <a:endParaRPr b="1" sz="1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Tableur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Python (croisements et analyses)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9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Entreprises/Associations les plus représentées</a:t>
            </a:r>
            <a:endParaRPr/>
          </a:p>
        </p:txBody>
      </p:sp>
      <p:sp>
        <p:nvSpPr>
          <p:cNvPr id="1180" name="Google Shape;1180;p94"/>
          <p:cNvSpPr txBox="1"/>
          <p:nvPr>
            <p:ph idx="1" type="body"/>
          </p:nvPr>
        </p:nvSpPr>
        <p:spPr>
          <a:xfrm>
            <a:off x="718800" y="1288075"/>
            <a:ext cx="77064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sont les entités ayant le plus d'occurrences (donc potentiellement plusieurs établissements ou actions) 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SOURCE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CULTURE CARAIBE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 AIDE A LA JEUNESSE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ORGANISATION SPORT EVENTS CARAIBES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 KAN NO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COMMUNAUTE CULTURELLE ISRAELITE DE LA GUADELOUPE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 PROFESSIONNELS HOTELLERIE TOURISME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Chacune de ces entités est mentionnée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 moins 2 fois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95"/>
          <p:cNvSpPr txBox="1"/>
          <p:nvPr/>
        </p:nvSpPr>
        <p:spPr>
          <a:xfrm>
            <a:off x="155000" y="200000"/>
            <a:ext cx="646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Top 10 des secteurs d’activité</a:t>
            </a:r>
            <a:endParaRPr b="1" sz="30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86" name="Google Shape;1186;p95" title="output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50" y="1256150"/>
            <a:ext cx="6174607" cy="35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96"/>
          <p:cNvSpPr txBox="1"/>
          <p:nvPr/>
        </p:nvSpPr>
        <p:spPr>
          <a:xfrm>
            <a:off x="68925" y="200000"/>
            <a:ext cx="678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Secteurs d’activité sous représentés</a:t>
            </a:r>
            <a:endParaRPr b="1" sz="30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92" name="Google Shape;1192;p96" title="output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00" y="891300"/>
            <a:ext cx="6212787" cy="399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97"/>
          <p:cNvSpPr txBox="1"/>
          <p:nvPr>
            <p:ph type="title"/>
          </p:nvPr>
        </p:nvSpPr>
        <p:spPr>
          <a:xfrm>
            <a:off x="1399775" y="1554800"/>
            <a:ext cx="5977500" cy="15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0"/>
              <a:t>Phase 3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7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Cadre méthodologique du projet</a:t>
            </a:r>
            <a:endParaRPr/>
          </a:p>
        </p:txBody>
      </p:sp>
      <p:sp>
        <p:nvSpPr>
          <p:cNvPr id="1036" name="Google Shape;1036;p71"/>
          <p:cNvSpPr txBox="1"/>
          <p:nvPr>
            <p:ph idx="1" type="body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Méthode utilisée :</a:t>
            </a:r>
            <a:r>
              <a:rPr lang="en" sz="1500"/>
              <a:t> approche agile inspirée de la méthode Scrum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Découpage en 4 sprints de 2h :</a:t>
            </a:r>
            <a:endParaRPr b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Sprint 1 : Consolidation des données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Sprint 2 : Analyse des entreprises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Sprint 3 : Cartographie et dynamique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Sprint 4 : Études spécifiques et aspects réglementaires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Répartition claire des rôles à chaque sprint (Saël / Nicolas / Harry)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Livrables intermédiaires à la fin de chaque sprint pour assurer un avancement régulier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Objectif final :</a:t>
            </a:r>
            <a:r>
              <a:rPr lang="en" sz="1500"/>
              <a:t> produire une base exploitable et des supports d’analyse visuels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98"/>
          <p:cNvSpPr txBox="1"/>
          <p:nvPr>
            <p:ph idx="18" type="title"/>
          </p:nvPr>
        </p:nvSpPr>
        <p:spPr>
          <a:xfrm>
            <a:off x="155000" y="363275"/>
            <a:ext cx="84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3 - Nicolas</a:t>
            </a:r>
            <a:endParaRPr/>
          </a:p>
        </p:txBody>
      </p:sp>
      <p:sp>
        <p:nvSpPr>
          <p:cNvPr id="1203" name="Google Shape;1203;p98"/>
          <p:cNvSpPr txBox="1"/>
          <p:nvPr/>
        </p:nvSpPr>
        <p:spPr>
          <a:xfrm>
            <a:off x="1103850" y="1068625"/>
            <a:ext cx="75885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Travail effectué :</a:t>
            </a:r>
            <a:endParaRPr b="1" sz="100"/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Réalisation de la cartographie des entreprises par section cadastrale du Gosier.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Géocodage des adresses (via API ou base de correspondance adresse-sections).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Création de cartes thématiques :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Densité d’entreprises par section.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Répartition par type d’activité.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Préparation des couches de données exploitables pour la visualisation.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Outils utilisés :</a:t>
            </a:r>
            <a:endParaRPr b="1" sz="1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QGIS pour la cartographie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Python (geopandas</a:t>
            </a:r>
            <a:r>
              <a:rPr lang="en" sz="1100"/>
              <a:t>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Base adresse locale 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9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99"/>
          <p:cNvSpPr txBox="1"/>
          <p:nvPr>
            <p:ph idx="1" type="body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0" name="Google Shape;1210;p99" title="output 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70" y="0"/>
            <a:ext cx="862625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00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RGPD et précautions sur le traitement des données personnelles</a:t>
            </a:r>
            <a:endParaRPr/>
          </a:p>
        </p:txBody>
      </p:sp>
      <p:sp>
        <p:nvSpPr>
          <p:cNvPr id="1216" name="Google Shape;1216;p100"/>
          <p:cNvSpPr txBox="1"/>
          <p:nvPr>
            <p:ph idx="1" type="body"/>
          </p:nvPr>
        </p:nvSpPr>
        <p:spPr>
          <a:xfrm>
            <a:off x="897600" y="16276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possible dans un cadre pédagogique ou d’étude statistique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Interdictions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de réutilisation commerciale sans consentement des personnes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d’exploitation politique sans autorisation explicite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Précautions nécessaires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Anonymisation des données à chaque fois que possible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 de la diffusion des fichiers nominaux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claire des personnes concernées si usage réel (principe de transparence)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Conservation sécurisée des données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0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2" name="Google Shape;1222;p101"/>
          <p:cNvSpPr txBox="1"/>
          <p:nvPr>
            <p:ph idx="1" type="body"/>
          </p:nvPr>
        </p:nvSpPr>
        <p:spPr>
          <a:xfrm>
            <a:off x="897600" y="99345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Compétences acquises 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Traitement et nettoyage de données hétérogènes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Structuration de bases de données relationnelles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Requêtes sur des bases officielles (SIRENE, INSEE, DEETS)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concrète du RGPD et des enjeux de protection des données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Difficultés  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croiser des sources multiples et parfois incomplètes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Nécessité d’adapter les méthodes selon les objectifs d’analyse (profilage, comparaison territoriale, dynamique temporelle)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Compétence transversale développée 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Travail en autonomie sur un projet complet de bout en bout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Capacité à interpréter des données pour en tirer des conclusions stratégiques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72"/>
          <p:cNvSpPr txBox="1"/>
          <p:nvPr>
            <p:ph type="title"/>
          </p:nvPr>
        </p:nvSpPr>
        <p:spPr>
          <a:xfrm>
            <a:off x="1846250" y="266200"/>
            <a:ext cx="55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Roadmap - phase du projet</a:t>
            </a:r>
            <a:endParaRPr/>
          </a:p>
        </p:txBody>
      </p:sp>
      <p:sp>
        <p:nvSpPr>
          <p:cNvPr id="1042" name="Google Shape;1042;p72"/>
          <p:cNvSpPr txBox="1"/>
          <p:nvPr>
            <p:ph idx="3" type="subTitle"/>
          </p:nvPr>
        </p:nvSpPr>
        <p:spPr>
          <a:xfrm>
            <a:off x="934250" y="1868975"/>
            <a:ext cx="33660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Consolidation et structuration des données</a:t>
            </a:r>
            <a:endParaRPr/>
          </a:p>
        </p:txBody>
      </p:sp>
      <p:sp>
        <p:nvSpPr>
          <p:cNvPr id="1043" name="Google Shape;1043;p72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des entreprises du Gosier</a:t>
            </a:r>
            <a:endParaRPr/>
          </a:p>
        </p:txBody>
      </p:sp>
      <p:sp>
        <p:nvSpPr>
          <p:cNvPr id="1044" name="Google Shape;1044;p72"/>
          <p:cNvSpPr txBox="1"/>
          <p:nvPr>
            <p:ph idx="5" type="subTitle"/>
          </p:nvPr>
        </p:nvSpPr>
        <p:spPr>
          <a:xfrm>
            <a:off x="4379600" y="3770850"/>
            <a:ext cx="3608100" cy="9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Études spécifiques et aspects réglementaires</a:t>
            </a:r>
            <a:endParaRPr/>
          </a:p>
        </p:txBody>
      </p:sp>
      <p:sp>
        <p:nvSpPr>
          <p:cNvPr id="1045" name="Google Shape;1045;p72"/>
          <p:cNvSpPr txBox="1"/>
          <p:nvPr>
            <p:ph idx="7" type="subTitle"/>
          </p:nvPr>
        </p:nvSpPr>
        <p:spPr>
          <a:xfrm>
            <a:off x="934250" y="3770850"/>
            <a:ext cx="38301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Cartographie et dynamique d'entreprise</a:t>
            </a:r>
            <a:endParaRPr/>
          </a:p>
        </p:txBody>
      </p:sp>
      <p:sp>
        <p:nvSpPr>
          <p:cNvPr id="1046" name="Google Shape;1046;p72"/>
          <p:cNvSpPr txBox="1"/>
          <p:nvPr>
            <p:ph idx="9" type="title"/>
          </p:nvPr>
        </p:nvSpPr>
        <p:spPr>
          <a:xfrm>
            <a:off x="2259638" y="102017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47" name="Google Shape;1047;p72"/>
          <p:cNvSpPr txBox="1"/>
          <p:nvPr>
            <p:ph idx="13" type="title"/>
          </p:nvPr>
        </p:nvSpPr>
        <p:spPr>
          <a:xfrm>
            <a:off x="5775038" y="102017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8" name="Google Shape;1048;p72"/>
          <p:cNvSpPr txBox="1"/>
          <p:nvPr>
            <p:ph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9" name="Google Shape;1049;p72"/>
          <p:cNvSpPr txBox="1"/>
          <p:nvPr>
            <p:ph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7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Outils utilisés</a:t>
            </a:r>
            <a:endParaRPr/>
          </a:p>
        </p:txBody>
      </p:sp>
      <p:sp>
        <p:nvSpPr>
          <p:cNvPr id="1055" name="Google Shape;1055;p73"/>
          <p:cNvSpPr txBox="1"/>
          <p:nvPr>
            <p:ph idx="1" type="body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Firebase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Realtime Database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Hosting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Authentification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Excel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Insee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Données de M. Rinaldo</a:t>
            </a:r>
            <a:endParaRPr sz="1500"/>
          </a:p>
        </p:txBody>
      </p:sp>
      <p:pic>
        <p:nvPicPr>
          <p:cNvPr id="1056" name="Google Shape;105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600" y="1196375"/>
            <a:ext cx="36576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975" y="3245800"/>
            <a:ext cx="1756499" cy="17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4"/>
          <p:cNvSpPr txBox="1"/>
          <p:nvPr>
            <p:ph type="title"/>
          </p:nvPr>
        </p:nvSpPr>
        <p:spPr>
          <a:xfrm>
            <a:off x="1399775" y="1554800"/>
            <a:ext cx="5977500" cy="15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0"/>
              <a:t>Phase 1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Traitements des entreprises</a:t>
            </a:r>
            <a:endParaRPr/>
          </a:p>
        </p:txBody>
      </p:sp>
      <p:sp>
        <p:nvSpPr>
          <p:cNvPr id="1068" name="Google Shape;1068;p75"/>
          <p:cNvSpPr txBox="1"/>
          <p:nvPr>
            <p:ph idx="1" type="body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1. CHARGEMENT DES DONNÉES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J'indique ici les chemins des deux fichiers Excel à traiter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fichier1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excel-Votre_fichier_1_1287ba31-20250504-140857.xlsx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fichier2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excel-Votre_fichier_2_1287ba31-20250504-140854.xlsx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Je charge les feuilles "Etablissements" des deux fichiers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df1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ExcelFile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fichier1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Etablissements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df2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ExcelFile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fichier2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Etablissements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2. FUSION ET NETTOYAGE DES DONNÉES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Je cherche les colonnes qui existent dans les deux fichiers pour avoir une base homogène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colonnes_communes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df1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set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df2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7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76"/>
          <p:cNvSpPr txBox="1"/>
          <p:nvPr>
            <p:ph idx="1" type="body"/>
          </p:nvPr>
        </p:nvSpPr>
        <p:spPr>
          <a:xfrm>
            <a:off x="718675" y="1028700"/>
            <a:ext cx="77064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Fusionner les deux fichiers sur ces colonnes communes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df_complet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df1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colonnes_communes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df2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colonnes_communes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ignore_index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07178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Supprimer les doublons éventuels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df_complet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df_complet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drop_duplicates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--------------------------------------------------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3. SÉPARATION ENTREPRISES PUBLIQUES / PRIVÉES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--------------------------------------------------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Liste de mots-clés pour détecter une entreprise publique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mots_cles_public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établissement public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etablissement public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commune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mairie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collectivité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régie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epic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spl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service public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hôpital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hopital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université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office public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caue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ccas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cdc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conseil départemental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conseil régional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agglomération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communauté de communes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communauté d'agglomération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département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région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chambre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ars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préfecture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7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77"/>
          <p:cNvSpPr txBox="1"/>
          <p:nvPr>
            <p:ph idx="1" type="body"/>
          </p:nvPr>
        </p:nvSpPr>
        <p:spPr>
          <a:xfrm>
            <a:off x="718800" y="1065375"/>
            <a:ext cx="77064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Fonction qui retourne Vrai si l'entreprise doit être considérée comme publique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est_publique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F78C6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ligne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colonne </a:t>
            </a:r>
            <a:r>
              <a:rPr lang="en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Forme juridique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Raison sociale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C3E88D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Métier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']: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   valeur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str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ligne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colonne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'')).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mot </a:t>
            </a:r>
            <a:r>
              <a:rPr lang="en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mots_cles_public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mot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valeur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07178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F07178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792E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07178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F07178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4F6875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# Appliquer la fonction à chaque ligne pour séparer</a:t>
            </a:r>
            <a:endParaRPr i="1" sz="1050">
              <a:solidFill>
                <a:srgbClr val="4F6875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df_public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df_complet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df_complet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est_publique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axis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78C6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df_prive 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df_complet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[~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df_complet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2AA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est_publique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axis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78C6A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89DDF3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050">
              <a:solidFill>
                <a:srgbClr val="89DDF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