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3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6A0-67D9-47FC-89B0-CDCA46334801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BFAD-D98A-4FB1-9A84-06EF8EF0E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21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6A0-67D9-47FC-89B0-CDCA46334801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BFAD-D98A-4FB1-9A84-06EF8EF0E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95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6A0-67D9-47FC-89B0-CDCA46334801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BFAD-D98A-4FB1-9A84-06EF8EF0E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5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6A0-67D9-47FC-89B0-CDCA46334801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BFAD-D98A-4FB1-9A84-06EF8EF0E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39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6A0-67D9-47FC-89B0-CDCA46334801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BFAD-D98A-4FB1-9A84-06EF8EF0E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31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6A0-67D9-47FC-89B0-CDCA46334801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BFAD-D98A-4FB1-9A84-06EF8EF0E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21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6A0-67D9-47FC-89B0-CDCA46334801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BFAD-D98A-4FB1-9A84-06EF8EF0E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56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6A0-67D9-47FC-89B0-CDCA46334801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BFAD-D98A-4FB1-9A84-06EF8EF0E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7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6A0-67D9-47FC-89B0-CDCA46334801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BFAD-D98A-4FB1-9A84-06EF8EF0E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1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6A0-67D9-47FC-89B0-CDCA46334801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BFAD-D98A-4FB1-9A84-06EF8EF0E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8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F6A0-67D9-47FC-89B0-CDCA46334801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BFAD-D98A-4FB1-9A84-06EF8EF0E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55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F6A0-67D9-47FC-89B0-CDCA46334801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7BFAD-D98A-4FB1-9A84-06EF8EF0E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99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 Chat on </a:t>
            </a:r>
            <a:r>
              <a:rPr lang="en-US" altLang="zh-TW" dirty="0" err="1" smtClean="0"/>
              <a:t>AutoML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Nic</a:t>
            </a:r>
            <a:r>
              <a:rPr lang="en-US" altLang="zh-TW" dirty="0" smtClean="0"/>
              <a:t> 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616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Awareness of input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4" y="2132856"/>
            <a:ext cx="80295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20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36" y="2060848"/>
            <a:ext cx="51054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58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AutoML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Automated Machine Learning</a:t>
            </a:r>
          </a:p>
          <a:p>
            <a:pPr lvl="1"/>
            <a:r>
              <a:rPr lang="en-US" altLang="zh-TW" sz="2000" dirty="0" smtClean="0"/>
              <a:t>Frank </a:t>
            </a:r>
            <a:r>
              <a:rPr lang="en-US" altLang="zh-TW" sz="2000" dirty="0" err="1" smtClean="0"/>
              <a:t>Hutter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et al</a:t>
            </a:r>
            <a:r>
              <a:rPr lang="en-US" altLang="zh-TW" sz="2000" dirty="0" smtClean="0"/>
              <a:t>. </a:t>
            </a:r>
            <a:r>
              <a:rPr lang="en-US" altLang="zh-TW" sz="2000" dirty="0" smtClean="0"/>
              <a:t>(2019)</a:t>
            </a:r>
            <a:r>
              <a:rPr lang="en-US" altLang="zh-TW" sz="2000" dirty="0" smtClean="0"/>
              <a:t> Automated Machine Learning</a:t>
            </a:r>
            <a:endParaRPr lang="en-US" altLang="zh-TW" sz="2000" dirty="0"/>
          </a:p>
          <a:p>
            <a:endParaRPr lang="en-US" altLang="zh-TW" dirty="0"/>
          </a:p>
          <a:p>
            <a:r>
              <a:rPr lang="en-US" altLang="zh-TW" dirty="0" smtClean="0"/>
              <a:t>Gaining huge popularity over the past 5 </a:t>
            </a:r>
            <a:r>
              <a:rPr lang="en-US" altLang="zh-TW" dirty="0" err="1" smtClean="0"/>
              <a:t>yrs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with long time workshops in </a:t>
            </a:r>
            <a:br>
              <a:rPr lang="en-US" altLang="zh-TW" dirty="0" smtClean="0"/>
            </a:br>
            <a:r>
              <a:rPr lang="en-US" altLang="zh-TW" dirty="0" smtClean="0"/>
              <a:t>	ICML, NIPS, ICLR, and</a:t>
            </a:r>
            <a:br>
              <a:rPr lang="en-US" altLang="zh-TW" dirty="0" smtClean="0"/>
            </a:br>
            <a:r>
              <a:rPr lang="en-US" altLang="zh-TW" dirty="0" smtClean="0"/>
              <a:t> 	now also in CVPR</a:t>
            </a:r>
          </a:p>
        </p:txBody>
      </p:sp>
    </p:spTree>
    <p:extLst>
      <p:ext uri="{BB962C8B-B14F-4D97-AF65-F5344CB8AC3E}">
        <p14:creationId xmlns:p14="http://schemas.microsoft.com/office/powerpoint/2010/main" val="418374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AutoML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Machine learning algorithms are hard to use</a:t>
            </a:r>
          </a:p>
          <a:p>
            <a:pPr lvl="1"/>
            <a:r>
              <a:rPr lang="en-US" altLang="zh-TW" sz="2000" dirty="0" smtClean="0"/>
              <a:t>Not generally applicable to all tasks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Requires domain specific expert knowledge</a:t>
            </a:r>
            <a:endParaRPr lang="en-US" altLang="zh-TW" dirty="0"/>
          </a:p>
          <a:p>
            <a:pPr lvl="1"/>
            <a:r>
              <a:rPr lang="en-US" altLang="zh-TW" sz="2000" dirty="0" smtClean="0"/>
              <a:t>What </a:t>
            </a:r>
            <a:r>
              <a:rPr lang="en-US" altLang="zh-TW" sz="2000" dirty="0" err="1" smtClean="0"/>
              <a:t>hyperparameters</a:t>
            </a:r>
            <a:r>
              <a:rPr lang="en-US" altLang="zh-TW" sz="2000" dirty="0" smtClean="0"/>
              <a:t> should we use?</a:t>
            </a:r>
          </a:p>
          <a:p>
            <a:pPr lvl="1"/>
            <a:r>
              <a:rPr lang="en-US" altLang="zh-TW" sz="2000" dirty="0" smtClean="0"/>
              <a:t>What </a:t>
            </a:r>
            <a:r>
              <a:rPr lang="en-US" altLang="zh-TW" sz="2000" dirty="0" err="1" smtClean="0"/>
              <a:t>optimisers</a:t>
            </a:r>
            <a:r>
              <a:rPr lang="en-US" altLang="zh-TW" sz="2000" dirty="0" smtClean="0"/>
              <a:t> should we employ?</a:t>
            </a:r>
          </a:p>
          <a:p>
            <a:pPr lvl="1"/>
            <a:r>
              <a:rPr lang="en-US" altLang="zh-TW" sz="2000" dirty="0" smtClean="0"/>
              <a:t>What architectures should be defined?</a:t>
            </a:r>
          </a:p>
        </p:txBody>
      </p:sp>
    </p:spTree>
    <p:extLst>
      <p:ext uri="{BB962C8B-B14F-4D97-AF65-F5344CB8AC3E}">
        <p14:creationId xmlns:p14="http://schemas.microsoft.com/office/powerpoint/2010/main" val="9632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45" y="1628800"/>
            <a:ext cx="6620923" cy="460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Types of </a:t>
            </a:r>
            <a:r>
              <a:rPr lang="en-US" altLang="zh-TW" dirty="0" err="1" smtClean="0"/>
              <a:t>AutoML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dirty="0" smtClean="0">
                <a:solidFill>
                  <a:schemeClr val="bg1"/>
                </a:solidFill>
              </a:rPr>
              <a:t>Transfer Learning       Few-Shot </a:t>
            </a:r>
            <a:r>
              <a:rPr lang="en-US" altLang="zh-TW" dirty="0">
                <a:solidFill>
                  <a:schemeClr val="bg1"/>
                </a:solidFill>
              </a:rPr>
              <a:t>L</a:t>
            </a:r>
            <a:r>
              <a:rPr lang="en-US" altLang="zh-TW" dirty="0" smtClean="0">
                <a:solidFill>
                  <a:schemeClr val="bg1"/>
                </a:solidFill>
              </a:rPr>
              <a:t>earning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en-US" altLang="zh-TW" sz="2400" dirty="0" smtClean="0">
                <a:solidFill>
                  <a:schemeClr val="bg1"/>
                </a:solidFill>
              </a:rPr>
              <a:t>Zero-Shot </a:t>
            </a:r>
            <a:r>
              <a:rPr lang="en-US" altLang="zh-TW" sz="2400" dirty="0">
                <a:solidFill>
                  <a:schemeClr val="bg1"/>
                </a:solidFill>
              </a:rPr>
              <a:t>L</a:t>
            </a:r>
            <a:r>
              <a:rPr lang="en-US" altLang="zh-TW" sz="2400" dirty="0" smtClean="0">
                <a:solidFill>
                  <a:schemeClr val="bg1"/>
                </a:solidFill>
              </a:rPr>
              <a:t>earning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       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        Meta-Learning            Life-Long-Learning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                                               </a:t>
            </a:r>
            <a:r>
              <a:rPr lang="en-US" altLang="zh-TW" sz="2400" dirty="0" smtClean="0">
                <a:solidFill>
                  <a:schemeClr val="bg1"/>
                </a:solidFill>
              </a:rPr>
              <a:t>continual learning</a:t>
            </a:r>
            <a:br>
              <a:rPr lang="en-US" altLang="zh-TW" sz="2400" dirty="0" smtClean="0">
                <a:solidFill>
                  <a:schemeClr val="bg1"/>
                </a:solidFill>
              </a:rPr>
            </a:br>
            <a:r>
              <a:rPr lang="en-US" altLang="zh-TW" sz="2400" dirty="0" smtClean="0">
                <a:solidFill>
                  <a:schemeClr val="bg1"/>
                </a:solidFill>
              </a:rPr>
              <a:t>                                                                incremental learning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       Neural Architectural Search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4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so far?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Death battle, which one is cuter?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   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   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28384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02" y="2204864"/>
            <a:ext cx="3032621" cy="376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41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my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Optimisation</a:t>
            </a:r>
            <a:r>
              <a:rPr lang="en-US" altLang="zh-TW" dirty="0" smtClean="0"/>
              <a:t>-based meta-learning</a:t>
            </a:r>
          </a:p>
          <a:p>
            <a:endParaRPr lang="en-US" altLang="zh-TW" dirty="0"/>
          </a:p>
          <a:p>
            <a:r>
              <a:rPr lang="en-US" altLang="zh-TW" dirty="0" smtClean="0"/>
              <a:t>Train a neural network (</a:t>
            </a:r>
            <a:r>
              <a:rPr lang="en-US" altLang="zh-TW" dirty="0" smtClean="0">
                <a:solidFill>
                  <a:srgbClr val="FF0000"/>
                </a:solidFill>
              </a:rPr>
              <a:t>the meta-learner</a:t>
            </a:r>
            <a:r>
              <a:rPr lang="en-US" altLang="zh-TW" dirty="0" smtClean="0"/>
              <a:t>) </a:t>
            </a:r>
            <a:br>
              <a:rPr lang="en-US" altLang="zh-TW" dirty="0" smtClean="0"/>
            </a:br>
            <a:r>
              <a:rPr lang="en-US" altLang="zh-TW" dirty="0" smtClean="0"/>
              <a:t>to prepare</a:t>
            </a:r>
            <a:br>
              <a:rPr lang="en-US" altLang="zh-TW" dirty="0" smtClean="0"/>
            </a:br>
            <a:r>
              <a:rPr lang="en-US" altLang="zh-TW" dirty="0" smtClean="0"/>
              <a:t>another neural network (</a:t>
            </a:r>
            <a:r>
              <a:rPr lang="en-US" altLang="zh-TW" dirty="0" smtClean="0">
                <a:solidFill>
                  <a:srgbClr val="00B0F0"/>
                </a:solidFill>
              </a:rPr>
              <a:t>the base learner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7668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Benefits of a neural </a:t>
            </a:r>
            <a:r>
              <a:rPr lang="en-US" altLang="zh-TW" dirty="0" err="1" smtClean="0"/>
              <a:t>optimiser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23" y="1556792"/>
            <a:ext cx="61722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85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experimental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268760"/>
            <a:ext cx="84772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73935"/>
            <a:ext cx="58293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83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35" y="1628800"/>
            <a:ext cx="61055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68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114</Words>
  <Application>Microsoft Office PowerPoint</Application>
  <PresentationFormat>如螢幕大小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A Chat on AutoML</vt:lpstr>
      <vt:lpstr>AutoML</vt:lpstr>
      <vt:lpstr>What is AutoML?</vt:lpstr>
      <vt:lpstr>Types of AutoML</vt:lpstr>
      <vt:lpstr>Questions so far?</vt:lpstr>
      <vt:lpstr>About my work</vt:lpstr>
      <vt:lpstr>Benefits of a neural optimiser</vt:lpstr>
      <vt:lpstr>The experimental setup</vt:lpstr>
      <vt:lpstr>The problem</vt:lpstr>
      <vt:lpstr>Awareness of input data</vt:lpstr>
      <vt:lpstr>Results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Chat on AutoML</dc:title>
  <dc:creator>USER</dc:creator>
  <cp:lastModifiedBy>USER</cp:lastModifiedBy>
  <cp:revision>14</cp:revision>
  <dcterms:created xsi:type="dcterms:W3CDTF">2020-07-14T23:16:49Z</dcterms:created>
  <dcterms:modified xsi:type="dcterms:W3CDTF">2020-07-15T00:49:57Z</dcterms:modified>
</cp:coreProperties>
</file>