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800" y="-6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3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0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0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92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AE72-309C-493D-BBC2-20C5E34E18EF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B715-ECA5-4E8B-96CE-6EA09B4BC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51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 Chat on</a:t>
            </a:r>
            <a:br>
              <a:rPr lang="en-US" altLang="zh-TW" dirty="0" smtClean="0"/>
            </a:br>
            <a:r>
              <a:rPr lang="en-US" altLang="zh-TW" dirty="0" smtClean="0"/>
              <a:t>Continual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Nic5472K</a:t>
            </a:r>
            <a:br>
              <a:rPr lang="en-US" altLang="zh-TW" dirty="0" smtClean="0"/>
            </a:br>
            <a:r>
              <a:rPr lang="en-US" altLang="zh-TW" dirty="0" smtClean="0"/>
              <a:t>To members of OHIOH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6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Traditional </a:t>
            </a:r>
            <a:r>
              <a:rPr lang="en-US" altLang="zh-TW" dirty="0" smtClean="0"/>
              <a:t>M</a:t>
            </a:r>
            <a:r>
              <a:rPr lang="en-US" altLang="zh-TW" dirty="0"/>
              <a:t>L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etup</a:t>
            </a:r>
            <a:endParaRPr lang="en-US" altLang="zh-TW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5 distinct tasks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TW" dirty="0" smtClean="0"/>
                  <a:t> 5 permuted masks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Each classified with a distinct base learner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Run A002…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USER\Desktop\2020\ohioh\PowerPoint_Slid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3016"/>
            <a:ext cx="3429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Good Results for </a:t>
            </a:r>
            <a:br>
              <a:rPr lang="en-US" altLang="zh-TW" dirty="0" smtClean="0"/>
            </a:br>
            <a:r>
              <a:rPr lang="en-US" altLang="zh-TW" dirty="0" smtClean="0"/>
              <a:t>Single Task Single Model</a:t>
            </a:r>
            <a:endParaRPr lang="zh-TW" altLang="en-US" dirty="0"/>
          </a:p>
        </p:txBody>
      </p:sp>
      <p:pic>
        <p:nvPicPr>
          <p:cNvPr id="9218" name="Picture 2" descr="C:\Users\USER\Desktop\2020\ohioh\PowerPoint_Slide11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2808312" cy="403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2020\ohioh\PowerPoint_Slide11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33942"/>
            <a:ext cx="27241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Continual Learning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Define only 1 base learner</a:t>
            </a:r>
          </a:p>
          <a:p>
            <a:endParaRPr lang="en-US" altLang="zh-TW" dirty="0"/>
          </a:p>
          <a:p>
            <a:r>
              <a:rPr lang="en-US" altLang="zh-TW" dirty="0" smtClean="0"/>
              <a:t>Sequentially learning to classify different masked representations</a:t>
            </a:r>
          </a:p>
          <a:p>
            <a:endParaRPr lang="en-US" altLang="zh-TW" dirty="0"/>
          </a:p>
          <a:p>
            <a:r>
              <a:rPr lang="en-US" altLang="zh-TW" dirty="0" smtClean="0"/>
              <a:t>Run A003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0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Catastrophic Forgetting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 descr="C:\Users\USER\Desktop\2020\ohioh\A003_Prog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28" y="1628800"/>
            <a:ext cx="5851525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Outputs of A003 Part1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8" name="Picture 4" descr="C:\Users\USER\Desktop\2020\ohioh\PowerPoint_Slide14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21" y="1628800"/>
            <a:ext cx="379095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Outputs of A003 Part2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 descr="C:\Users\USER\Desktop\2020\ohioh\PowerPoint_Slid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73" y="1628800"/>
            <a:ext cx="566737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Existing Techniques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201122" cy="498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 to rejoice over cute puppies</a:t>
            </a:r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endParaRPr lang="en-US" altLang="zh-TW" sz="1000" dirty="0" smtClean="0"/>
          </a:p>
          <a:p>
            <a:pPr marL="0" indent="0">
              <a:buNone/>
            </a:pPr>
            <a:endParaRPr lang="en-US" altLang="zh-TW" sz="1000" dirty="0"/>
          </a:p>
          <a:p>
            <a:pPr marL="0" indent="0">
              <a:buNone/>
            </a:pPr>
            <a:r>
              <a:rPr lang="en-US" altLang="zh-TW" sz="1000" dirty="0" smtClean="0"/>
              <a:t>Source:</a:t>
            </a:r>
            <a:endParaRPr lang="en-US" altLang="zh-TW" dirty="0"/>
          </a:p>
          <a:p>
            <a:pPr marL="0" indent="0">
              <a:buNone/>
            </a:pPr>
            <a:r>
              <a:rPr lang="en-NZ" altLang="zh-TW" sz="1000" dirty="0" smtClean="0"/>
              <a:t>https://www.facebook.com/photo.php?fbid=10158165904830469&amp;set=gm.743501793132215&amp;type=3&amp;theater&amp;ifg=1</a:t>
            </a:r>
            <a:endParaRPr lang="zh-TW" altLang="en-US" sz="1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367867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Continued from Last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We will focus on Continual Learning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6635">
            <a:off x="2636183" y="1667147"/>
            <a:ext cx="3914093" cy="323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 Experiment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Car driving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TW" altLang="en-US" dirty="0" smtClean="0"/>
                  <a:t>     </a:t>
                </a:r>
                <a:r>
                  <a:rPr lang="en-US" altLang="zh-TW" dirty="0" smtClean="0"/>
                  <a:t>Cake baking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Forget 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sz="1000" dirty="0" smtClean="0"/>
              </a:p>
              <a:p>
                <a:pPr marL="0" indent="0">
                  <a:buNone/>
                </a:pPr>
                <a:endParaRPr lang="en-US" altLang="zh-TW" sz="1000" dirty="0"/>
              </a:p>
              <a:p>
                <a:pPr marL="0" indent="0">
                  <a:buNone/>
                </a:pPr>
                <a:r>
                  <a:rPr lang="en-US" altLang="zh-TW" sz="1000" dirty="0" smtClean="0"/>
                  <a:t>Source: </a:t>
                </a:r>
                <a:br>
                  <a:rPr lang="en-US" altLang="zh-TW" sz="1000" dirty="0" smtClean="0"/>
                </a:br>
                <a:r>
                  <a:rPr lang="en-US" altLang="zh-TW" sz="1000" dirty="0" smtClean="0"/>
                  <a:t>https://in.pinterest.com/pin/771593348642021179/</a:t>
                </a:r>
                <a:br>
                  <a:rPr lang="en-US" altLang="zh-TW" sz="1000" dirty="0" smtClean="0"/>
                </a:br>
                <a:r>
                  <a:rPr lang="en-US" altLang="zh-TW" sz="1000" dirty="0" smtClean="0"/>
                  <a:t>https://www.pinterest.com.au/pin/105342078772960869/</a:t>
                </a:r>
                <a:br>
                  <a:rPr lang="en-US" altLang="zh-TW" sz="1000" dirty="0" smtClean="0"/>
                </a:br>
                <a:r>
                  <a:rPr lang="en-US" altLang="zh-TW" sz="1000" dirty="0" smtClean="0"/>
                  <a:t>https://www.vectorstock.com/royalty-free-vectors/forget-cartoon-vectors</a:t>
                </a:r>
                <a:endParaRPr lang="en-US" altLang="zh-TW" sz="1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22669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25030"/>
            <a:ext cx="1562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8178"/>
            <a:ext cx="23717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1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Train a Machine Several Skills?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easily automate machine learning</a:t>
            </a:r>
          </a:p>
          <a:p>
            <a:r>
              <a:rPr lang="en-US" altLang="zh-TW" dirty="0" err="1" smtClean="0"/>
              <a:t>Optimise</a:t>
            </a:r>
            <a:r>
              <a:rPr lang="en-US" altLang="zh-TW" dirty="0" smtClean="0"/>
              <a:t> decisions in real time</a:t>
            </a:r>
            <a:endParaRPr lang="en-US" altLang="zh-TW" dirty="0" smtClean="0"/>
          </a:p>
          <a:p>
            <a:r>
              <a:rPr lang="en-US" altLang="zh-TW" dirty="0" smtClean="0"/>
              <a:t>Employ networks in a dynamic environment</a:t>
            </a:r>
            <a:endParaRPr lang="en-US" altLang="zh-TW" dirty="0" smtClean="0"/>
          </a:p>
          <a:p>
            <a:r>
              <a:rPr lang="en-US" altLang="zh-TW" dirty="0" smtClean="0"/>
              <a:t>Adapt to a stream of information</a:t>
            </a:r>
          </a:p>
          <a:p>
            <a:r>
              <a:rPr lang="en-US" altLang="zh-TW" dirty="0" smtClean="0"/>
              <a:t>Storage constraints</a:t>
            </a:r>
            <a:endParaRPr lang="en-US" altLang="zh-TW" dirty="0" smtClean="0"/>
          </a:p>
          <a:p>
            <a:r>
              <a:rPr lang="en-US" altLang="zh-TW" dirty="0" err="1" smtClean="0"/>
              <a:t>Personalise</a:t>
            </a:r>
            <a:r>
              <a:rPr lang="en-US" altLang="zh-TW" dirty="0" smtClean="0"/>
              <a:t> information</a:t>
            </a:r>
          </a:p>
          <a:p>
            <a:pPr marL="0" indent="0">
              <a:buNone/>
            </a:pP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1000" dirty="0" smtClean="0"/>
              <a:t>Source:</a:t>
            </a:r>
            <a:br>
              <a:rPr lang="en-US" altLang="zh-TW" sz="1000" dirty="0" smtClean="0"/>
            </a:br>
            <a:r>
              <a:rPr lang="en-US" altLang="zh-TW" sz="1000" dirty="0" smtClean="0"/>
              <a:t>https://cn.depositphotos.com/vector-images/rose.html</a:t>
            </a:r>
            <a:endParaRPr lang="en-US" altLang="zh-TW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2133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Defining Continual Learning in ML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 one unified network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sequentially over several tasks</a:t>
                </a:r>
                <a:endParaRPr lang="en-US" altLang="zh-TW" dirty="0"/>
              </a:p>
              <a:p>
                <a:r>
                  <a:rPr lang="en-US" altLang="zh-TW" dirty="0" smtClean="0"/>
                  <a:t>Not to revert and to learn from old data</a:t>
                </a:r>
              </a:p>
              <a:p>
                <a:r>
                  <a:rPr lang="en-US" altLang="zh-TW" dirty="0" smtClean="0"/>
                  <a:t>Aiming to not forget</a:t>
                </a:r>
                <a:endParaRPr lang="en-US" altLang="zh-TW" dirty="0"/>
              </a:p>
              <a:p>
                <a:r>
                  <a:rPr lang="en-US" altLang="zh-TW" dirty="0" smtClean="0"/>
                  <a:t>Learning adjacent skills</a:t>
                </a:r>
              </a:p>
              <a:p>
                <a:pPr lvl="1"/>
                <a:r>
                  <a:rPr lang="en-US" altLang="zh-TW" dirty="0" smtClean="0"/>
                  <a:t>Image classification on dataset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Image classification on dataset B 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Diving into the Experiments Part1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Dataset: MNIST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Greyscale</a:t>
            </a:r>
            <a:r>
              <a:rPr lang="en-US" altLang="zh-TW" dirty="0" smtClean="0"/>
              <a:t>, 10 classes</a:t>
            </a:r>
          </a:p>
          <a:p>
            <a:pPr lvl="1"/>
            <a:r>
              <a:rPr lang="en-US" altLang="zh-TW" dirty="0" smtClean="0"/>
              <a:t>28 x 28</a:t>
            </a:r>
          </a:p>
          <a:p>
            <a:pPr lvl="1"/>
            <a:r>
              <a:rPr lang="en-US" altLang="zh-TW" dirty="0" err="1" smtClean="0"/>
              <a:t>Train:Test</a:t>
            </a:r>
            <a:r>
              <a:rPr lang="en-US" altLang="zh-TW" dirty="0" smtClean="0"/>
              <a:t> = 60,000:10,000</a:t>
            </a:r>
          </a:p>
          <a:p>
            <a:pPr marL="0" indent="0">
              <a:buNone/>
            </a:pPr>
            <a:r>
              <a:rPr lang="en-US" altLang="zh-TW" sz="1100" dirty="0" smtClean="0"/>
              <a:t>Source:</a:t>
            </a:r>
            <a:br>
              <a:rPr lang="en-US" altLang="zh-TW" sz="1100" dirty="0" smtClean="0"/>
            </a:br>
            <a:r>
              <a:rPr lang="en-US" altLang="zh-TW" sz="1100" dirty="0" smtClean="0"/>
              <a:t>https://towardsdatascience.com/improving-accuracy-on-mnist-using-data-augmentation-b5c38eb5a903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7760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USER\Desktop\2020\ohioh\PowerPoint_Slid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38955"/>
            <a:ext cx="3384376" cy="322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6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Diving into the Experiments Part2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 Definition: Permuted Pixel MNIST</a:t>
            </a:r>
          </a:p>
          <a:p>
            <a:pPr lvl="1"/>
            <a:r>
              <a:rPr lang="en-US" altLang="zh-TW" dirty="0" smtClean="0"/>
              <a:t>Pixel </a:t>
            </a:r>
            <a:r>
              <a:rPr lang="en-US" altLang="zh-TW" dirty="0" err="1" smtClean="0"/>
              <a:t>Vectorisation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Permutation Mask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2232248" cy="158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92" y="4653136"/>
            <a:ext cx="1528504" cy="158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C:\Users\USER\Desktop\2020\ohioh\PowerPoint_Slid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0"/>
            <a:ext cx="37909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altLang="zh-TW" sz="4000" dirty="0" smtClean="0"/>
              <a:t>Diving </a:t>
            </a:r>
            <a:r>
              <a:rPr lang="en-NZ" altLang="zh-TW" sz="4000" dirty="0"/>
              <a:t>into the Experiments </a:t>
            </a:r>
            <a:r>
              <a:rPr lang="en-NZ" altLang="zh-TW" sz="4000" dirty="0" smtClean="0"/>
              <a:t>Part3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Clarifying the Masking Mechanic</a:t>
            </a:r>
          </a:p>
          <a:p>
            <a:r>
              <a:rPr lang="en-US" altLang="zh-TW" dirty="0" smtClean="0"/>
              <a:t>(1) Masks are created randomly</a:t>
            </a:r>
          </a:p>
          <a:p>
            <a:r>
              <a:rPr lang="en-US" altLang="zh-TW" dirty="0" smtClean="0"/>
              <a:t>(2) Fixed, stored, and reused</a:t>
            </a:r>
            <a:br>
              <a:rPr lang="en-US" altLang="zh-TW" dirty="0" smtClean="0"/>
            </a:br>
            <a:r>
              <a:rPr lang="en-US" altLang="zh-TW" dirty="0" smtClean="0"/>
              <a:t> 	</a:t>
            </a:r>
            <a:endParaRPr lang="zh-TW" altLang="en-US" dirty="0"/>
          </a:p>
        </p:txBody>
      </p:sp>
      <p:pic>
        <p:nvPicPr>
          <p:cNvPr id="6146" name="Picture 2" descr="C:\Users\USER\Desktop\2020\ohioh\PowerPoint_Slide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11" y="2420888"/>
            <a:ext cx="28479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2020\ohioh\PowerPoint_Slide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43434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 smtClean="0"/>
              <a:t>Diving into the Experiments Part4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 ground employed base learner: MLP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3960440" cy="178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C:\Users\USER\Desktop\2020\ohioh\PowerPoint_Slid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0"/>
            <a:ext cx="405008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207</Words>
  <Application>Microsoft Office PowerPoint</Application>
  <PresentationFormat>如螢幕大小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A Chat on Continual Learning</vt:lpstr>
      <vt:lpstr>Continued from Last Time</vt:lpstr>
      <vt:lpstr>Thought Experiment</vt:lpstr>
      <vt:lpstr>Why Train a Machine Several Skills?</vt:lpstr>
      <vt:lpstr>Defining Continual Learning in ML</vt:lpstr>
      <vt:lpstr>Diving into the Experiments Part1</vt:lpstr>
      <vt:lpstr>Diving into the Experiments Part2</vt:lpstr>
      <vt:lpstr>Diving into the Experiments Part3 </vt:lpstr>
      <vt:lpstr>Diving into the Experiments Part4</vt:lpstr>
      <vt:lpstr>The Traditional ML Setup</vt:lpstr>
      <vt:lpstr>Good Results for  Single Task Single Model</vt:lpstr>
      <vt:lpstr>Continual Learning Setup</vt:lpstr>
      <vt:lpstr>Catastrophic Forgetting</vt:lpstr>
      <vt:lpstr>Outputs of A003 Part1</vt:lpstr>
      <vt:lpstr>Outputs of A003 Part2</vt:lpstr>
      <vt:lpstr>Existing Techniques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Chat on Continual Learning</dc:title>
  <dc:creator>USER</dc:creator>
  <cp:lastModifiedBy>USER</cp:lastModifiedBy>
  <cp:revision>29</cp:revision>
  <dcterms:created xsi:type="dcterms:W3CDTF">2020-07-27T11:46:54Z</dcterms:created>
  <dcterms:modified xsi:type="dcterms:W3CDTF">2020-07-27T14:21:48Z</dcterms:modified>
</cp:coreProperties>
</file>