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9" r:id="rId3"/>
    <p:sldId id="284" r:id="rId4"/>
    <p:sldId id="285" r:id="rId5"/>
    <p:sldId id="277" r:id="rId6"/>
    <p:sldId id="279" r:id="rId7"/>
    <p:sldId id="282" r:id="rId8"/>
    <p:sldId id="281" r:id="rId9"/>
    <p:sldId id="275" r:id="rId10"/>
    <p:sldId id="274" r:id="rId11"/>
    <p:sldId id="278" r:id="rId12"/>
    <p:sldId id="286" r:id="rId13"/>
    <p:sldId id="283" r:id="rId14"/>
    <p:sldId id="272" r:id="rId15"/>
    <p:sldId id="271" r:id="rId16"/>
    <p:sldId id="273" r:id="rId17"/>
    <p:sldId id="287" r:id="rId18"/>
  </p:sldIdLst>
  <p:sldSz cx="12192000" cy="6858000"/>
  <p:notesSz cx="6858000" cy="9144000"/>
  <p:defaultTextStyle>
    <a:defPPr>
      <a:defRPr lang="zh-Hans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Menu" id="{DB247737-4166-470A-A0F0-7ADCCCD5A8C5}">
          <p14:sldIdLst>
            <p14:sldId id="270"/>
            <p14:sldId id="289"/>
            <p14:sldId id="284"/>
            <p14:sldId id="285"/>
            <p14:sldId id="277"/>
            <p14:sldId id="279"/>
            <p14:sldId id="282"/>
            <p14:sldId id="281"/>
            <p14:sldId id="275"/>
            <p14:sldId id="274"/>
            <p14:sldId id="278"/>
            <p14:sldId id="286"/>
            <p14:sldId id="283"/>
            <p14:sldId id="272"/>
            <p14:sldId id="271"/>
            <p14:sldId id="273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341" userDrawn="1">
          <p15:clr>
            <a:srgbClr val="A4A3A4"/>
          </p15:clr>
        </p15:guide>
        <p15:guide id="3" pos="914" userDrawn="1">
          <p15:clr>
            <a:srgbClr val="A4A3A4"/>
          </p15:clr>
        </p15:guide>
        <p15:guide id="4" orient="horz" pos="17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a K" initials="TK" lastIdx="1" clrIdx="0">
    <p:extLst>
      <p:ext uri="{19B8F6BF-5375-455C-9EA6-DF929625EA0E}">
        <p15:presenceInfo xmlns:p15="http://schemas.microsoft.com/office/powerpoint/2012/main" userId="d25931c4361505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9"/>
    <a:srgbClr val="FFF4A4"/>
    <a:srgbClr val="7F6000"/>
    <a:srgbClr val="000000"/>
    <a:srgbClr val="FEEBAD"/>
    <a:srgbClr val="F7DF93"/>
    <a:srgbClr val="F6E8BF"/>
    <a:srgbClr val="775E0F"/>
    <a:srgbClr val="F5E9C5"/>
    <a:srgbClr val="ADA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5706" autoAdjust="0"/>
  </p:normalViewPr>
  <p:slideViewPr>
    <p:cSldViewPr snapToGrid="0">
      <p:cViewPr varScale="1">
        <p:scale>
          <a:sx n="102" d="100"/>
          <a:sy n="102" d="100"/>
        </p:scale>
        <p:origin x="126" y="300"/>
      </p:cViewPr>
      <p:guideLst>
        <p:guide orient="horz" pos="3498"/>
        <p:guide pos="3341"/>
        <p:guide pos="914"/>
        <p:guide orient="horz" pos="17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FBBA-CBBD-43FF-921B-13C3C6267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ans-MO"/>
              <a:t>Click to edit Master title style</a:t>
            </a:r>
            <a:endParaRPr lang="zh-Hans-MO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C49F5-231C-4A6E-B6AC-DF7B2234E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ans-MO"/>
              <a:t>Click to edit Master subtitle style</a:t>
            </a:r>
            <a:endParaRPr lang="zh-Hans-MO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25963-0CC3-488C-AB2E-279CAEAA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55C-4885-4011-85C9-D5F720453C8B}" type="datetimeFigureOut">
              <a:rPr lang="zh-Hans-MO" altLang="en-US" smtClean="0"/>
              <a:t>6/11/2020</a:t>
            </a:fld>
            <a:endParaRPr lang="zh-Hans-MO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E4CE-828C-4815-A176-582DB42C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2CA2-37E3-4576-8E4E-06BA224B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D37E-6237-4AE8-8032-60E24575561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98199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D84D-3905-4EF1-83B5-AE1E88E0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/>
              <a:t>Click to edit Master title style</a:t>
            </a:r>
            <a:endParaRPr lang="zh-Hans-MO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BA43-C7E2-4549-9A71-A51222EB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ans-MO"/>
              <a:t>Click to edit Master text styles</a:t>
            </a:r>
          </a:p>
          <a:p>
            <a:pPr lvl="1"/>
            <a:r>
              <a:rPr lang="en-US" altLang="zh-Hans-MO"/>
              <a:t>Second level</a:t>
            </a:r>
          </a:p>
          <a:p>
            <a:pPr lvl="2"/>
            <a:r>
              <a:rPr lang="en-US" altLang="zh-Hans-MO"/>
              <a:t>Third level</a:t>
            </a:r>
          </a:p>
          <a:p>
            <a:pPr lvl="3"/>
            <a:r>
              <a:rPr lang="en-US" altLang="zh-Hans-MO"/>
              <a:t>Fourth level</a:t>
            </a:r>
          </a:p>
          <a:p>
            <a:pPr lvl="4"/>
            <a:r>
              <a:rPr lang="en-US" altLang="zh-Hans-MO"/>
              <a:t>Fifth level</a:t>
            </a:r>
            <a:endParaRPr lang="zh-Hans-MO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8361-4C90-47EB-B148-70BBB15B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55C-4885-4011-85C9-D5F720453C8B}" type="datetimeFigureOut">
              <a:rPr lang="zh-Hans-MO" altLang="en-US" smtClean="0"/>
              <a:t>6/11/2020</a:t>
            </a:fld>
            <a:endParaRPr lang="zh-Hans-MO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4B7F2-29D6-48C3-9513-0BDD76D9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00A9-9A96-4EFB-B808-945B9D03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D37E-6237-4AE8-8032-60E24575561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11333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9172B-1B3F-43D6-8E4B-E4D55127D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ans-MO"/>
              <a:t>Click to edit Master title style</a:t>
            </a:r>
            <a:endParaRPr lang="zh-Hans-MO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6E5F5-775B-4759-9CF3-5CBE883C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ans-MO"/>
              <a:t>Click to edit Master text styles</a:t>
            </a:r>
          </a:p>
          <a:p>
            <a:pPr lvl="1"/>
            <a:r>
              <a:rPr lang="en-US" altLang="zh-Hans-MO"/>
              <a:t>Second level</a:t>
            </a:r>
          </a:p>
          <a:p>
            <a:pPr lvl="2"/>
            <a:r>
              <a:rPr lang="en-US" altLang="zh-Hans-MO"/>
              <a:t>Third level</a:t>
            </a:r>
          </a:p>
          <a:p>
            <a:pPr lvl="3"/>
            <a:r>
              <a:rPr lang="en-US" altLang="zh-Hans-MO"/>
              <a:t>Fourth level</a:t>
            </a:r>
          </a:p>
          <a:p>
            <a:pPr lvl="4"/>
            <a:r>
              <a:rPr lang="en-US" altLang="zh-Hans-MO"/>
              <a:t>Fifth level</a:t>
            </a:r>
            <a:endParaRPr lang="zh-Hans-MO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9B72-9154-41DC-8B0A-6C336826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55C-4885-4011-85C9-D5F720453C8B}" type="datetimeFigureOut">
              <a:rPr lang="zh-Hans-MO" altLang="en-US" smtClean="0"/>
              <a:t>6/11/2020</a:t>
            </a:fld>
            <a:endParaRPr lang="zh-Hans-MO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2F21C-7FFE-4A99-8AB9-CE13E500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4A27-854C-4DE8-A18D-9F6EC871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D37E-6237-4AE8-8032-60E24575561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67684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E217-EF14-484F-9B74-064C3DFA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/>
              <a:t>Click to edit Master title style</a:t>
            </a:r>
            <a:endParaRPr lang="zh-Hans-MO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5652-51C4-4CA1-94D9-BAC20781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ans-MO"/>
              <a:t>Click to edit Master text styles</a:t>
            </a:r>
          </a:p>
          <a:p>
            <a:pPr lvl="1"/>
            <a:r>
              <a:rPr lang="en-US" altLang="zh-Hans-MO"/>
              <a:t>Second level</a:t>
            </a:r>
          </a:p>
          <a:p>
            <a:pPr lvl="2"/>
            <a:r>
              <a:rPr lang="en-US" altLang="zh-Hans-MO"/>
              <a:t>Third level</a:t>
            </a:r>
          </a:p>
          <a:p>
            <a:pPr lvl="3"/>
            <a:r>
              <a:rPr lang="en-US" altLang="zh-Hans-MO"/>
              <a:t>Fourth level</a:t>
            </a:r>
          </a:p>
          <a:p>
            <a:pPr lvl="4"/>
            <a:r>
              <a:rPr lang="en-US" altLang="zh-Hans-MO"/>
              <a:t>Fifth level</a:t>
            </a:r>
            <a:endParaRPr lang="zh-Hans-MO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14BC2-E3B8-4A78-85AD-45363B6A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55C-4885-4011-85C9-D5F720453C8B}" type="datetimeFigureOut">
              <a:rPr lang="zh-Hans-MO" altLang="en-US" smtClean="0"/>
              <a:t>6/11/2020</a:t>
            </a:fld>
            <a:endParaRPr lang="zh-Hans-MO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9DF1-B81F-411E-A1DF-1162B089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B926-31BC-4847-92B4-0BEDB1FB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D37E-6237-4AE8-8032-60E24575561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11188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F170-BF2D-4F82-B272-377F455E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ans-MO"/>
              <a:t>Click to edit Master title style</a:t>
            </a:r>
            <a:endParaRPr lang="zh-Hans-MO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AE0F8-5E8D-4245-A70A-57673BD0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ans-MO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8EE9F-B96C-43EC-BD28-89762950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55C-4885-4011-85C9-D5F720453C8B}" type="datetimeFigureOut">
              <a:rPr lang="zh-Hans-MO" altLang="en-US" smtClean="0"/>
              <a:t>6/11/2020</a:t>
            </a:fld>
            <a:endParaRPr lang="zh-Hans-MO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A821-DE53-4952-A91C-E25D114B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A201-4CC5-459D-98A4-71B0F660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D37E-6237-4AE8-8032-60E24575561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93288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814C-45B4-4DDF-8544-C417FECD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/>
              <a:t>Click to edit Master title style</a:t>
            </a:r>
            <a:endParaRPr lang="zh-Hans-MO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0251-992D-4D54-AD39-50A720D6F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ans-MO"/>
              <a:t>Click to edit Master text styles</a:t>
            </a:r>
          </a:p>
          <a:p>
            <a:pPr lvl="1"/>
            <a:r>
              <a:rPr lang="en-US" altLang="zh-Hans-MO"/>
              <a:t>Second level</a:t>
            </a:r>
          </a:p>
          <a:p>
            <a:pPr lvl="2"/>
            <a:r>
              <a:rPr lang="en-US" altLang="zh-Hans-MO"/>
              <a:t>Third level</a:t>
            </a:r>
          </a:p>
          <a:p>
            <a:pPr lvl="3"/>
            <a:r>
              <a:rPr lang="en-US" altLang="zh-Hans-MO"/>
              <a:t>Fourth level</a:t>
            </a:r>
          </a:p>
          <a:p>
            <a:pPr lvl="4"/>
            <a:r>
              <a:rPr lang="en-US" altLang="zh-Hans-MO"/>
              <a:t>Fifth level</a:t>
            </a:r>
            <a:endParaRPr lang="zh-Hans-MO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858C9-DBCB-40FE-8D5C-7925F186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ans-MO"/>
              <a:t>Click to edit Master text styles</a:t>
            </a:r>
          </a:p>
          <a:p>
            <a:pPr lvl="1"/>
            <a:r>
              <a:rPr lang="en-US" altLang="zh-Hans-MO"/>
              <a:t>Second level</a:t>
            </a:r>
          </a:p>
          <a:p>
            <a:pPr lvl="2"/>
            <a:r>
              <a:rPr lang="en-US" altLang="zh-Hans-MO"/>
              <a:t>Third level</a:t>
            </a:r>
          </a:p>
          <a:p>
            <a:pPr lvl="3"/>
            <a:r>
              <a:rPr lang="en-US" altLang="zh-Hans-MO"/>
              <a:t>Fourth level</a:t>
            </a:r>
          </a:p>
          <a:p>
            <a:pPr lvl="4"/>
            <a:r>
              <a:rPr lang="en-US" altLang="zh-Hans-MO"/>
              <a:t>Fifth level</a:t>
            </a:r>
            <a:endParaRPr lang="zh-Hans-MO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88B8-DFC3-4937-91ED-AB6D781E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55C-4885-4011-85C9-D5F720453C8B}" type="datetimeFigureOut">
              <a:rPr lang="zh-Hans-MO" altLang="en-US" smtClean="0"/>
              <a:t>6/11/2020</a:t>
            </a:fld>
            <a:endParaRPr lang="zh-Hans-MO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1A005-E878-48C4-8819-37C9E5CC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C613-1004-47EF-A0EC-F87BAF0D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D37E-6237-4AE8-8032-60E24575561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23229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E2E9-AC2E-4A25-A1F8-50CE5D4F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ans-MO"/>
              <a:t>Click to edit Master title style</a:t>
            </a:r>
            <a:endParaRPr lang="zh-Hans-MO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F33C1-CCD0-4ED1-B5A8-96B3EF54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ans-MO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41E38-CAF9-4721-B160-6BE86AE0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ans-MO"/>
              <a:t>Click to edit Master text styles</a:t>
            </a:r>
          </a:p>
          <a:p>
            <a:pPr lvl="1"/>
            <a:r>
              <a:rPr lang="en-US" altLang="zh-Hans-MO"/>
              <a:t>Second level</a:t>
            </a:r>
          </a:p>
          <a:p>
            <a:pPr lvl="2"/>
            <a:r>
              <a:rPr lang="en-US" altLang="zh-Hans-MO"/>
              <a:t>Third level</a:t>
            </a:r>
          </a:p>
          <a:p>
            <a:pPr lvl="3"/>
            <a:r>
              <a:rPr lang="en-US" altLang="zh-Hans-MO"/>
              <a:t>Fourth level</a:t>
            </a:r>
          </a:p>
          <a:p>
            <a:pPr lvl="4"/>
            <a:r>
              <a:rPr lang="en-US" altLang="zh-Hans-MO"/>
              <a:t>Fifth level</a:t>
            </a:r>
            <a:endParaRPr lang="zh-Hans-MO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3E690-0020-422A-9F59-1063D7BFB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ans-MO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B9601-C238-4B0D-AAF5-2E413BFF9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ans-MO"/>
              <a:t>Click to edit Master text styles</a:t>
            </a:r>
          </a:p>
          <a:p>
            <a:pPr lvl="1"/>
            <a:r>
              <a:rPr lang="en-US" altLang="zh-Hans-MO"/>
              <a:t>Second level</a:t>
            </a:r>
          </a:p>
          <a:p>
            <a:pPr lvl="2"/>
            <a:r>
              <a:rPr lang="en-US" altLang="zh-Hans-MO"/>
              <a:t>Third level</a:t>
            </a:r>
          </a:p>
          <a:p>
            <a:pPr lvl="3"/>
            <a:r>
              <a:rPr lang="en-US" altLang="zh-Hans-MO"/>
              <a:t>Fourth level</a:t>
            </a:r>
          </a:p>
          <a:p>
            <a:pPr lvl="4"/>
            <a:r>
              <a:rPr lang="en-US" altLang="zh-Hans-MO"/>
              <a:t>Fifth level</a:t>
            </a:r>
            <a:endParaRPr lang="zh-Hans-MO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F6615-78CC-4062-9BFC-30EAF576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55C-4885-4011-85C9-D5F720453C8B}" type="datetimeFigureOut">
              <a:rPr lang="zh-Hans-MO" altLang="en-US" smtClean="0"/>
              <a:t>6/11/2020</a:t>
            </a:fld>
            <a:endParaRPr lang="zh-Hans-MO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C7EC2-514E-46F0-B941-64955E64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7600B-60A6-44BD-8130-ACFB30E7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D37E-6237-4AE8-8032-60E24575561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85137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79C8-064B-45CA-8589-760274E6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/>
              <a:t>Click to edit Master title style</a:t>
            </a:r>
            <a:endParaRPr lang="zh-Hans-MO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B3ADB-E0D4-4566-A860-D7AE9E97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55C-4885-4011-85C9-D5F720453C8B}" type="datetimeFigureOut">
              <a:rPr lang="zh-Hans-MO" altLang="en-US" smtClean="0"/>
              <a:t>6/11/2020</a:t>
            </a:fld>
            <a:endParaRPr lang="zh-Hans-MO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6C731-F403-4050-B4A2-BC86C7E0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77630-8274-4830-A8ED-C87C1D3D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D37E-6237-4AE8-8032-60E24575561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52353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1A130-60BF-4BBC-8C32-9559B9D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55C-4885-4011-85C9-D5F720453C8B}" type="datetimeFigureOut">
              <a:rPr lang="zh-Hans-MO" altLang="en-US" smtClean="0"/>
              <a:t>6/11/2020</a:t>
            </a:fld>
            <a:endParaRPr lang="zh-Hans-M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4C691-125E-493A-8378-50AFBA91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6D50E-5046-4FFA-B9BE-15CEEDEB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D37E-6237-4AE8-8032-60E24575561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414306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1EE-7888-492D-BC04-F6499767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ans-MO"/>
              <a:t>Click to edit Master title style</a:t>
            </a:r>
            <a:endParaRPr lang="zh-Hans-MO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4F57-635D-426A-B41C-5C43AD5B5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ans-MO"/>
              <a:t>Click to edit Master text styles</a:t>
            </a:r>
          </a:p>
          <a:p>
            <a:pPr lvl="1"/>
            <a:r>
              <a:rPr lang="en-US" altLang="zh-Hans-MO"/>
              <a:t>Second level</a:t>
            </a:r>
          </a:p>
          <a:p>
            <a:pPr lvl="2"/>
            <a:r>
              <a:rPr lang="en-US" altLang="zh-Hans-MO"/>
              <a:t>Third level</a:t>
            </a:r>
          </a:p>
          <a:p>
            <a:pPr lvl="3"/>
            <a:r>
              <a:rPr lang="en-US" altLang="zh-Hans-MO"/>
              <a:t>Fourth level</a:t>
            </a:r>
          </a:p>
          <a:p>
            <a:pPr lvl="4"/>
            <a:r>
              <a:rPr lang="en-US" altLang="zh-Hans-MO"/>
              <a:t>Fifth level</a:t>
            </a:r>
            <a:endParaRPr lang="zh-Hans-MO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C73E5-2D45-451F-972A-5303D832C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ans-MO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AD77-CC87-45CE-85EB-43E1F2B1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55C-4885-4011-85C9-D5F720453C8B}" type="datetimeFigureOut">
              <a:rPr lang="zh-Hans-MO" altLang="en-US" smtClean="0"/>
              <a:t>6/11/2020</a:t>
            </a:fld>
            <a:endParaRPr lang="zh-Hans-MO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07D91-6A47-48B2-B9A4-16B8D617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D569-31C6-472E-A323-9BEB3AF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D37E-6237-4AE8-8032-60E24575561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36398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CA5-2208-4F84-A3AF-5754B21A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ans-MO"/>
              <a:t>Click to edit Master title style</a:t>
            </a:r>
            <a:endParaRPr lang="zh-Hans-MO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1FC92-3E35-4E7B-8AC9-9F8FAAFD2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MO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3569-14B5-4EC3-A42E-A95D6BA2E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ans-MO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A609-5B0F-4EFF-A86B-D089F4A3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55C-4885-4011-85C9-D5F720453C8B}" type="datetimeFigureOut">
              <a:rPr lang="zh-Hans-MO" altLang="en-US" smtClean="0"/>
              <a:t>6/11/2020</a:t>
            </a:fld>
            <a:endParaRPr lang="zh-Hans-MO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E1D1A-23D5-48AB-8F22-A0830F57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E0717-4BA5-4C82-B21B-7506F3FA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D37E-6237-4AE8-8032-60E24575561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69884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0A9CA-E169-4A1E-BE10-A164A703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ans-MO"/>
              <a:t>Click to edit Master title style</a:t>
            </a:r>
            <a:endParaRPr lang="zh-Hans-MO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AC358-8AB0-48FA-A923-A885D1BAC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ans-MO"/>
              <a:t>Click to edit Master text styles</a:t>
            </a:r>
          </a:p>
          <a:p>
            <a:pPr lvl="1"/>
            <a:r>
              <a:rPr lang="en-US" altLang="zh-Hans-MO"/>
              <a:t>Second level</a:t>
            </a:r>
          </a:p>
          <a:p>
            <a:pPr lvl="2"/>
            <a:r>
              <a:rPr lang="en-US" altLang="zh-Hans-MO"/>
              <a:t>Third level</a:t>
            </a:r>
          </a:p>
          <a:p>
            <a:pPr lvl="3"/>
            <a:r>
              <a:rPr lang="en-US" altLang="zh-Hans-MO"/>
              <a:t>Fourth level</a:t>
            </a:r>
          </a:p>
          <a:p>
            <a:pPr lvl="4"/>
            <a:r>
              <a:rPr lang="en-US" altLang="zh-Hans-MO"/>
              <a:t>Fifth level</a:t>
            </a:r>
            <a:endParaRPr lang="zh-Hans-MO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B8D73-6D93-4FAD-93FA-AA4E8EF4B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A55C-4885-4011-85C9-D5F720453C8B}" type="datetimeFigureOut">
              <a:rPr lang="zh-Hans-MO" altLang="en-US" smtClean="0"/>
              <a:t>6/11/2020</a:t>
            </a:fld>
            <a:endParaRPr lang="zh-Hans-MO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2DB4A-B701-4447-8002-AF0FB0524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MO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0881-AA78-4217-AAD8-E75732538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D37E-6237-4AE8-8032-60E24575561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15453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5CF188-D3F9-476A-BEAA-F88244A26789}"/>
              </a:ext>
            </a:extLst>
          </p:cNvPr>
          <p:cNvSpPr/>
          <p:nvPr/>
        </p:nvSpPr>
        <p:spPr>
          <a:xfrm>
            <a:off x="10785997" y="4199837"/>
            <a:ext cx="991311" cy="991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2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M</a:t>
            </a:r>
            <a:endParaRPr lang="zh-Hans-MO" altLang="en-US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5872D-5C92-4C44-8787-91C794E055C9}"/>
              </a:ext>
            </a:extLst>
          </p:cNvPr>
          <p:cNvSpPr/>
          <p:nvPr/>
        </p:nvSpPr>
        <p:spPr>
          <a:xfrm>
            <a:off x="9571071" y="4198412"/>
            <a:ext cx="992736" cy="992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2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A</a:t>
            </a:r>
            <a:endParaRPr lang="zh-Hans-MO" altLang="en-US" dirty="0">
              <a:solidFill>
                <a:schemeClr val="accent2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DD88D-A36B-4B22-A12E-17733693A5F8}"/>
              </a:ext>
            </a:extLst>
          </p:cNvPr>
          <p:cNvSpPr/>
          <p:nvPr/>
        </p:nvSpPr>
        <p:spPr>
          <a:xfrm>
            <a:off x="8410265" y="4198413"/>
            <a:ext cx="991311" cy="991311"/>
          </a:xfrm>
          <a:prstGeom prst="rect">
            <a:avLst/>
          </a:prstGeom>
          <a:solidFill>
            <a:srgbClr val="B3FFD5"/>
          </a:solidFill>
          <a:ln w="571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-MO" sz="72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S</a:t>
            </a:r>
            <a:endParaRPr lang="zh-Hans-MO" altLang="en-US" dirty="0">
              <a:solidFill>
                <a:srgbClr val="00B050"/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282842-0B0D-4151-9107-B7B421AB24BE}"/>
              </a:ext>
            </a:extLst>
          </p:cNvPr>
          <p:cNvSpPr/>
          <p:nvPr/>
        </p:nvSpPr>
        <p:spPr>
          <a:xfrm>
            <a:off x="11112858" y="5406164"/>
            <a:ext cx="991311" cy="991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-MO" sz="7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3</a:t>
            </a:r>
            <a:endParaRPr lang="zh-Hans-MO" altLang="en-US" dirty="0">
              <a:solidFill>
                <a:schemeClr val="bg2">
                  <a:lumMod val="1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D28AC-8722-4D7F-911D-114E71121B52}"/>
              </a:ext>
            </a:extLst>
          </p:cNvPr>
          <p:cNvSpPr/>
          <p:nvPr/>
        </p:nvSpPr>
        <p:spPr>
          <a:xfrm>
            <a:off x="9897932" y="5404739"/>
            <a:ext cx="992736" cy="992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-MO" sz="7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2</a:t>
            </a:r>
            <a:endParaRPr lang="zh-Hans-MO" altLang="en-US" dirty="0">
              <a:solidFill>
                <a:schemeClr val="bg2">
                  <a:lumMod val="1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69D45-738F-4049-98F3-1ECE0F0D6B86}"/>
              </a:ext>
            </a:extLst>
          </p:cNvPr>
          <p:cNvSpPr/>
          <p:nvPr/>
        </p:nvSpPr>
        <p:spPr>
          <a:xfrm>
            <a:off x="8711488" y="5404740"/>
            <a:ext cx="991311" cy="991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-MO" sz="7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1</a:t>
            </a:r>
            <a:endParaRPr lang="zh-Hans-MO" altLang="en-US" dirty="0">
              <a:solidFill>
                <a:schemeClr val="bg2">
                  <a:lumMod val="1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65F616-F9AB-47BC-8C60-7848E794300B}"/>
              </a:ext>
            </a:extLst>
          </p:cNvPr>
          <p:cNvSpPr/>
          <p:nvPr/>
        </p:nvSpPr>
        <p:spPr>
          <a:xfrm>
            <a:off x="7496561" y="5403315"/>
            <a:ext cx="991311" cy="991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-MO" sz="7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A</a:t>
            </a:r>
            <a:endParaRPr lang="zh-Hans-MO" altLang="en-US" dirty="0">
              <a:solidFill>
                <a:schemeClr val="bg2">
                  <a:lumMod val="1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638AAD-F33C-48D5-BCB3-88E2AF4D7D02}"/>
              </a:ext>
            </a:extLst>
          </p:cNvPr>
          <p:cNvSpPr/>
          <p:nvPr/>
        </p:nvSpPr>
        <p:spPr>
          <a:xfrm>
            <a:off x="947182" y="491998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A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B9D3FC-39D2-4507-9A93-C81A538162ED}"/>
              </a:ext>
            </a:extLst>
          </p:cNvPr>
          <p:cNvSpPr/>
          <p:nvPr/>
        </p:nvSpPr>
        <p:spPr>
          <a:xfrm>
            <a:off x="1483216" y="2971833"/>
            <a:ext cx="5260109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Space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7F6DC2-1CF7-43A0-B1E9-6DBEC2598963}"/>
              </a:ext>
            </a:extLst>
          </p:cNvPr>
          <p:cNvSpPr/>
          <p:nvPr/>
        </p:nvSpPr>
        <p:spPr>
          <a:xfrm>
            <a:off x="4009104" y="325783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66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</a:t>
            </a:r>
            <a:endParaRPr lang="zh-Hans-MO" altLang="en-US" sz="66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D8B916-6651-4A16-9F50-D7E5A86738BB}"/>
              </a:ext>
            </a:extLst>
          </p:cNvPr>
          <p:cNvSpPr/>
          <p:nvPr/>
        </p:nvSpPr>
        <p:spPr>
          <a:xfrm>
            <a:off x="4009104" y="1498796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66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</a:t>
            </a:r>
            <a:endParaRPr lang="zh-Hans-MO" altLang="en-US" sz="66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2E4BE3-5E8E-4591-838C-0A7A40654735}"/>
              </a:ext>
            </a:extLst>
          </p:cNvPr>
          <p:cNvSpPr/>
          <p:nvPr/>
        </p:nvSpPr>
        <p:spPr>
          <a:xfrm>
            <a:off x="5191362" y="1498796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66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</a:t>
            </a:r>
            <a:endParaRPr lang="zh-Hans-MO" altLang="en-US" sz="66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545DD3-D379-477F-9A35-7A24A7E2F2C2}"/>
              </a:ext>
            </a:extLst>
          </p:cNvPr>
          <p:cNvSpPr/>
          <p:nvPr/>
        </p:nvSpPr>
        <p:spPr>
          <a:xfrm>
            <a:off x="2831468" y="1498796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-MO" altLang="en-US" sz="6600" dirty="0">
                <a:solidFill>
                  <a:schemeClr val="accent4">
                    <a:lumMod val="50000"/>
                  </a:schemeClr>
                </a:solidFill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</a:t>
            </a:r>
            <a:endParaRPr lang="zh-Hans-MO" altLang="en-US" sz="66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DBB0C6-1A42-4EB2-9B6A-42573E5654AD}"/>
              </a:ext>
            </a:extLst>
          </p:cNvPr>
          <p:cNvSpPr/>
          <p:nvPr/>
        </p:nvSpPr>
        <p:spPr>
          <a:xfrm>
            <a:off x="9182534" y="2878639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X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B4B9D7-B8FF-423C-9F0E-097F24453AE0}"/>
              </a:ext>
            </a:extLst>
          </p:cNvPr>
          <p:cNvSpPr/>
          <p:nvPr/>
        </p:nvSpPr>
        <p:spPr>
          <a:xfrm>
            <a:off x="7586646" y="2964904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T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A11599-1A7C-4D5D-B981-9B05CD0E1F52}"/>
              </a:ext>
            </a:extLst>
          </p:cNvPr>
          <p:cNvSpPr/>
          <p:nvPr/>
        </p:nvSpPr>
        <p:spPr>
          <a:xfrm>
            <a:off x="346209" y="4566541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1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85F8DC-1BB4-4E3B-AFDA-A92BDD723319}"/>
              </a:ext>
            </a:extLst>
          </p:cNvPr>
          <p:cNvSpPr/>
          <p:nvPr/>
        </p:nvSpPr>
        <p:spPr>
          <a:xfrm>
            <a:off x="1766692" y="4598171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2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78F750-B617-48A2-8C94-E1A34CEAC0E9}"/>
              </a:ext>
            </a:extLst>
          </p:cNvPr>
          <p:cNvSpPr/>
          <p:nvPr/>
        </p:nvSpPr>
        <p:spPr>
          <a:xfrm>
            <a:off x="3190051" y="4555039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3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BF21BC-003F-4A45-A973-01237C9DB136}"/>
              </a:ext>
            </a:extLst>
          </p:cNvPr>
          <p:cNvSpPr/>
          <p:nvPr/>
        </p:nvSpPr>
        <p:spPr>
          <a:xfrm>
            <a:off x="4662293" y="4690186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4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275C37-10C0-43DF-84E3-7609139E0E24}"/>
              </a:ext>
            </a:extLst>
          </p:cNvPr>
          <p:cNvSpPr/>
          <p:nvPr/>
        </p:nvSpPr>
        <p:spPr>
          <a:xfrm>
            <a:off x="5979259" y="4868465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5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AC3901-6153-48A8-81BE-E5EF8884B614}"/>
              </a:ext>
            </a:extLst>
          </p:cNvPr>
          <p:cNvSpPr/>
          <p:nvPr/>
        </p:nvSpPr>
        <p:spPr>
          <a:xfrm>
            <a:off x="10520435" y="2814216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solidFill>
                  <a:schemeClr val="accent4">
                    <a:lumMod val="50000"/>
                  </a:schemeClr>
                </a:solidFill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R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7699D5-5D5E-4D98-9867-A32F9A465471}"/>
              </a:ext>
            </a:extLst>
          </p:cNvPr>
          <p:cNvSpPr/>
          <p:nvPr/>
        </p:nvSpPr>
        <p:spPr>
          <a:xfrm>
            <a:off x="8483338" y="210764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solidFill>
                  <a:schemeClr val="accent4">
                    <a:lumMod val="50000"/>
                  </a:schemeClr>
                </a:solidFill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W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8023F40-657C-4A0E-8059-A91361ECC070}"/>
              </a:ext>
            </a:extLst>
          </p:cNvPr>
          <p:cNvSpPr/>
          <p:nvPr/>
        </p:nvSpPr>
        <p:spPr>
          <a:xfrm>
            <a:off x="8483338" y="1383777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S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3DB0F70-9ADB-409A-99AA-77F05ACB65E5}"/>
              </a:ext>
            </a:extLst>
          </p:cNvPr>
          <p:cNvSpPr/>
          <p:nvPr/>
        </p:nvSpPr>
        <p:spPr>
          <a:xfrm>
            <a:off x="9665596" y="1383777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11449C-BF6F-4557-9416-F8175810FC7A}"/>
              </a:ext>
            </a:extLst>
          </p:cNvPr>
          <p:cNvSpPr/>
          <p:nvPr/>
        </p:nvSpPr>
        <p:spPr>
          <a:xfrm>
            <a:off x="7305702" y="1383777"/>
            <a:ext cx="1062181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solidFill>
                  <a:schemeClr val="accent4">
                    <a:lumMod val="50000"/>
                  </a:schemeClr>
                </a:solidFill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A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57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1A0CEC-729E-49EC-A4C4-7D36DFA956B2}"/>
              </a:ext>
            </a:extLst>
          </p:cNvPr>
          <p:cNvSpPr txBox="1">
            <a:spLocks/>
          </p:cNvSpPr>
          <p:nvPr/>
        </p:nvSpPr>
        <p:spPr>
          <a:xfrm>
            <a:off x="3047933" y="2681914"/>
            <a:ext cx="6470652" cy="3795384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MO" sz="96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Layers</a:t>
            </a:r>
            <a:br>
              <a:rPr lang="en-US" altLang="zh-Hans-MO" sz="88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</a:br>
            <a:r>
              <a:rPr lang="en-US" altLang="zh-Hans-MO" sz="88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 </a:t>
            </a:r>
            <a:r>
              <a:rPr lang="en-US" altLang="zh-Hans-MO" sz="66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of</a:t>
            </a:r>
            <a:r>
              <a:rPr lang="en-US" altLang="zh-Hans-MO" sz="88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 Dreams</a:t>
            </a:r>
            <a:endParaRPr lang="zh-Hans-MO" altLang="en-US" sz="8800" b="1" dirty="0">
              <a:ln w="381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FB4182-F6B5-4DEF-866D-BA97F4E5EACF}"/>
              </a:ext>
            </a:extLst>
          </p:cNvPr>
          <p:cNvSpPr txBox="1">
            <a:spLocks/>
          </p:cNvSpPr>
          <p:nvPr/>
        </p:nvSpPr>
        <p:spPr>
          <a:xfrm>
            <a:off x="1292222" y="990599"/>
            <a:ext cx="9852027" cy="2010073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96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bg1">
                      <a:lumMod val="95000"/>
                    </a:schemeClr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Layers</a:t>
            </a:r>
            <a:r>
              <a:rPr lang="en-US" altLang="zh-Hans-MO" sz="88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bg1">
                      <a:lumMod val="95000"/>
                    </a:schemeClr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 </a:t>
            </a:r>
            <a:r>
              <a:rPr lang="en-US" altLang="zh-Hans-MO" sz="66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bg1">
                      <a:lumMod val="95000"/>
                    </a:schemeClr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of</a:t>
            </a:r>
            <a:r>
              <a:rPr lang="en-US" altLang="zh-Hans-MO" sz="88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bg1">
                      <a:lumMod val="95000"/>
                    </a:schemeClr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 Dreams</a:t>
            </a:r>
            <a:endParaRPr lang="zh-Hans-MO" altLang="en-US" sz="8800" b="1" dirty="0">
              <a:ln w="381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bg1">
                    <a:lumMod val="95000"/>
                  </a:schemeClr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37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7F855B6-D44A-4AD3-BEE8-CC9C3474CA52}"/>
              </a:ext>
            </a:extLst>
          </p:cNvPr>
          <p:cNvSpPr txBox="1">
            <a:spLocks/>
          </p:cNvSpPr>
          <p:nvPr/>
        </p:nvSpPr>
        <p:spPr>
          <a:xfrm>
            <a:off x="1455020" y="2239704"/>
            <a:ext cx="9852027" cy="2010073"/>
          </a:xfrm>
          <a:prstGeom prst="rect">
            <a:avLst/>
          </a:prstGeom>
          <a:effectLst>
            <a:outerShdw blurRad="50800" dist="50800" dir="5400000" algn="ctr" rotWithShape="0">
              <a:srgbClr val="FF0000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9600" b="1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5B5B"/>
                </a:solidFill>
                <a:effectLst>
                  <a:glow rad="139700">
                    <a:schemeClr val="accent2">
                      <a:lumMod val="20000"/>
                      <a:lumOff val="80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You Died...</a:t>
            </a:r>
            <a:endParaRPr lang="zh-Hans-MO" altLang="en-US" sz="8800" b="1" dirty="0">
              <a:ln w="38100">
                <a:solidFill>
                  <a:srgbClr val="C00000"/>
                </a:solidFill>
                <a:prstDash val="solid"/>
              </a:ln>
              <a:solidFill>
                <a:srgbClr val="FF5B5B"/>
              </a:solidFill>
              <a:effectLst>
                <a:glow rad="139700">
                  <a:schemeClr val="accent2">
                    <a:lumMod val="20000"/>
                    <a:lumOff val="80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77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FAF9100-D8C9-4704-8AD7-A93A65C6B4CC}"/>
              </a:ext>
            </a:extLst>
          </p:cNvPr>
          <p:cNvSpPr/>
          <p:nvPr/>
        </p:nvSpPr>
        <p:spPr>
          <a:xfrm>
            <a:off x="5826913" y="981793"/>
            <a:ext cx="4606740" cy="4606740"/>
          </a:xfrm>
          <a:prstGeom prst="ellipse">
            <a:avLst/>
          </a:prstGeom>
          <a:solidFill>
            <a:srgbClr val="FFF8E5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0033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Hans-MO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EE9FD5-4E24-42E6-831C-A6D8E475323B}"/>
              </a:ext>
            </a:extLst>
          </p:cNvPr>
          <p:cNvSpPr/>
          <p:nvPr/>
        </p:nvSpPr>
        <p:spPr>
          <a:xfrm>
            <a:off x="6834184" y="2019886"/>
            <a:ext cx="2592198" cy="2592198"/>
          </a:xfrm>
          <a:prstGeom prst="ellipse">
            <a:avLst/>
          </a:prstGeom>
          <a:noFill/>
          <a:ln w="76200" cap="flat" cmpd="sng" algn="ctr">
            <a:solidFill>
              <a:srgbClr val="F7A20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8000" sy="108000" algn="ctr" rotWithShape="0">
              <a:schemeClr val="accent4">
                <a:lumMod val="50000"/>
                <a:alpha val="40000"/>
              </a:scheme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6ADED-64D8-4807-9BC6-9E6BEBFBEE62}"/>
              </a:ext>
            </a:extLst>
          </p:cNvPr>
          <p:cNvSpPr/>
          <p:nvPr/>
        </p:nvSpPr>
        <p:spPr>
          <a:xfrm>
            <a:off x="7026802" y="2245314"/>
            <a:ext cx="220696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Hans-MO" sz="13800" b="1" dirty="0">
                <a:ln w="76200">
                  <a:solidFill>
                    <a:srgbClr val="F7A209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Charlatan DEMO" panose="02000506000000020004" pitchFamily="50" charset="0"/>
                <a:ea typeface="字魂27号-布丁体" panose="00000500000000000000" pitchFamily="2" charset="-122"/>
              </a:rPr>
              <a:t>R</a:t>
            </a:r>
            <a:endParaRPr lang="en-US" altLang="zh-Hans-MO" sz="13800" b="1" cap="none" spc="0" dirty="0">
              <a:ln w="76200">
                <a:solidFill>
                  <a:srgbClr val="F7A209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harlatan DEMO" panose="02000506000000020004" pitchFamily="50" charset="0"/>
              <a:ea typeface="字魂27号-布丁体" panose="00000500000000000000" pitchFamily="2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ABF687-BA6A-4768-A1EA-D27A7D02AAAC}"/>
              </a:ext>
            </a:extLst>
          </p:cNvPr>
          <p:cNvSpPr/>
          <p:nvPr/>
        </p:nvSpPr>
        <p:spPr>
          <a:xfrm>
            <a:off x="1047717" y="825968"/>
            <a:ext cx="4606740" cy="4606740"/>
          </a:xfrm>
          <a:prstGeom prst="ellipse">
            <a:avLst/>
          </a:prstGeom>
          <a:solidFill>
            <a:srgbClr val="FFF8E5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0033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Hans-MO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070CBD-FDAC-4D84-AE8B-6A9910FD01F3}"/>
              </a:ext>
            </a:extLst>
          </p:cNvPr>
          <p:cNvSpPr/>
          <p:nvPr/>
        </p:nvSpPr>
        <p:spPr>
          <a:xfrm>
            <a:off x="2054988" y="1864061"/>
            <a:ext cx="2592198" cy="2592198"/>
          </a:xfrm>
          <a:prstGeom prst="ellipse">
            <a:avLst/>
          </a:prstGeom>
          <a:noFill/>
          <a:ln w="76200" cap="flat" cmpd="sng" algn="ctr">
            <a:solidFill>
              <a:srgbClr val="F7A20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8000" sy="108000" algn="ctr" rotWithShape="0">
              <a:schemeClr val="accent4">
                <a:lumMod val="50000"/>
                <a:alpha val="40000"/>
              </a:scheme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5D53E2-EB9F-48C6-AC42-D018B28C4C92}"/>
              </a:ext>
            </a:extLst>
          </p:cNvPr>
          <p:cNvSpPr/>
          <p:nvPr/>
        </p:nvSpPr>
        <p:spPr>
          <a:xfrm>
            <a:off x="2247606" y="2089489"/>
            <a:ext cx="220696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Hans-MO" sz="13800" b="1" cap="none" spc="0" dirty="0">
                <a:ln w="76200">
                  <a:solidFill>
                    <a:srgbClr val="F7A209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4213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34C27B-526C-4694-A056-90C8D4EE3898}"/>
              </a:ext>
            </a:extLst>
          </p:cNvPr>
          <p:cNvSpPr txBox="1">
            <a:spLocks/>
          </p:cNvSpPr>
          <p:nvPr/>
        </p:nvSpPr>
        <p:spPr>
          <a:xfrm>
            <a:off x="479425" y="549275"/>
            <a:ext cx="9324975" cy="4392613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96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Layers</a:t>
            </a:r>
            <a:r>
              <a:rPr lang="en-US" altLang="zh-Hans-MO" sz="88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 </a:t>
            </a:r>
            <a:r>
              <a:rPr lang="en-US" altLang="zh-Hans-MO" sz="66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of</a:t>
            </a:r>
            <a:r>
              <a:rPr lang="en-US" altLang="zh-Hans-MO" sz="88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 Dreams</a:t>
            </a:r>
            <a:endParaRPr lang="zh-Hans-MO" altLang="en-US" sz="8800" b="1" dirty="0">
              <a:ln w="381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FCC2D3-5280-4258-996F-CBCE438CC8BC}"/>
              </a:ext>
            </a:extLst>
          </p:cNvPr>
          <p:cNvSpPr txBox="1">
            <a:spLocks/>
          </p:cNvSpPr>
          <p:nvPr/>
        </p:nvSpPr>
        <p:spPr>
          <a:xfrm>
            <a:off x="479425" y="549275"/>
            <a:ext cx="9320183" cy="4392613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80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COMP30019</a:t>
            </a:r>
          </a:p>
          <a:p>
            <a:pPr algn="ctr"/>
            <a:r>
              <a:rPr lang="en-US" altLang="zh-Hans-MO" sz="60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Graphics and Interactions</a:t>
            </a:r>
          </a:p>
          <a:p>
            <a:pPr algn="ctr"/>
            <a:r>
              <a:rPr lang="en-US" altLang="zh-Hans-MO" sz="60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Project 2</a:t>
            </a:r>
            <a:endParaRPr lang="zh-Hans-MO" altLang="en-US" sz="5400" b="1" dirty="0">
              <a:ln w="381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3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92989E-8737-42C1-826F-2DC43C918074}"/>
              </a:ext>
            </a:extLst>
          </p:cNvPr>
          <p:cNvSpPr txBox="1">
            <a:spLocks/>
          </p:cNvSpPr>
          <p:nvPr/>
        </p:nvSpPr>
        <p:spPr>
          <a:xfrm>
            <a:off x="479424" y="549275"/>
            <a:ext cx="9324975" cy="4392613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72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Created by:</a:t>
            </a:r>
          </a:p>
          <a:p>
            <a:pPr algn="ctr"/>
            <a:r>
              <a:rPr lang="en-US" altLang="zh-Hans-MO" sz="4800" b="1" dirty="0">
                <a:ln w="28575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Ken Lin</a:t>
            </a:r>
          </a:p>
          <a:p>
            <a:pPr algn="ctr"/>
            <a:r>
              <a:rPr lang="en-US" altLang="zh-Hans-MO" sz="4800" b="1" dirty="0">
                <a:ln w="28575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Weng </a:t>
            </a:r>
            <a:r>
              <a:rPr lang="en-US" altLang="zh-Hans-MO" sz="4800" b="1" dirty="0" err="1">
                <a:ln w="28575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Kuan</a:t>
            </a:r>
            <a:r>
              <a:rPr lang="en-US" altLang="zh-Hans-MO" sz="4800" b="1" dirty="0">
                <a:ln w="28575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 Kwok</a:t>
            </a:r>
          </a:p>
          <a:p>
            <a:pPr algn="ctr"/>
            <a:r>
              <a:rPr lang="en-US" altLang="zh-Hans-MO" sz="4800" b="1" dirty="0" err="1">
                <a:ln w="28575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Yannan</a:t>
            </a:r>
            <a:r>
              <a:rPr lang="en-US" altLang="zh-Hans-MO" sz="4800" b="1" dirty="0">
                <a:ln w="28575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 Li</a:t>
            </a:r>
          </a:p>
          <a:p>
            <a:pPr algn="ctr"/>
            <a:r>
              <a:rPr lang="en-US" altLang="zh-Hans-MO" sz="4800" b="1" dirty="0" err="1">
                <a:ln w="28575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Yuhao</a:t>
            </a:r>
            <a:r>
              <a:rPr lang="en-US" altLang="zh-Hans-MO" sz="4800" b="1" dirty="0">
                <a:ln w="28575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 </a:t>
            </a:r>
            <a:r>
              <a:rPr lang="en-US" altLang="zh-Hans-MO" sz="4800" b="1" dirty="0" err="1">
                <a:ln w="28575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Zong</a:t>
            </a:r>
            <a:endParaRPr lang="en-US" altLang="zh-Hans-MO" sz="7200" b="1" dirty="0">
              <a:ln w="28575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01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FCC2D3-5280-4258-996F-CBCE438CC8BC}"/>
              </a:ext>
            </a:extLst>
          </p:cNvPr>
          <p:cNvSpPr txBox="1">
            <a:spLocks/>
          </p:cNvSpPr>
          <p:nvPr/>
        </p:nvSpPr>
        <p:spPr>
          <a:xfrm>
            <a:off x="479425" y="549274"/>
            <a:ext cx="9324975" cy="4392613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80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Thank You!</a:t>
            </a:r>
            <a:endParaRPr lang="zh-Hans-MO" altLang="en-US" sz="5400" b="1" dirty="0">
              <a:ln w="381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62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D8292B5-BA70-4C24-8402-B64769648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4" t="6509" r="4504" b="857"/>
          <a:stretch/>
        </p:blipFill>
        <p:spPr>
          <a:xfrm>
            <a:off x="819510" y="603849"/>
            <a:ext cx="10386204" cy="579695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BB6C6AF-4C9F-4B55-A54A-C91443C18001}"/>
              </a:ext>
            </a:extLst>
          </p:cNvPr>
          <p:cNvSpPr txBox="1">
            <a:spLocks/>
          </p:cNvSpPr>
          <p:nvPr/>
        </p:nvSpPr>
        <p:spPr>
          <a:xfrm>
            <a:off x="4039229" y="1742534"/>
            <a:ext cx="3603776" cy="741871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4000" b="1" dirty="0">
                <a:ln w="381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Aa炒面筋 (非商业使用)" panose="02010600010101010101" pitchFamily="2" charset="-122"/>
                <a:cs typeface="Arial" panose="020B0604020202020204" pitchFamily="34" charset="0"/>
              </a:rPr>
              <a:t>Health bar</a:t>
            </a:r>
            <a:endParaRPr lang="en-US" altLang="zh-Hans-MO" sz="2400" b="1" dirty="0">
              <a:ln w="381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5E6AAB3-95DA-4733-8E03-CDDF702CBB21}"/>
              </a:ext>
            </a:extLst>
          </p:cNvPr>
          <p:cNvSpPr txBox="1">
            <a:spLocks/>
          </p:cNvSpPr>
          <p:nvPr/>
        </p:nvSpPr>
        <p:spPr>
          <a:xfrm>
            <a:off x="603039" y="2412522"/>
            <a:ext cx="4728085" cy="741871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4000" b="1" dirty="0">
                <a:ln w="381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Aa炒面筋 (非商业使用)" panose="02010600010101010101" pitchFamily="2" charset="-122"/>
                <a:cs typeface="Arial" panose="020B0604020202020204" pitchFamily="34" charset="0"/>
              </a:rPr>
              <a:t>Buff Duration</a:t>
            </a:r>
            <a:endParaRPr lang="en-US" altLang="zh-Hans-MO" sz="2400" b="1" dirty="0">
              <a:ln w="381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491DAB2-2617-4F1B-AF3F-55CAC8CDEAB4}"/>
              </a:ext>
            </a:extLst>
          </p:cNvPr>
          <p:cNvSpPr txBox="1">
            <a:spLocks/>
          </p:cNvSpPr>
          <p:nvPr/>
        </p:nvSpPr>
        <p:spPr>
          <a:xfrm>
            <a:off x="1083243" y="4057289"/>
            <a:ext cx="4728085" cy="741871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4000" b="1" dirty="0">
                <a:ln w="381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Aa炒面筋 (非商业使用)" panose="02010600010101010101" pitchFamily="2" charset="-122"/>
                <a:cs typeface="Arial" panose="020B0604020202020204" pitchFamily="34" charset="0"/>
              </a:rPr>
              <a:t>Skill Cool Down</a:t>
            </a:r>
            <a:endParaRPr lang="en-US" altLang="zh-Hans-MO" sz="2400" b="1" dirty="0">
              <a:ln w="381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13D423-D3BB-4921-AC24-67D58ACABFA1}"/>
              </a:ext>
            </a:extLst>
          </p:cNvPr>
          <p:cNvSpPr txBox="1">
            <a:spLocks/>
          </p:cNvSpPr>
          <p:nvPr/>
        </p:nvSpPr>
        <p:spPr>
          <a:xfrm>
            <a:off x="5704125" y="5374255"/>
            <a:ext cx="4728085" cy="741871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4000" b="1" dirty="0">
                <a:ln w="381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Aa炒面筋 (非商业使用)" panose="02010600010101010101" pitchFamily="2" charset="-122"/>
                <a:cs typeface="Arial" panose="020B0604020202020204" pitchFamily="34" charset="0"/>
              </a:rPr>
              <a:t>Item Inventory</a:t>
            </a:r>
            <a:endParaRPr lang="en-US" altLang="zh-Hans-MO" sz="2400" b="1" dirty="0">
              <a:ln w="381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CCA785F-23F1-48A5-83A7-7030D3DD5D73}"/>
              </a:ext>
            </a:extLst>
          </p:cNvPr>
          <p:cNvSpPr txBox="1">
            <a:spLocks/>
          </p:cNvSpPr>
          <p:nvPr/>
        </p:nvSpPr>
        <p:spPr>
          <a:xfrm>
            <a:off x="6848562" y="2179606"/>
            <a:ext cx="4728085" cy="741871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4000" b="1" dirty="0">
                <a:ln w="381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Aa炒面筋 (非商业使用)" panose="02010600010101010101" pitchFamily="2" charset="-122"/>
                <a:cs typeface="Arial" panose="020B0604020202020204" pitchFamily="34" charset="0"/>
              </a:rPr>
              <a:t>Enemy Count</a:t>
            </a:r>
            <a:endParaRPr lang="en-US" altLang="zh-Hans-MO" sz="2400" b="1" dirty="0">
              <a:ln w="381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968FC65-6EFB-461D-9AC7-EC571A4E9909}"/>
              </a:ext>
            </a:extLst>
          </p:cNvPr>
          <p:cNvSpPr txBox="1">
            <a:spLocks/>
          </p:cNvSpPr>
          <p:nvPr/>
        </p:nvSpPr>
        <p:spPr>
          <a:xfrm rot="21241351">
            <a:off x="9483654" y="1388850"/>
            <a:ext cx="980189" cy="1097357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5400" b="1" dirty="0">
                <a:ln w="381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</a:t>
            </a:r>
            <a:endParaRPr lang="en-US" altLang="zh-Hans-MO" sz="5400" b="1" dirty="0">
              <a:ln w="381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6B57911-F34E-49E0-B392-B4024C75C2B4}"/>
              </a:ext>
            </a:extLst>
          </p:cNvPr>
          <p:cNvSpPr txBox="1">
            <a:spLocks/>
          </p:cNvSpPr>
          <p:nvPr/>
        </p:nvSpPr>
        <p:spPr>
          <a:xfrm rot="1372153">
            <a:off x="9506658" y="4793411"/>
            <a:ext cx="980189" cy="1097357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5400" b="1" dirty="0">
                <a:ln w="381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</a:t>
            </a:r>
            <a:endParaRPr lang="en-US" altLang="zh-Hans-MO" sz="5400" b="1" dirty="0">
              <a:ln w="381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E8D4F6-AD7D-4AED-8E77-6A3288EA04BF}"/>
              </a:ext>
            </a:extLst>
          </p:cNvPr>
          <p:cNvSpPr txBox="1">
            <a:spLocks/>
          </p:cNvSpPr>
          <p:nvPr/>
        </p:nvSpPr>
        <p:spPr>
          <a:xfrm rot="11010553">
            <a:off x="1990175" y="4523116"/>
            <a:ext cx="980189" cy="1097357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5400" b="1" dirty="0">
                <a:ln w="381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</a:t>
            </a:r>
            <a:endParaRPr lang="en-US" altLang="zh-Hans-MO" sz="5400" b="1" dirty="0">
              <a:ln w="381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BCA0170-D6DC-4915-8F50-D61D7463518A}"/>
              </a:ext>
            </a:extLst>
          </p:cNvPr>
          <p:cNvSpPr txBox="1">
            <a:spLocks/>
          </p:cNvSpPr>
          <p:nvPr/>
        </p:nvSpPr>
        <p:spPr>
          <a:xfrm rot="17781121">
            <a:off x="2099442" y="1561380"/>
            <a:ext cx="980189" cy="1097357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5400" b="1" dirty="0">
                <a:ln w="381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</a:t>
            </a:r>
            <a:endParaRPr lang="en-US" altLang="zh-Hans-MO" sz="5400" b="1" dirty="0">
              <a:ln w="381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535E201-DA75-4F9D-9334-06536F3C5317}"/>
              </a:ext>
            </a:extLst>
          </p:cNvPr>
          <p:cNvSpPr txBox="1">
            <a:spLocks/>
          </p:cNvSpPr>
          <p:nvPr/>
        </p:nvSpPr>
        <p:spPr>
          <a:xfrm rot="16447666">
            <a:off x="4632733" y="937405"/>
            <a:ext cx="980189" cy="1097357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5400" b="1" dirty="0">
                <a:ln w="381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</a:t>
            </a:r>
            <a:endParaRPr lang="en-US" altLang="zh-Hans-MO" sz="5400" b="1" dirty="0">
              <a:ln w="381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14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3981FA-0D35-4EDA-9B1D-77540AE56F22}"/>
              </a:ext>
            </a:extLst>
          </p:cNvPr>
          <p:cNvSpPr/>
          <p:nvPr/>
        </p:nvSpPr>
        <p:spPr>
          <a:xfrm>
            <a:off x="9303100" y="467337"/>
            <a:ext cx="2562045" cy="3795623"/>
          </a:xfrm>
          <a:prstGeom prst="roundRect">
            <a:avLst>
              <a:gd name="adj" fmla="val 12627"/>
            </a:avLst>
          </a:prstGeom>
          <a:solidFill>
            <a:srgbClr val="FFF4A4"/>
          </a:solidFill>
          <a:ln w="57150">
            <a:solidFill>
              <a:srgbClr val="7F6000"/>
            </a:solidFill>
          </a:ln>
          <a:effectLst>
            <a:glow rad="241300">
              <a:srgbClr val="FEEBAD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7E60B1-B225-4ABC-B98E-7F3503D2E012}"/>
              </a:ext>
            </a:extLst>
          </p:cNvPr>
          <p:cNvSpPr/>
          <p:nvPr/>
        </p:nvSpPr>
        <p:spPr>
          <a:xfrm>
            <a:off x="9395114" y="533474"/>
            <a:ext cx="1188000" cy="177129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F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0E8555-F629-424E-9B63-CF6175B45F08}"/>
              </a:ext>
            </a:extLst>
          </p:cNvPr>
          <p:cNvSpPr/>
          <p:nvPr/>
        </p:nvSpPr>
        <p:spPr>
          <a:xfrm>
            <a:off x="10582686" y="539223"/>
            <a:ext cx="1188000" cy="1771292"/>
          </a:xfrm>
          <a:prstGeom prst="roundRect">
            <a:avLst/>
          </a:prstGeom>
          <a:solidFill>
            <a:srgbClr val="FFF4A4"/>
          </a:solidFill>
          <a:ln w="57150">
            <a:solidFill>
              <a:srgbClr val="7F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82D09A-2765-47F3-AE5B-9C6C7826BCB4}"/>
              </a:ext>
            </a:extLst>
          </p:cNvPr>
          <p:cNvSpPr txBox="1"/>
          <p:nvPr/>
        </p:nvSpPr>
        <p:spPr>
          <a:xfrm flipH="1">
            <a:off x="9564477" y="1209210"/>
            <a:ext cx="8686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MO" sz="7000" dirty="0">
                <a:solidFill>
                  <a:schemeClr val="accent4">
                    <a:lumMod val="50000"/>
                  </a:schemeClr>
                </a:solidFill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L</a:t>
            </a:r>
            <a:endParaRPr lang="zh-Hans-MO" altLang="en-US" sz="7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A1780E-5BFC-4AC6-94A3-5B918B569FAB}"/>
              </a:ext>
            </a:extLst>
          </p:cNvPr>
          <p:cNvSpPr txBox="1"/>
          <p:nvPr/>
        </p:nvSpPr>
        <p:spPr>
          <a:xfrm flipH="1">
            <a:off x="10795179" y="1232213"/>
            <a:ext cx="8686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MO" sz="7000" dirty="0">
                <a:solidFill>
                  <a:schemeClr val="accent4">
                    <a:lumMod val="50000"/>
                  </a:schemeClr>
                </a:solidFill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R</a:t>
            </a:r>
            <a:endParaRPr lang="zh-Hans-MO" altLang="en-US" sz="7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C5F936-4A83-4514-9B49-B9E14A30A7DE}"/>
              </a:ext>
            </a:extLst>
          </p:cNvPr>
          <p:cNvSpPr/>
          <p:nvPr/>
        </p:nvSpPr>
        <p:spPr>
          <a:xfrm>
            <a:off x="6462549" y="2591724"/>
            <a:ext cx="2562045" cy="3795623"/>
          </a:xfrm>
          <a:prstGeom prst="roundRect">
            <a:avLst>
              <a:gd name="adj" fmla="val 12627"/>
            </a:avLst>
          </a:prstGeom>
          <a:solidFill>
            <a:srgbClr val="FFF4A4"/>
          </a:solidFill>
          <a:ln w="57150">
            <a:solidFill>
              <a:srgbClr val="7F6000"/>
            </a:solidFill>
          </a:ln>
          <a:effectLst>
            <a:glow rad="241300">
              <a:srgbClr val="FEEBAD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E8D9795-8DB6-4434-8C59-5DB24F9E2A9A}"/>
              </a:ext>
            </a:extLst>
          </p:cNvPr>
          <p:cNvSpPr/>
          <p:nvPr/>
        </p:nvSpPr>
        <p:spPr>
          <a:xfrm>
            <a:off x="6554563" y="2657861"/>
            <a:ext cx="1188000" cy="1771292"/>
          </a:xfrm>
          <a:prstGeom prst="roundRect">
            <a:avLst/>
          </a:prstGeom>
          <a:solidFill>
            <a:srgbClr val="FFF4A4"/>
          </a:solidFill>
          <a:ln w="57150">
            <a:solidFill>
              <a:srgbClr val="7F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8DD7D8-6C07-44CB-9CA2-DA77D3DCE34B}"/>
              </a:ext>
            </a:extLst>
          </p:cNvPr>
          <p:cNvSpPr/>
          <p:nvPr/>
        </p:nvSpPr>
        <p:spPr>
          <a:xfrm>
            <a:off x="7742135" y="2663610"/>
            <a:ext cx="1188000" cy="1771292"/>
          </a:xfrm>
          <a:prstGeom prst="roundRect">
            <a:avLst/>
          </a:prstGeom>
          <a:solidFill>
            <a:srgbClr val="FFF4A4"/>
          </a:solidFill>
          <a:ln w="57150">
            <a:solidFill>
              <a:srgbClr val="7F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3A773CE-3F2D-4F29-BDD2-6FBDBB741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57617">
            <a:off x="340076" y="1114174"/>
            <a:ext cx="3103133" cy="43407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CEDD4C2-8030-4AF5-9F27-A05F5CDA1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4931">
            <a:off x="3047139" y="828808"/>
            <a:ext cx="3103133" cy="4340728"/>
          </a:xfrm>
          <a:prstGeom prst="rect">
            <a:avLst/>
          </a:prstGeom>
        </p:spPr>
      </p:pic>
      <p:sp>
        <p:nvSpPr>
          <p:cNvPr id="41" name="Arrow: Bent 40">
            <a:extLst>
              <a:ext uri="{FF2B5EF4-FFF2-40B4-BE49-F238E27FC236}">
                <a16:creationId xmlns:a16="http://schemas.microsoft.com/office/drawing/2014/main" id="{F5631074-1254-42A4-8100-DFEC4E062B8F}"/>
              </a:ext>
            </a:extLst>
          </p:cNvPr>
          <p:cNvSpPr/>
          <p:nvPr/>
        </p:nvSpPr>
        <p:spPr>
          <a:xfrm rot="1070492">
            <a:off x="2450217" y="1065227"/>
            <a:ext cx="1065982" cy="961534"/>
          </a:xfrm>
          <a:prstGeom prst="bentArrow">
            <a:avLst>
              <a:gd name="adj1" fmla="val 25000"/>
              <a:gd name="adj2" fmla="val 38710"/>
              <a:gd name="adj3" fmla="val 42742"/>
              <a:gd name="adj4" fmla="val 65255"/>
            </a:avLst>
          </a:prstGeom>
          <a:solidFill>
            <a:srgbClr val="FFF4A4"/>
          </a:solidFill>
          <a:ln w="57150">
            <a:solidFill>
              <a:srgbClr val="7F6000"/>
            </a:solidFill>
          </a:ln>
          <a:effectLst>
            <a:glow rad="228600">
              <a:srgbClr val="FFF2C9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47EF5C9-B8AB-4EE0-A911-D23471A1D22D}"/>
              </a:ext>
            </a:extLst>
          </p:cNvPr>
          <p:cNvSpPr/>
          <p:nvPr/>
        </p:nvSpPr>
        <p:spPr>
          <a:xfrm>
            <a:off x="952803" y="3172506"/>
            <a:ext cx="991311" cy="991311"/>
          </a:xfrm>
          <a:prstGeom prst="roundRect">
            <a:avLst/>
          </a:prstGeom>
          <a:solidFill>
            <a:srgbClr val="ADAE80"/>
          </a:solidFill>
          <a:ln w="57150">
            <a:solidFill>
              <a:srgbClr val="555C29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 dirty="0">
              <a:solidFill>
                <a:srgbClr val="00B050"/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DBA7C27-7C0A-4428-A092-4BAB88D6D565}"/>
              </a:ext>
            </a:extLst>
          </p:cNvPr>
          <p:cNvSpPr/>
          <p:nvPr/>
        </p:nvSpPr>
        <p:spPr>
          <a:xfrm>
            <a:off x="7388097" y="3085128"/>
            <a:ext cx="991311" cy="991311"/>
          </a:xfrm>
          <a:prstGeom prst="roundRect">
            <a:avLst/>
          </a:prstGeom>
          <a:solidFill>
            <a:srgbClr val="FFF2CC"/>
          </a:solidFill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pic>
        <p:nvPicPr>
          <p:cNvPr id="1026" name="Picture 2" descr="Dagger on Facebook 4.0">
            <a:extLst>
              <a:ext uri="{FF2B5EF4-FFF2-40B4-BE49-F238E27FC236}">
                <a16:creationId xmlns:a16="http://schemas.microsoft.com/office/drawing/2014/main" id="{3D523B39-EF4D-4610-88E4-075E66FA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46" y="167381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58F52B-9C51-4C52-8286-FF329FEE2C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-1" r="-2796" b="-13488"/>
          <a:stretch/>
        </p:blipFill>
        <p:spPr>
          <a:xfrm>
            <a:off x="8966196" y="3727644"/>
            <a:ext cx="1150938" cy="1150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B61A28-D74C-48B8-8D65-80DF0A9BA3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8" t="26629" r="20252" b="12275"/>
          <a:stretch/>
        </p:blipFill>
        <p:spPr>
          <a:xfrm>
            <a:off x="965082" y="3199959"/>
            <a:ext cx="992344" cy="9923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3976E0-97F0-4AFE-8ABE-A18635FD11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9" t="-8984" r="-3776" b="-7328"/>
          <a:stretch/>
        </p:blipFill>
        <p:spPr>
          <a:xfrm>
            <a:off x="9101763" y="2504594"/>
            <a:ext cx="1118369" cy="111837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78F2162-188D-4340-AFCE-D43AE07175F1}"/>
              </a:ext>
            </a:extLst>
          </p:cNvPr>
          <p:cNvGrpSpPr/>
          <p:nvPr/>
        </p:nvGrpSpPr>
        <p:grpSpPr>
          <a:xfrm>
            <a:off x="9927599" y="4057976"/>
            <a:ext cx="888040" cy="890262"/>
            <a:chOff x="9184649" y="3467426"/>
            <a:chExt cx="888040" cy="890262"/>
          </a:xfrm>
        </p:grpSpPr>
        <p:sp>
          <p:nvSpPr>
            <p:cNvPr id="47" name="Heart 46">
              <a:extLst>
                <a:ext uri="{FF2B5EF4-FFF2-40B4-BE49-F238E27FC236}">
                  <a16:creationId xmlns:a16="http://schemas.microsoft.com/office/drawing/2014/main" id="{F8AFA502-A958-4BC5-B772-0E9C13906028}"/>
                </a:ext>
              </a:extLst>
            </p:cNvPr>
            <p:cNvSpPr/>
            <p:nvPr/>
          </p:nvSpPr>
          <p:spPr>
            <a:xfrm>
              <a:off x="9184649" y="3467426"/>
              <a:ext cx="864226" cy="731268"/>
            </a:xfrm>
            <a:prstGeom prst="heart">
              <a:avLst/>
            </a:prstGeom>
            <a:solidFill>
              <a:srgbClr val="C00000"/>
            </a:solidFill>
            <a:ln w="76200">
              <a:noFill/>
            </a:ln>
            <a:effectLst>
              <a:glow rad="127000">
                <a:srgbClr val="FF0000">
                  <a:alpha val="44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MO" altLang="en-US" dirty="0"/>
            </a:p>
          </p:txBody>
        </p:sp>
        <p:sp>
          <p:nvSpPr>
            <p:cNvPr id="48" name="Plus Sign 47">
              <a:extLst>
                <a:ext uri="{FF2B5EF4-FFF2-40B4-BE49-F238E27FC236}">
                  <a16:creationId xmlns:a16="http://schemas.microsoft.com/office/drawing/2014/main" id="{208A6BB7-0B50-4511-8556-41AD51D5D828}"/>
                </a:ext>
              </a:extLst>
            </p:cNvPr>
            <p:cNvSpPr/>
            <p:nvPr/>
          </p:nvSpPr>
          <p:spPr>
            <a:xfrm>
              <a:off x="9434513" y="3757612"/>
              <a:ext cx="638176" cy="600076"/>
            </a:xfrm>
            <a:prstGeom prst="mathPlus">
              <a:avLst>
                <a:gd name="adj1" fmla="val 17806"/>
              </a:avLst>
            </a:prstGeom>
            <a:ln>
              <a:noFill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MO" altLang="en-US" dirty="0"/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305388FA-8378-4708-B917-D37BE2E8CB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" t="1" b="-1990"/>
          <a:stretch/>
        </p:blipFill>
        <p:spPr>
          <a:xfrm>
            <a:off x="1966634" y="5368531"/>
            <a:ext cx="1154796" cy="1150939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454CF45-4FF6-4B2E-97C6-FDEE94D11010}"/>
              </a:ext>
            </a:extLst>
          </p:cNvPr>
          <p:cNvSpPr/>
          <p:nvPr/>
        </p:nvSpPr>
        <p:spPr>
          <a:xfrm>
            <a:off x="3388375" y="4996854"/>
            <a:ext cx="992736" cy="9927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 dirty="0">
              <a:solidFill>
                <a:schemeClr val="accent2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86139E8-BD33-410C-ABEE-A54CBD10D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15" y="3163450"/>
            <a:ext cx="1049437" cy="1049437"/>
          </a:xfrm>
          <a:prstGeom prst="rect">
            <a:avLst/>
          </a:prstGeom>
        </p:spPr>
      </p:pic>
      <p:pic>
        <p:nvPicPr>
          <p:cNvPr id="73" name="Picture 2" descr="Dagger on Facebook 4.0">
            <a:extLst>
              <a:ext uri="{FF2B5EF4-FFF2-40B4-BE49-F238E27FC236}">
                <a16:creationId xmlns:a16="http://schemas.microsoft.com/office/drawing/2014/main" id="{3733FA03-5946-4505-831F-93DE4DDE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84" y="2260768"/>
            <a:ext cx="848665" cy="84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73E20B4-1CAE-47BE-8864-C3A4CADDB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45" y="2192946"/>
            <a:ext cx="1037383" cy="103738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FA7549B-BA2A-4E6A-9AE3-11F23F4746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05" y="3899822"/>
            <a:ext cx="1048603" cy="104250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0E473C7-C381-4076-8C2E-F87EDB85A89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" t="7525" r="2435"/>
          <a:stretch/>
        </p:blipFill>
        <p:spPr>
          <a:xfrm>
            <a:off x="10651310" y="2380668"/>
            <a:ext cx="1049036" cy="104298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0F156A9E-647D-4A85-8141-E318E811C3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66" y="2222800"/>
            <a:ext cx="1042506" cy="104298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55397C5-6960-4DEE-AEE0-3000AB3D6E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-1" r="-2796" b="-13488"/>
          <a:stretch/>
        </p:blipFill>
        <p:spPr>
          <a:xfrm>
            <a:off x="3436329" y="5011993"/>
            <a:ext cx="972446" cy="97244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B82A72B-75F7-42B7-B58D-8FAD7CC07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43" y="5212419"/>
            <a:ext cx="1048603" cy="1048603"/>
          </a:xfrm>
          <a:prstGeom prst="rect">
            <a:avLst/>
          </a:prstGeom>
        </p:spPr>
      </p:pic>
      <p:pic>
        <p:nvPicPr>
          <p:cNvPr id="1036" name="Picture 12" descr="Spider Web on Google Android 11.0">
            <a:extLst>
              <a:ext uri="{FF2B5EF4-FFF2-40B4-BE49-F238E27FC236}">
                <a16:creationId xmlns:a16="http://schemas.microsoft.com/office/drawing/2014/main" id="{D60DBF68-0615-411D-8C0B-3A626834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69" y="3251381"/>
            <a:ext cx="745584" cy="7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AB92E2-DD44-41A5-B45F-26ADB6E25D96}"/>
              </a:ext>
            </a:extLst>
          </p:cNvPr>
          <p:cNvSpPr/>
          <p:nvPr/>
        </p:nvSpPr>
        <p:spPr>
          <a:xfrm>
            <a:off x="663928" y="1752040"/>
            <a:ext cx="991311" cy="991311"/>
          </a:xfrm>
          <a:prstGeom prst="roundRect">
            <a:avLst/>
          </a:prstGeom>
          <a:solidFill>
            <a:srgbClr val="ADAE80"/>
          </a:solidFill>
          <a:ln w="57150">
            <a:solidFill>
              <a:srgbClr val="555C29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 dirty="0">
              <a:solidFill>
                <a:srgbClr val="00B050"/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38BC1-036C-4E5D-A280-4DAED44523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54" y="5496794"/>
            <a:ext cx="1048603" cy="1048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5FEB3-C23F-47A2-B605-3C0EA3525B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-1" r="-2796" b="-13488"/>
          <a:stretch/>
        </p:blipFill>
        <p:spPr>
          <a:xfrm>
            <a:off x="4041216" y="4070885"/>
            <a:ext cx="972446" cy="972446"/>
          </a:xfrm>
          <a:prstGeom prst="rect">
            <a:avLst/>
          </a:prstGeom>
        </p:spPr>
      </p:pic>
      <p:sp>
        <p:nvSpPr>
          <p:cNvPr id="10" name="Heart 9">
            <a:extLst>
              <a:ext uri="{FF2B5EF4-FFF2-40B4-BE49-F238E27FC236}">
                <a16:creationId xmlns:a16="http://schemas.microsoft.com/office/drawing/2014/main" id="{13B90D8F-F88B-49C7-BDF6-41A3918A1A15}"/>
              </a:ext>
            </a:extLst>
          </p:cNvPr>
          <p:cNvSpPr/>
          <p:nvPr/>
        </p:nvSpPr>
        <p:spPr>
          <a:xfrm>
            <a:off x="9520773" y="1250599"/>
            <a:ext cx="807568" cy="683327"/>
          </a:xfrm>
          <a:prstGeom prst="heart">
            <a:avLst/>
          </a:prstGeom>
          <a:solidFill>
            <a:srgbClr val="C00000"/>
          </a:solidFill>
          <a:ln w="76200">
            <a:solidFill>
              <a:srgbClr val="9E0000"/>
            </a:solidFill>
          </a:ln>
          <a:effectLst>
            <a:glow rad="469900">
              <a:srgbClr val="FF0000">
                <a:alpha val="68000"/>
              </a:srgbClr>
            </a:glow>
          </a:effectLst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F556E9-BA8C-4999-B11B-705C0DD609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-1" r="-2796" b="-13488"/>
          <a:stretch/>
        </p:blipFill>
        <p:spPr>
          <a:xfrm>
            <a:off x="711068" y="1770899"/>
            <a:ext cx="972446" cy="972446"/>
          </a:xfrm>
          <a:prstGeom prst="rect">
            <a:avLst/>
          </a:prstGeom>
        </p:spPr>
      </p:pic>
      <p:pic>
        <p:nvPicPr>
          <p:cNvPr id="20" name="Picture 12" descr="Spider Web on Google Android 11.0">
            <a:extLst>
              <a:ext uri="{FF2B5EF4-FFF2-40B4-BE49-F238E27FC236}">
                <a16:creationId xmlns:a16="http://schemas.microsoft.com/office/drawing/2014/main" id="{5539AF32-4CFA-4D27-9DFF-4573390C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56" y="3328367"/>
            <a:ext cx="745584" cy="7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9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B78AD1D-9158-4A1C-B80E-162052479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64" y="1190328"/>
            <a:ext cx="4277322" cy="4248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Heart 9">
            <a:extLst>
              <a:ext uri="{FF2B5EF4-FFF2-40B4-BE49-F238E27FC236}">
                <a16:creationId xmlns:a16="http://schemas.microsoft.com/office/drawing/2014/main" id="{0644C04A-68F7-460E-B3B4-5DA24CDB592E}"/>
              </a:ext>
            </a:extLst>
          </p:cNvPr>
          <p:cNvSpPr/>
          <p:nvPr/>
        </p:nvSpPr>
        <p:spPr>
          <a:xfrm>
            <a:off x="-273676" y="1616813"/>
            <a:ext cx="2340000" cy="1980000"/>
          </a:xfrm>
          <a:prstGeom prst="heart">
            <a:avLst/>
          </a:prstGeom>
          <a:solidFill>
            <a:srgbClr val="C00000"/>
          </a:solidFill>
          <a:ln w="76200">
            <a:solidFill>
              <a:srgbClr val="9E0000"/>
            </a:solidFill>
          </a:ln>
          <a:effectLst>
            <a:glow rad="469900">
              <a:srgbClr val="FF0000">
                <a:alpha val="68000"/>
              </a:srgbClr>
            </a:glow>
          </a:effectLst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43230183-16E9-4D0B-948A-49701AB167A9}"/>
              </a:ext>
            </a:extLst>
          </p:cNvPr>
          <p:cNvSpPr/>
          <p:nvPr/>
        </p:nvSpPr>
        <p:spPr>
          <a:xfrm>
            <a:off x="-344119" y="4028631"/>
            <a:ext cx="2340000" cy="1980000"/>
          </a:xfrm>
          <a:prstGeom prst="heart">
            <a:avLst/>
          </a:prstGeom>
          <a:solidFill>
            <a:srgbClr val="A5A5A5"/>
          </a:solidFill>
          <a:ln w="76200">
            <a:solidFill>
              <a:srgbClr val="999999"/>
            </a:solidFill>
          </a:ln>
          <a:effectLst>
            <a:glow rad="469900">
              <a:schemeClr val="bg1">
                <a:lumMod val="50000"/>
                <a:alpha val="68000"/>
              </a:schemeClr>
            </a:glow>
          </a:effectLst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F6FD07-EC3B-416C-973D-C9D1603F5CD6}"/>
              </a:ext>
            </a:extLst>
          </p:cNvPr>
          <p:cNvGrpSpPr/>
          <p:nvPr/>
        </p:nvGrpSpPr>
        <p:grpSpPr>
          <a:xfrm>
            <a:off x="7586662" y="2868573"/>
            <a:ext cx="3375242" cy="2979777"/>
            <a:chOff x="7252176" y="3144799"/>
            <a:chExt cx="2877058" cy="253996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9CD2B4-C459-4E8B-B148-0BAABD5C8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56"/>
            <a:stretch/>
          </p:blipFill>
          <p:spPr>
            <a:xfrm>
              <a:off x="8693714" y="3144799"/>
              <a:ext cx="1435520" cy="253996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B8725E1-90F5-44E3-AC32-585A32C5EE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49896"/>
            <a:stretch/>
          </p:blipFill>
          <p:spPr>
            <a:xfrm>
              <a:off x="7252176" y="3144799"/>
              <a:ext cx="1443039" cy="2539964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9752138-C2A7-4217-84B5-ADBC3F97C5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6" t="9327" r="10544" b="2535"/>
          <a:stretch/>
        </p:blipFill>
        <p:spPr>
          <a:xfrm>
            <a:off x="4157663" y="1700213"/>
            <a:ext cx="4329112" cy="42672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8C9D45-B140-46FE-8B9A-E0BA85DF8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20" y="0"/>
            <a:ext cx="3407959" cy="30055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521493-AC33-4A0C-84CA-6B1FBB8D7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832" y="656928"/>
            <a:ext cx="424874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7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7400E-771D-471F-A3C6-550F28693F25}"/>
              </a:ext>
            </a:extLst>
          </p:cNvPr>
          <p:cNvSpPr/>
          <p:nvPr/>
        </p:nvSpPr>
        <p:spPr>
          <a:xfrm>
            <a:off x="625966" y="2914683"/>
            <a:ext cx="5260109" cy="10621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7150" h="25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ans-MO" sz="6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a炒面筋 (非商业使用)" panose="02010600010101010101" pitchFamily="2" charset="-122"/>
                <a:cs typeface="Arial" panose="020B0604020202020204" pitchFamily="34" charset="0"/>
              </a:rPr>
              <a:t> Instructions</a:t>
            </a:r>
            <a:endParaRPr lang="zh-Hans-MO" altLang="en-US" sz="6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522479-3F1E-4219-A25A-A7E48E27BAF1}"/>
              </a:ext>
            </a:extLst>
          </p:cNvPr>
          <p:cNvSpPr/>
          <p:nvPr/>
        </p:nvSpPr>
        <p:spPr>
          <a:xfrm>
            <a:off x="6528590" y="467117"/>
            <a:ext cx="5260109" cy="10621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7150" h="25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ans-MO" sz="6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a炒面筋 (非商业使用)" panose="02010600010101010101" pitchFamily="2" charset="-122"/>
                <a:cs typeface="Arial" panose="020B0604020202020204" pitchFamily="34" charset="0"/>
              </a:rPr>
              <a:t> Resume</a:t>
            </a:r>
            <a:endParaRPr lang="zh-Hans-MO" altLang="en-US" sz="6000" dirty="0">
              <a:solidFill>
                <a:schemeClr val="tx1"/>
              </a:solidFill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B8BD1B-D703-482C-B980-56BC63AAF17F}"/>
              </a:ext>
            </a:extLst>
          </p:cNvPr>
          <p:cNvSpPr/>
          <p:nvPr/>
        </p:nvSpPr>
        <p:spPr>
          <a:xfrm>
            <a:off x="492616" y="5219733"/>
            <a:ext cx="5260109" cy="10621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7150" h="25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ans-MO" sz="6000" dirty="0">
                <a:solidFill>
                  <a:schemeClr val="tx1"/>
                </a:solidFill>
                <a:latin typeface="Arial" panose="020B0604020202020204" pitchFamily="34" charset="0"/>
                <a:ea typeface="Aa炒面筋 (非商业使用)" panose="02010600010101010101" pitchFamily="2" charset="-122"/>
                <a:cs typeface="Arial" panose="020B0604020202020204" pitchFamily="34" charset="0"/>
              </a:rPr>
              <a:t> Quit</a:t>
            </a:r>
            <a:endParaRPr lang="zh-Hans-MO" altLang="en-US" sz="6000" dirty="0">
              <a:solidFill>
                <a:schemeClr val="tx1"/>
              </a:solidFill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AA37ED-0D88-4CD9-90A1-3B0D7A67AA96}"/>
              </a:ext>
            </a:extLst>
          </p:cNvPr>
          <p:cNvSpPr/>
          <p:nvPr/>
        </p:nvSpPr>
        <p:spPr>
          <a:xfrm>
            <a:off x="6474691" y="3282480"/>
            <a:ext cx="5260109" cy="10621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7150" h="25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6000" dirty="0">
                <a:solidFill>
                  <a:schemeClr val="tx1"/>
                </a:solidFill>
                <a:latin typeface="Arial" panose="020B0604020202020204" pitchFamily="34" charset="0"/>
                <a:ea typeface="Aa炒面筋 (非商业使用)" panose="02010600010101010101" pitchFamily="2" charset="-122"/>
                <a:cs typeface="Arial" panose="020B0604020202020204" pitchFamily="34" charset="0"/>
              </a:rPr>
              <a:t>Back</a:t>
            </a:r>
            <a:endParaRPr lang="zh-Hans-MO" altLang="en-US" sz="6000" dirty="0">
              <a:solidFill>
                <a:schemeClr val="tx1"/>
              </a:solidFill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D358DF-387B-46B5-83B9-868F47EA8A76}"/>
              </a:ext>
            </a:extLst>
          </p:cNvPr>
          <p:cNvSpPr/>
          <p:nvPr/>
        </p:nvSpPr>
        <p:spPr>
          <a:xfrm>
            <a:off x="254491" y="628683"/>
            <a:ext cx="5260109" cy="10621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7150" h="25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ans-MO" sz="6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a炒面筋 (非商业使用)" panose="02010600010101010101" pitchFamily="2" charset="-122"/>
                <a:cs typeface="Arial" panose="020B0604020202020204" pitchFamily="34" charset="0"/>
              </a:rPr>
              <a:t> Play</a:t>
            </a:r>
            <a:endParaRPr lang="zh-Hans-MO" altLang="en-US" sz="6000" dirty="0">
              <a:solidFill>
                <a:schemeClr val="tx1"/>
              </a:solidFill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548F13-529B-4C79-94F0-523A427F3ED4}"/>
              </a:ext>
            </a:extLst>
          </p:cNvPr>
          <p:cNvSpPr/>
          <p:nvPr/>
        </p:nvSpPr>
        <p:spPr>
          <a:xfrm>
            <a:off x="6560220" y="1861721"/>
            <a:ext cx="5260109" cy="10621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7150" h="25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ans-MO" sz="6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a炒面筋 (非商业使用)" panose="02010600010101010101" pitchFamily="2" charset="-122"/>
                <a:cs typeface="Arial" panose="020B0604020202020204" pitchFamily="34" charset="0"/>
              </a:rPr>
              <a:t> Dialogue</a:t>
            </a:r>
            <a:endParaRPr lang="zh-Hans-MO" altLang="en-US" sz="6000" dirty="0">
              <a:solidFill>
                <a:schemeClr val="tx1"/>
              </a:solidFill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906371-8630-4BF0-8A07-FBA7F47B940A}"/>
              </a:ext>
            </a:extLst>
          </p:cNvPr>
          <p:cNvSpPr/>
          <p:nvPr/>
        </p:nvSpPr>
        <p:spPr>
          <a:xfrm>
            <a:off x="6704729" y="4987635"/>
            <a:ext cx="5260109" cy="10621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7150" h="25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6000" dirty="0">
                <a:solidFill>
                  <a:schemeClr val="tx1"/>
                </a:solidFill>
                <a:latin typeface="Arial" panose="020B0604020202020204" pitchFamily="34" charset="0"/>
                <a:ea typeface="Aa炒面筋 (非商业使用)" panose="02010600010101010101" pitchFamily="2" charset="-122"/>
                <a:cs typeface="Arial" panose="020B0604020202020204" pitchFamily="34" charset="0"/>
              </a:rPr>
              <a:t>Next</a:t>
            </a:r>
            <a:endParaRPr lang="zh-Hans-MO" altLang="en-US" sz="6000" dirty="0">
              <a:solidFill>
                <a:schemeClr val="tx1"/>
              </a:solidFill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8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33512-46CC-4730-AFCF-56864ED02EA7}"/>
              </a:ext>
            </a:extLst>
          </p:cNvPr>
          <p:cNvSpPr/>
          <p:nvPr/>
        </p:nvSpPr>
        <p:spPr>
          <a:xfrm>
            <a:off x="558542" y="475212"/>
            <a:ext cx="2831930" cy="1062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MO" sz="80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Tab</a:t>
            </a:r>
            <a:endParaRPr lang="zh-Hans-MO" altLang="en-US" sz="8000" dirty="0">
              <a:solidFill>
                <a:schemeClr val="accent4">
                  <a:lumMod val="50000"/>
                </a:schemeClr>
              </a:solidFill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A01285-270D-441C-81FE-CC4FF5569257}"/>
              </a:ext>
            </a:extLst>
          </p:cNvPr>
          <p:cNvSpPr/>
          <p:nvPr/>
        </p:nvSpPr>
        <p:spPr>
          <a:xfrm>
            <a:off x="1067326" y="3082247"/>
            <a:ext cx="2405338" cy="2265140"/>
          </a:xfrm>
          <a:prstGeom prst="roundRect">
            <a:avLst>
              <a:gd name="adj" fmla="val 26816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7150" h="25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Hans-MO" altLang="en-US" sz="6000" dirty="0">
              <a:solidFill>
                <a:schemeClr val="tx1"/>
              </a:solidFill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Zzz on Apple iOS 13.3">
            <a:extLst>
              <a:ext uri="{FF2B5EF4-FFF2-40B4-BE49-F238E27FC236}">
                <a16:creationId xmlns:a16="http://schemas.microsoft.com/office/drawing/2014/main" id="{F140913A-EDE1-4BB6-AEB7-37AF7FAD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29" y="3453151"/>
            <a:ext cx="1523332" cy="152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1584C2-F488-4327-A6B8-A4D3938F8023}"/>
              </a:ext>
            </a:extLst>
          </p:cNvPr>
          <p:cNvSpPr/>
          <p:nvPr/>
        </p:nvSpPr>
        <p:spPr>
          <a:xfrm>
            <a:off x="4445810" y="3080535"/>
            <a:ext cx="2405338" cy="2265140"/>
          </a:xfrm>
          <a:prstGeom prst="roundRect">
            <a:avLst>
              <a:gd name="adj" fmla="val 26816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7150" h="25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Hans-MO" altLang="en-US" sz="6000" dirty="0">
              <a:solidFill>
                <a:schemeClr val="tx1"/>
              </a:solidFill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8" name="Picture 4" descr="Cross Mark on WhatsApp 2.20.198.15">
            <a:extLst>
              <a:ext uri="{FF2B5EF4-FFF2-40B4-BE49-F238E27FC236}">
                <a16:creationId xmlns:a16="http://schemas.microsoft.com/office/drawing/2014/main" id="{BF46559B-EC8F-4E13-B553-B4D074B2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06" y="3357632"/>
            <a:ext cx="1710946" cy="171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9391BD-4253-4C88-8396-3EC644458B96}"/>
              </a:ext>
            </a:extLst>
          </p:cNvPr>
          <p:cNvSpPr/>
          <p:nvPr/>
        </p:nvSpPr>
        <p:spPr>
          <a:xfrm>
            <a:off x="7659910" y="3006904"/>
            <a:ext cx="2405338" cy="2265140"/>
          </a:xfrm>
          <a:prstGeom prst="roundRect">
            <a:avLst>
              <a:gd name="adj" fmla="val 26816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7150" h="25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Hans-MO" altLang="en-US" sz="6000" dirty="0">
              <a:solidFill>
                <a:schemeClr val="tx1"/>
              </a:solidFill>
              <a:latin typeface="Arial" panose="020B0604020202020204" pitchFamily="34" charset="0"/>
              <a:ea typeface="Aa炒面筋 (非商业使用)" panose="0201060001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30" name="Picture 6" descr="Party Popper on HTC Sense 7">
            <a:extLst>
              <a:ext uri="{FF2B5EF4-FFF2-40B4-BE49-F238E27FC236}">
                <a16:creationId xmlns:a16="http://schemas.microsoft.com/office/drawing/2014/main" id="{518FF76E-CAD7-458D-B9AF-A0B81872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897" y="3348792"/>
            <a:ext cx="1581364" cy="15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9BB601-6691-40A1-A971-9A62A567FC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t="9837" r="3015" b="26272"/>
          <a:stretch/>
        </p:blipFill>
        <p:spPr>
          <a:xfrm>
            <a:off x="5609690" y="842481"/>
            <a:ext cx="3113070" cy="141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5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721D854-F338-4CE4-ADD0-C8DBBF497247}"/>
              </a:ext>
            </a:extLst>
          </p:cNvPr>
          <p:cNvGrpSpPr/>
          <p:nvPr/>
        </p:nvGrpSpPr>
        <p:grpSpPr>
          <a:xfrm>
            <a:off x="1368856" y="616361"/>
            <a:ext cx="7308000" cy="4182975"/>
            <a:chOff x="4517637" y="411426"/>
            <a:chExt cx="7308000" cy="418297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856AD8-EBF5-4191-B747-4CE29849A8ED}"/>
                </a:ext>
              </a:extLst>
            </p:cNvPr>
            <p:cNvSpPr/>
            <p:nvPr/>
          </p:nvSpPr>
          <p:spPr>
            <a:xfrm rot="16200000">
              <a:off x="6083637" y="-1147599"/>
              <a:ext cx="4176000" cy="7308000"/>
            </a:xfrm>
            <a:custGeom>
              <a:avLst/>
              <a:gdLst>
                <a:gd name="connsiteX0" fmla="*/ 4116207 w 4116207"/>
                <a:gd name="connsiteY0" fmla="*/ 229181 h 7155366"/>
                <a:gd name="connsiteX1" fmla="*/ 4116207 w 4116207"/>
                <a:gd name="connsiteY1" fmla="*/ 3584878 h 7155366"/>
                <a:gd name="connsiteX2" fmla="*/ 4114646 w 4116207"/>
                <a:gd name="connsiteY2" fmla="*/ 3584878 h 7155366"/>
                <a:gd name="connsiteX3" fmla="*/ 4114646 w 4116207"/>
                <a:gd name="connsiteY3" fmla="*/ 6926185 h 7155366"/>
                <a:gd name="connsiteX4" fmla="*/ 3885465 w 4116207"/>
                <a:gd name="connsiteY4" fmla="*/ 7155366 h 7155366"/>
                <a:gd name="connsiteX5" fmla="*/ 229181 w 4116207"/>
                <a:gd name="connsiteY5" fmla="*/ 7155366 h 7155366"/>
                <a:gd name="connsiteX6" fmla="*/ 0 w 4116207"/>
                <a:gd name="connsiteY6" fmla="*/ 6926185 h 7155366"/>
                <a:gd name="connsiteX7" fmla="*/ 0 w 4116207"/>
                <a:gd name="connsiteY7" fmla="*/ 3570487 h 7155366"/>
                <a:gd name="connsiteX8" fmla="*/ 1976 w 4116207"/>
                <a:gd name="connsiteY8" fmla="*/ 3570487 h 7155366"/>
                <a:gd name="connsiteX9" fmla="*/ 1976 w 4116207"/>
                <a:gd name="connsiteY9" fmla="*/ 229181 h 7155366"/>
                <a:gd name="connsiteX10" fmla="*/ 231157 w 4116207"/>
                <a:gd name="connsiteY10" fmla="*/ 0 h 7155366"/>
                <a:gd name="connsiteX11" fmla="*/ 3887026 w 4116207"/>
                <a:gd name="connsiteY11" fmla="*/ 0 h 7155366"/>
                <a:gd name="connsiteX12" fmla="*/ 4116207 w 4116207"/>
                <a:gd name="connsiteY12" fmla="*/ 229181 h 715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6207" h="7155366">
                  <a:moveTo>
                    <a:pt x="4116207" y="229181"/>
                  </a:moveTo>
                  <a:lnTo>
                    <a:pt x="4116207" y="3584878"/>
                  </a:lnTo>
                  <a:lnTo>
                    <a:pt x="4114646" y="3584878"/>
                  </a:lnTo>
                  <a:lnTo>
                    <a:pt x="4114646" y="6926185"/>
                  </a:lnTo>
                  <a:cubicBezTo>
                    <a:pt x="4114646" y="7052758"/>
                    <a:pt x="4012038" y="7155366"/>
                    <a:pt x="3885465" y="7155366"/>
                  </a:cubicBezTo>
                  <a:lnTo>
                    <a:pt x="229181" y="7155366"/>
                  </a:lnTo>
                  <a:cubicBezTo>
                    <a:pt x="102608" y="7155366"/>
                    <a:pt x="0" y="7052758"/>
                    <a:pt x="0" y="6926185"/>
                  </a:cubicBezTo>
                  <a:lnTo>
                    <a:pt x="0" y="3570487"/>
                  </a:lnTo>
                  <a:lnTo>
                    <a:pt x="1976" y="3570487"/>
                  </a:lnTo>
                  <a:lnTo>
                    <a:pt x="1976" y="229181"/>
                  </a:lnTo>
                  <a:cubicBezTo>
                    <a:pt x="1976" y="102608"/>
                    <a:pt x="104584" y="0"/>
                    <a:pt x="231157" y="0"/>
                  </a:cubicBezTo>
                  <a:lnTo>
                    <a:pt x="3887026" y="0"/>
                  </a:lnTo>
                  <a:cubicBezTo>
                    <a:pt x="4013599" y="0"/>
                    <a:pt x="4116207" y="102608"/>
                    <a:pt x="4116207" y="22918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Hans-MO" alt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D90650-CEC2-4B5F-8156-9B9A6DD8CE5D}"/>
                </a:ext>
              </a:extLst>
            </p:cNvPr>
            <p:cNvSpPr/>
            <p:nvPr/>
          </p:nvSpPr>
          <p:spPr>
            <a:xfrm rot="16200000">
              <a:off x="6113534" y="-1108153"/>
              <a:ext cx="4116207" cy="7155366"/>
            </a:xfrm>
            <a:custGeom>
              <a:avLst/>
              <a:gdLst>
                <a:gd name="connsiteX0" fmla="*/ 4116207 w 4116207"/>
                <a:gd name="connsiteY0" fmla="*/ 229181 h 7155366"/>
                <a:gd name="connsiteX1" fmla="*/ 4116207 w 4116207"/>
                <a:gd name="connsiteY1" fmla="*/ 3584878 h 7155366"/>
                <a:gd name="connsiteX2" fmla="*/ 4114646 w 4116207"/>
                <a:gd name="connsiteY2" fmla="*/ 3584878 h 7155366"/>
                <a:gd name="connsiteX3" fmla="*/ 4114646 w 4116207"/>
                <a:gd name="connsiteY3" fmla="*/ 6926185 h 7155366"/>
                <a:gd name="connsiteX4" fmla="*/ 3885465 w 4116207"/>
                <a:gd name="connsiteY4" fmla="*/ 7155366 h 7155366"/>
                <a:gd name="connsiteX5" fmla="*/ 229181 w 4116207"/>
                <a:gd name="connsiteY5" fmla="*/ 7155366 h 7155366"/>
                <a:gd name="connsiteX6" fmla="*/ 0 w 4116207"/>
                <a:gd name="connsiteY6" fmla="*/ 6926185 h 7155366"/>
                <a:gd name="connsiteX7" fmla="*/ 0 w 4116207"/>
                <a:gd name="connsiteY7" fmla="*/ 3570487 h 7155366"/>
                <a:gd name="connsiteX8" fmla="*/ 1976 w 4116207"/>
                <a:gd name="connsiteY8" fmla="*/ 3570487 h 7155366"/>
                <a:gd name="connsiteX9" fmla="*/ 1976 w 4116207"/>
                <a:gd name="connsiteY9" fmla="*/ 229181 h 7155366"/>
                <a:gd name="connsiteX10" fmla="*/ 231157 w 4116207"/>
                <a:gd name="connsiteY10" fmla="*/ 0 h 7155366"/>
                <a:gd name="connsiteX11" fmla="*/ 3887026 w 4116207"/>
                <a:gd name="connsiteY11" fmla="*/ 0 h 7155366"/>
                <a:gd name="connsiteX12" fmla="*/ 4116207 w 4116207"/>
                <a:gd name="connsiteY12" fmla="*/ 229181 h 715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6207" h="7155366">
                  <a:moveTo>
                    <a:pt x="4116207" y="229181"/>
                  </a:moveTo>
                  <a:lnTo>
                    <a:pt x="4116207" y="3584878"/>
                  </a:lnTo>
                  <a:lnTo>
                    <a:pt x="4114646" y="3584878"/>
                  </a:lnTo>
                  <a:lnTo>
                    <a:pt x="4114646" y="6926185"/>
                  </a:lnTo>
                  <a:cubicBezTo>
                    <a:pt x="4114646" y="7052758"/>
                    <a:pt x="4012038" y="7155366"/>
                    <a:pt x="3885465" y="7155366"/>
                  </a:cubicBezTo>
                  <a:lnTo>
                    <a:pt x="229181" y="7155366"/>
                  </a:lnTo>
                  <a:cubicBezTo>
                    <a:pt x="102608" y="7155366"/>
                    <a:pt x="0" y="7052758"/>
                    <a:pt x="0" y="6926185"/>
                  </a:cubicBezTo>
                  <a:lnTo>
                    <a:pt x="0" y="3570487"/>
                  </a:lnTo>
                  <a:lnTo>
                    <a:pt x="1976" y="3570487"/>
                  </a:lnTo>
                  <a:lnTo>
                    <a:pt x="1976" y="229181"/>
                  </a:lnTo>
                  <a:cubicBezTo>
                    <a:pt x="1976" y="102608"/>
                    <a:pt x="104584" y="0"/>
                    <a:pt x="231157" y="0"/>
                  </a:cubicBezTo>
                  <a:lnTo>
                    <a:pt x="3887026" y="0"/>
                  </a:lnTo>
                  <a:cubicBezTo>
                    <a:pt x="4013599" y="0"/>
                    <a:pt x="4116207" y="102608"/>
                    <a:pt x="4116207" y="22918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Hans-MO" alt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94B0DF-F314-4ABC-9D70-9A72F8F6C318}"/>
              </a:ext>
            </a:extLst>
          </p:cNvPr>
          <p:cNvSpPr/>
          <p:nvPr/>
        </p:nvSpPr>
        <p:spPr>
          <a:xfrm>
            <a:off x="4983248" y="619432"/>
            <a:ext cx="79216" cy="4140000"/>
          </a:xfrm>
          <a:prstGeom prst="roundRect">
            <a:avLst/>
          </a:prstGeom>
          <a:solidFill>
            <a:srgbClr val="D6C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FBE4CF-ABDB-48BD-97D3-1ADB34562CA9}"/>
              </a:ext>
            </a:extLst>
          </p:cNvPr>
          <p:cNvGrpSpPr/>
          <p:nvPr/>
        </p:nvGrpSpPr>
        <p:grpSpPr>
          <a:xfrm>
            <a:off x="1734758" y="719789"/>
            <a:ext cx="6576196" cy="3935248"/>
            <a:chOff x="2469250" y="1170121"/>
            <a:chExt cx="6576196" cy="393524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3EDA7EE-3943-4460-8343-6C0FBE497F01}"/>
                </a:ext>
              </a:extLst>
            </p:cNvPr>
            <p:cNvSpPr/>
            <p:nvPr/>
          </p:nvSpPr>
          <p:spPr>
            <a:xfrm rot="5400000">
              <a:off x="5458209" y="1518132"/>
              <a:ext cx="3907097" cy="3267377"/>
            </a:xfrm>
            <a:custGeom>
              <a:avLst/>
              <a:gdLst>
                <a:gd name="connsiteX0" fmla="*/ 0 w 3820277"/>
                <a:gd name="connsiteY0" fmla="*/ 1566810 h 3137010"/>
                <a:gd name="connsiteX1" fmla="*/ 130166 w 3820277"/>
                <a:gd name="connsiteY1" fmla="*/ 0 h 3137010"/>
                <a:gd name="connsiteX2" fmla="*/ 780839 w 3820277"/>
                <a:gd name="connsiteY2" fmla="*/ 0 h 3137010"/>
                <a:gd name="connsiteX3" fmla="*/ 777662 w 3820277"/>
                <a:gd name="connsiteY3" fmla="*/ 1931 h 3137010"/>
                <a:gd name="connsiteX4" fmla="*/ 3595955 w 3820277"/>
                <a:gd name="connsiteY4" fmla="*/ 1931 h 3137010"/>
                <a:gd name="connsiteX5" fmla="*/ 3595955 w 3820277"/>
                <a:gd name="connsiteY5" fmla="*/ 3391 h 3137010"/>
                <a:gd name="connsiteX6" fmla="*/ 3820277 w 3820277"/>
                <a:gd name="connsiteY6" fmla="*/ 3391 h 3137010"/>
                <a:gd name="connsiteX7" fmla="*/ 3690111 w 3820277"/>
                <a:gd name="connsiteY7" fmla="*/ 1570201 h 3137010"/>
                <a:gd name="connsiteX8" fmla="*/ 3820277 w 3820277"/>
                <a:gd name="connsiteY8" fmla="*/ 3137010 h 3137010"/>
                <a:gd name="connsiteX9" fmla="*/ 3169604 w 3820277"/>
                <a:gd name="connsiteY9" fmla="*/ 3137010 h 3137010"/>
                <a:gd name="connsiteX10" fmla="*/ 3167202 w 3820277"/>
                <a:gd name="connsiteY10" fmla="*/ 3135550 h 3137010"/>
                <a:gd name="connsiteX11" fmla="*/ 369870 w 3820277"/>
                <a:gd name="connsiteY11" fmla="*/ 3135550 h 3137010"/>
                <a:gd name="connsiteX12" fmla="*/ 369870 w 3820277"/>
                <a:gd name="connsiteY12" fmla="*/ 3133619 h 3137010"/>
                <a:gd name="connsiteX13" fmla="*/ 130166 w 3820277"/>
                <a:gd name="connsiteY13" fmla="*/ 3133619 h 3137010"/>
                <a:gd name="connsiteX14" fmla="*/ 0 w 3820277"/>
                <a:gd name="connsiteY14" fmla="*/ 1566810 h 313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0277" h="3137010">
                  <a:moveTo>
                    <a:pt x="0" y="1566810"/>
                  </a:moveTo>
                  <a:cubicBezTo>
                    <a:pt x="0" y="701618"/>
                    <a:pt x="58251" y="0"/>
                    <a:pt x="130166" y="0"/>
                  </a:cubicBezTo>
                  <a:lnTo>
                    <a:pt x="780839" y="0"/>
                  </a:lnTo>
                  <a:lnTo>
                    <a:pt x="777662" y="1931"/>
                  </a:lnTo>
                  <a:lnTo>
                    <a:pt x="3595955" y="1931"/>
                  </a:lnTo>
                  <a:lnTo>
                    <a:pt x="3595955" y="3391"/>
                  </a:lnTo>
                  <a:lnTo>
                    <a:pt x="3820277" y="3391"/>
                  </a:lnTo>
                  <a:cubicBezTo>
                    <a:pt x="3748362" y="3391"/>
                    <a:pt x="3690111" y="705009"/>
                    <a:pt x="3690111" y="1570201"/>
                  </a:cubicBezTo>
                  <a:cubicBezTo>
                    <a:pt x="3690111" y="2435393"/>
                    <a:pt x="3748362" y="3137010"/>
                    <a:pt x="3820277" y="3137010"/>
                  </a:cubicBezTo>
                  <a:lnTo>
                    <a:pt x="3169604" y="3137010"/>
                  </a:lnTo>
                  <a:lnTo>
                    <a:pt x="3167202" y="3135550"/>
                  </a:lnTo>
                  <a:lnTo>
                    <a:pt x="369870" y="3135550"/>
                  </a:lnTo>
                  <a:lnTo>
                    <a:pt x="369870" y="3133619"/>
                  </a:lnTo>
                  <a:lnTo>
                    <a:pt x="130166" y="3133619"/>
                  </a:lnTo>
                  <a:cubicBezTo>
                    <a:pt x="58251" y="3133619"/>
                    <a:pt x="0" y="2432002"/>
                    <a:pt x="0" y="1566810"/>
                  </a:cubicBezTo>
                  <a:close/>
                </a:path>
              </a:pathLst>
            </a:custGeom>
            <a:solidFill>
              <a:srgbClr val="D6C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Hans-MO" alt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4EC7DCE-CD92-47EF-9230-429150AE8115}"/>
                </a:ext>
              </a:extLst>
            </p:cNvPr>
            <p:cNvSpPr/>
            <p:nvPr/>
          </p:nvSpPr>
          <p:spPr>
            <a:xfrm rot="5400000">
              <a:off x="5452480" y="1519845"/>
              <a:ext cx="3820277" cy="3137010"/>
            </a:xfrm>
            <a:custGeom>
              <a:avLst/>
              <a:gdLst>
                <a:gd name="connsiteX0" fmla="*/ 0 w 3820277"/>
                <a:gd name="connsiteY0" fmla="*/ 1566810 h 3137010"/>
                <a:gd name="connsiteX1" fmla="*/ 130166 w 3820277"/>
                <a:gd name="connsiteY1" fmla="*/ 0 h 3137010"/>
                <a:gd name="connsiteX2" fmla="*/ 780839 w 3820277"/>
                <a:gd name="connsiteY2" fmla="*/ 0 h 3137010"/>
                <a:gd name="connsiteX3" fmla="*/ 777662 w 3820277"/>
                <a:gd name="connsiteY3" fmla="*/ 1931 h 3137010"/>
                <a:gd name="connsiteX4" fmla="*/ 3595955 w 3820277"/>
                <a:gd name="connsiteY4" fmla="*/ 1931 h 3137010"/>
                <a:gd name="connsiteX5" fmla="*/ 3595955 w 3820277"/>
                <a:gd name="connsiteY5" fmla="*/ 3391 h 3137010"/>
                <a:gd name="connsiteX6" fmla="*/ 3820277 w 3820277"/>
                <a:gd name="connsiteY6" fmla="*/ 3391 h 3137010"/>
                <a:gd name="connsiteX7" fmla="*/ 3690111 w 3820277"/>
                <a:gd name="connsiteY7" fmla="*/ 1570201 h 3137010"/>
                <a:gd name="connsiteX8" fmla="*/ 3820277 w 3820277"/>
                <a:gd name="connsiteY8" fmla="*/ 3137010 h 3137010"/>
                <a:gd name="connsiteX9" fmla="*/ 3169604 w 3820277"/>
                <a:gd name="connsiteY9" fmla="*/ 3137010 h 3137010"/>
                <a:gd name="connsiteX10" fmla="*/ 3167202 w 3820277"/>
                <a:gd name="connsiteY10" fmla="*/ 3135550 h 3137010"/>
                <a:gd name="connsiteX11" fmla="*/ 369870 w 3820277"/>
                <a:gd name="connsiteY11" fmla="*/ 3135550 h 3137010"/>
                <a:gd name="connsiteX12" fmla="*/ 369870 w 3820277"/>
                <a:gd name="connsiteY12" fmla="*/ 3133619 h 3137010"/>
                <a:gd name="connsiteX13" fmla="*/ 130166 w 3820277"/>
                <a:gd name="connsiteY13" fmla="*/ 3133619 h 3137010"/>
                <a:gd name="connsiteX14" fmla="*/ 0 w 3820277"/>
                <a:gd name="connsiteY14" fmla="*/ 1566810 h 313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0277" h="3137010">
                  <a:moveTo>
                    <a:pt x="0" y="1566810"/>
                  </a:moveTo>
                  <a:cubicBezTo>
                    <a:pt x="0" y="701618"/>
                    <a:pt x="58251" y="0"/>
                    <a:pt x="130166" y="0"/>
                  </a:cubicBezTo>
                  <a:lnTo>
                    <a:pt x="780839" y="0"/>
                  </a:lnTo>
                  <a:lnTo>
                    <a:pt x="777662" y="1931"/>
                  </a:lnTo>
                  <a:lnTo>
                    <a:pt x="3595955" y="1931"/>
                  </a:lnTo>
                  <a:lnTo>
                    <a:pt x="3595955" y="3391"/>
                  </a:lnTo>
                  <a:lnTo>
                    <a:pt x="3820277" y="3391"/>
                  </a:lnTo>
                  <a:cubicBezTo>
                    <a:pt x="3748362" y="3391"/>
                    <a:pt x="3690111" y="705009"/>
                    <a:pt x="3690111" y="1570201"/>
                  </a:cubicBezTo>
                  <a:cubicBezTo>
                    <a:pt x="3690111" y="2435393"/>
                    <a:pt x="3748362" y="3137010"/>
                    <a:pt x="3820277" y="3137010"/>
                  </a:cubicBezTo>
                  <a:lnTo>
                    <a:pt x="3169604" y="3137010"/>
                  </a:lnTo>
                  <a:lnTo>
                    <a:pt x="3167202" y="3135550"/>
                  </a:lnTo>
                  <a:lnTo>
                    <a:pt x="369870" y="3135550"/>
                  </a:lnTo>
                  <a:lnTo>
                    <a:pt x="369870" y="3133619"/>
                  </a:lnTo>
                  <a:lnTo>
                    <a:pt x="130166" y="3133619"/>
                  </a:lnTo>
                  <a:cubicBezTo>
                    <a:pt x="58251" y="3133619"/>
                    <a:pt x="0" y="2432002"/>
                    <a:pt x="0" y="156681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Hans-MO" alt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B8AE5A6-0822-4994-BD8E-7F2892C50CBF}"/>
                </a:ext>
              </a:extLst>
            </p:cNvPr>
            <p:cNvSpPr/>
            <p:nvPr/>
          </p:nvSpPr>
          <p:spPr>
            <a:xfrm rot="5400000">
              <a:off x="2149390" y="1510042"/>
              <a:ext cx="3907097" cy="3267377"/>
            </a:xfrm>
            <a:custGeom>
              <a:avLst/>
              <a:gdLst>
                <a:gd name="connsiteX0" fmla="*/ 0 w 3820277"/>
                <a:gd name="connsiteY0" fmla="*/ 1566810 h 3137010"/>
                <a:gd name="connsiteX1" fmla="*/ 130166 w 3820277"/>
                <a:gd name="connsiteY1" fmla="*/ 0 h 3137010"/>
                <a:gd name="connsiteX2" fmla="*/ 780839 w 3820277"/>
                <a:gd name="connsiteY2" fmla="*/ 0 h 3137010"/>
                <a:gd name="connsiteX3" fmla="*/ 777662 w 3820277"/>
                <a:gd name="connsiteY3" fmla="*/ 1931 h 3137010"/>
                <a:gd name="connsiteX4" fmla="*/ 3595955 w 3820277"/>
                <a:gd name="connsiteY4" fmla="*/ 1931 h 3137010"/>
                <a:gd name="connsiteX5" fmla="*/ 3595955 w 3820277"/>
                <a:gd name="connsiteY5" fmla="*/ 3391 h 3137010"/>
                <a:gd name="connsiteX6" fmla="*/ 3820277 w 3820277"/>
                <a:gd name="connsiteY6" fmla="*/ 3391 h 3137010"/>
                <a:gd name="connsiteX7" fmla="*/ 3690111 w 3820277"/>
                <a:gd name="connsiteY7" fmla="*/ 1570201 h 3137010"/>
                <a:gd name="connsiteX8" fmla="*/ 3820277 w 3820277"/>
                <a:gd name="connsiteY8" fmla="*/ 3137010 h 3137010"/>
                <a:gd name="connsiteX9" fmla="*/ 3169604 w 3820277"/>
                <a:gd name="connsiteY9" fmla="*/ 3137010 h 3137010"/>
                <a:gd name="connsiteX10" fmla="*/ 3167202 w 3820277"/>
                <a:gd name="connsiteY10" fmla="*/ 3135550 h 3137010"/>
                <a:gd name="connsiteX11" fmla="*/ 369870 w 3820277"/>
                <a:gd name="connsiteY11" fmla="*/ 3135550 h 3137010"/>
                <a:gd name="connsiteX12" fmla="*/ 369870 w 3820277"/>
                <a:gd name="connsiteY12" fmla="*/ 3133619 h 3137010"/>
                <a:gd name="connsiteX13" fmla="*/ 130166 w 3820277"/>
                <a:gd name="connsiteY13" fmla="*/ 3133619 h 3137010"/>
                <a:gd name="connsiteX14" fmla="*/ 0 w 3820277"/>
                <a:gd name="connsiteY14" fmla="*/ 1566810 h 313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0277" h="3137010">
                  <a:moveTo>
                    <a:pt x="0" y="1566810"/>
                  </a:moveTo>
                  <a:cubicBezTo>
                    <a:pt x="0" y="701618"/>
                    <a:pt x="58251" y="0"/>
                    <a:pt x="130166" y="0"/>
                  </a:cubicBezTo>
                  <a:lnTo>
                    <a:pt x="780839" y="0"/>
                  </a:lnTo>
                  <a:lnTo>
                    <a:pt x="777662" y="1931"/>
                  </a:lnTo>
                  <a:lnTo>
                    <a:pt x="3595955" y="1931"/>
                  </a:lnTo>
                  <a:lnTo>
                    <a:pt x="3595955" y="3391"/>
                  </a:lnTo>
                  <a:lnTo>
                    <a:pt x="3820277" y="3391"/>
                  </a:lnTo>
                  <a:cubicBezTo>
                    <a:pt x="3748362" y="3391"/>
                    <a:pt x="3690111" y="705009"/>
                    <a:pt x="3690111" y="1570201"/>
                  </a:cubicBezTo>
                  <a:cubicBezTo>
                    <a:pt x="3690111" y="2435393"/>
                    <a:pt x="3748362" y="3137010"/>
                    <a:pt x="3820277" y="3137010"/>
                  </a:cubicBezTo>
                  <a:lnTo>
                    <a:pt x="3169604" y="3137010"/>
                  </a:lnTo>
                  <a:lnTo>
                    <a:pt x="3167202" y="3135550"/>
                  </a:lnTo>
                  <a:lnTo>
                    <a:pt x="369870" y="3135550"/>
                  </a:lnTo>
                  <a:lnTo>
                    <a:pt x="369870" y="3133619"/>
                  </a:lnTo>
                  <a:lnTo>
                    <a:pt x="130166" y="3133619"/>
                  </a:lnTo>
                  <a:cubicBezTo>
                    <a:pt x="58251" y="3133619"/>
                    <a:pt x="0" y="2432002"/>
                    <a:pt x="0" y="1566810"/>
                  </a:cubicBezTo>
                  <a:close/>
                </a:path>
              </a:pathLst>
            </a:custGeom>
            <a:solidFill>
              <a:srgbClr val="D6C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Hans-MO" alt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4531745-01D7-4187-951D-2AF794AA51FE}"/>
                </a:ext>
              </a:extLst>
            </p:cNvPr>
            <p:cNvSpPr/>
            <p:nvPr/>
          </p:nvSpPr>
          <p:spPr>
            <a:xfrm rot="5400000">
              <a:off x="2263976" y="1511755"/>
              <a:ext cx="3820277" cy="3137010"/>
            </a:xfrm>
            <a:custGeom>
              <a:avLst/>
              <a:gdLst>
                <a:gd name="connsiteX0" fmla="*/ 0 w 3820277"/>
                <a:gd name="connsiteY0" fmla="*/ 1566810 h 3137010"/>
                <a:gd name="connsiteX1" fmla="*/ 130166 w 3820277"/>
                <a:gd name="connsiteY1" fmla="*/ 0 h 3137010"/>
                <a:gd name="connsiteX2" fmla="*/ 780839 w 3820277"/>
                <a:gd name="connsiteY2" fmla="*/ 0 h 3137010"/>
                <a:gd name="connsiteX3" fmla="*/ 777662 w 3820277"/>
                <a:gd name="connsiteY3" fmla="*/ 1931 h 3137010"/>
                <a:gd name="connsiteX4" fmla="*/ 3595955 w 3820277"/>
                <a:gd name="connsiteY4" fmla="*/ 1931 h 3137010"/>
                <a:gd name="connsiteX5" fmla="*/ 3595955 w 3820277"/>
                <a:gd name="connsiteY5" fmla="*/ 3391 h 3137010"/>
                <a:gd name="connsiteX6" fmla="*/ 3820277 w 3820277"/>
                <a:gd name="connsiteY6" fmla="*/ 3391 h 3137010"/>
                <a:gd name="connsiteX7" fmla="*/ 3690111 w 3820277"/>
                <a:gd name="connsiteY7" fmla="*/ 1570201 h 3137010"/>
                <a:gd name="connsiteX8" fmla="*/ 3820277 w 3820277"/>
                <a:gd name="connsiteY8" fmla="*/ 3137010 h 3137010"/>
                <a:gd name="connsiteX9" fmla="*/ 3169604 w 3820277"/>
                <a:gd name="connsiteY9" fmla="*/ 3137010 h 3137010"/>
                <a:gd name="connsiteX10" fmla="*/ 3167202 w 3820277"/>
                <a:gd name="connsiteY10" fmla="*/ 3135550 h 3137010"/>
                <a:gd name="connsiteX11" fmla="*/ 369870 w 3820277"/>
                <a:gd name="connsiteY11" fmla="*/ 3135550 h 3137010"/>
                <a:gd name="connsiteX12" fmla="*/ 369870 w 3820277"/>
                <a:gd name="connsiteY12" fmla="*/ 3133619 h 3137010"/>
                <a:gd name="connsiteX13" fmla="*/ 130166 w 3820277"/>
                <a:gd name="connsiteY13" fmla="*/ 3133619 h 3137010"/>
                <a:gd name="connsiteX14" fmla="*/ 0 w 3820277"/>
                <a:gd name="connsiteY14" fmla="*/ 1566810 h 313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0277" h="3137010">
                  <a:moveTo>
                    <a:pt x="0" y="1566810"/>
                  </a:moveTo>
                  <a:cubicBezTo>
                    <a:pt x="0" y="701618"/>
                    <a:pt x="58251" y="0"/>
                    <a:pt x="130166" y="0"/>
                  </a:cubicBezTo>
                  <a:lnTo>
                    <a:pt x="780839" y="0"/>
                  </a:lnTo>
                  <a:lnTo>
                    <a:pt x="777662" y="1931"/>
                  </a:lnTo>
                  <a:lnTo>
                    <a:pt x="3595955" y="1931"/>
                  </a:lnTo>
                  <a:lnTo>
                    <a:pt x="3595955" y="3391"/>
                  </a:lnTo>
                  <a:lnTo>
                    <a:pt x="3820277" y="3391"/>
                  </a:lnTo>
                  <a:cubicBezTo>
                    <a:pt x="3748362" y="3391"/>
                    <a:pt x="3690111" y="705009"/>
                    <a:pt x="3690111" y="1570201"/>
                  </a:cubicBezTo>
                  <a:cubicBezTo>
                    <a:pt x="3690111" y="2435393"/>
                    <a:pt x="3748362" y="3137010"/>
                    <a:pt x="3820277" y="3137010"/>
                  </a:cubicBezTo>
                  <a:lnTo>
                    <a:pt x="3169604" y="3137010"/>
                  </a:lnTo>
                  <a:lnTo>
                    <a:pt x="3167202" y="3135550"/>
                  </a:lnTo>
                  <a:lnTo>
                    <a:pt x="369870" y="3135550"/>
                  </a:lnTo>
                  <a:lnTo>
                    <a:pt x="369870" y="3133619"/>
                  </a:lnTo>
                  <a:lnTo>
                    <a:pt x="130166" y="3133619"/>
                  </a:lnTo>
                  <a:cubicBezTo>
                    <a:pt x="58251" y="3133619"/>
                    <a:pt x="0" y="2432002"/>
                    <a:pt x="0" y="156681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Hans-MO" alt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80B80CB-B1C3-498E-84AE-7D17AE64B05E}"/>
                </a:ext>
              </a:extLst>
            </p:cNvPr>
            <p:cNvSpPr/>
            <p:nvPr/>
          </p:nvSpPr>
          <p:spPr>
            <a:xfrm>
              <a:off x="5729963" y="1292400"/>
              <a:ext cx="63610" cy="3745064"/>
            </a:xfrm>
            <a:prstGeom prst="roundRect">
              <a:avLst/>
            </a:prstGeom>
            <a:solidFill>
              <a:srgbClr val="E6E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MO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10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4C7FED7-8DCD-4FE1-A8BB-5820B09A0700}"/>
              </a:ext>
            </a:extLst>
          </p:cNvPr>
          <p:cNvGrpSpPr/>
          <p:nvPr/>
        </p:nvGrpSpPr>
        <p:grpSpPr>
          <a:xfrm>
            <a:off x="2518318" y="1087555"/>
            <a:ext cx="7155365" cy="4168255"/>
            <a:chOff x="2179466" y="976238"/>
            <a:chExt cx="7185549" cy="4320000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8725631A-D978-4253-8764-876189DADA7E}"/>
                </a:ext>
              </a:extLst>
            </p:cNvPr>
            <p:cNvSpPr/>
            <p:nvPr/>
          </p:nvSpPr>
          <p:spPr>
            <a:xfrm rot="5400000">
              <a:off x="5405015" y="1336238"/>
              <a:ext cx="4320000" cy="3600000"/>
            </a:xfrm>
            <a:prstGeom prst="round2SameRect">
              <a:avLst>
                <a:gd name="adj1" fmla="val 6393"/>
                <a:gd name="adj2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MO" altLang="en-US"/>
            </a:p>
          </p:txBody>
        </p:sp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C71D3930-38BB-4E9E-A649-EF048E1F2D56}"/>
                </a:ext>
              </a:extLst>
            </p:cNvPr>
            <p:cNvSpPr/>
            <p:nvPr/>
          </p:nvSpPr>
          <p:spPr>
            <a:xfrm rot="16200000">
              <a:off x="1821771" y="1337873"/>
              <a:ext cx="4315390" cy="3600000"/>
            </a:xfrm>
            <a:prstGeom prst="round2SameRect">
              <a:avLst>
                <a:gd name="adj1" fmla="val 6393"/>
                <a:gd name="adj2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MO" alt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3EDA7EE-3943-4460-8343-6C0FBE497F01}"/>
              </a:ext>
            </a:extLst>
          </p:cNvPr>
          <p:cNvSpPr/>
          <p:nvPr/>
        </p:nvSpPr>
        <p:spPr>
          <a:xfrm rot="5400000">
            <a:off x="5458209" y="1518132"/>
            <a:ext cx="3907097" cy="3267377"/>
          </a:xfrm>
          <a:custGeom>
            <a:avLst/>
            <a:gdLst>
              <a:gd name="connsiteX0" fmla="*/ 0 w 3820277"/>
              <a:gd name="connsiteY0" fmla="*/ 1566810 h 3137010"/>
              <a:gd name="connsiteX1" fmla="*/ 130166 w 3820277"/>
              <a:gd name="connsiteY1" fmla="*/ 0 h 3137010"/>
              <a:gd name="connsiteX2" fmla="*/ 780839 w 3820277"/>
              <a:gd name="connsiteY2" fmla="*/ 0 h 3137010"/>
              <a:gd name="connsiteX3" fmla="*/ 777662 w 3820277"/>
              <a:gd name="connsiteY3" fmla="*/ 1931 h 3137010"/>
              <a:gd name="connsiteX4" fmla="*/ 3595955 w 3820277"/>
              <a:gd name="connsiteY4" fmla="*/ 1931 h 3137010"/>
              <a:gd name="connsiteX5" fmla="*/ 3595955 w 3820277"/>
              <a:gd name="connsiteY5" fmla="*/ 3391 h 3137010"/>
              <a:gd name="connsiteX6" fmla="*/ 3820277 w 3820277"/>
              <a:gd name="connsiteY6" fmla="*/ 3391 h 3137010"/>
              <a:gd name="connsiteX7" fmla="*/ 3690111 w 3820277"/>
              <a:gd name="connsiteY7" fmla="*/ 1570201 h 3137010"/>
              <a:gd name="connsiteX8" fmla="*/ 3820277 w 3820277"/>
              <a:gd name="connsiteY8" fmla="*/ 3137010 h 3137010"/>
              <a:gd name="connsiteX9" fmla="*/ 3169604 w 3820277"/>
              <a:gd name="connsiteY9" fmla="*/ 3137010 h 3137010"/>
              <a:gd name="connsiteX10" fmla="*/ 3167202 w 3820277"/>
              <a:gd name="connsiteY10" fmla="*/ 3135550 h 3137010"/>
              <a:gd name="connsiteX11" fmla="*/ 369870 w 3820277"/>
              <a:gd name="connsiteY11" fmla="*/ 3135550 h 3137010"/>
              <a:gd name="connsiteX12" fmla="*/ 369870 w 3820277"/>
              <a:gd name="connsiteY12" fmla="*/ 3133619 h 3137010"/>
              <a:gd name="connsiteX13" fmla="*/ 130166 w 3820277"/>
              <a:gd name="connsiteY13" fmla="*/ 3133619 h 3137010"/>
              <a:gd name="connsiteX14" fmla="*/ 0 w 3820277"/>
              <a:gd name="connsiteY14" fmla="*/ 1566810 h 313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0277" h="3137010">
                <a:moveTo>
                  <a:pt x="0" y="1566810"/>
                </a:moveTo>
                <a:cubicBezTo>
                  <a:pt x="0" y="701618"/>
                  <a:pt x="58251" y="0"/>
                  <a:pt x="130166" y="0"/>
                </a:cubicBezTo>
                <a:lnTo>
                  <a:pt x="780839" y="0"/>
                </a:lnTo>
                <a:lnTo>
                  <a:pt x="777662" y="1931"/>
                </a:lnTo>
                <a:lnTo>
                  <a:pt x="3595955" y="1931"/>
                </a:lnTo>
                <a:lnTo>
                  <a:pt x="3595955" y="3391"/>
                </a:lnTo>
                <a:lnTo>
                  <a:pt x="3820277" y="3391"/>
                </a:lnTo>
                <a:cubicBezTo>
                  <a:pt x="3748362" y="3391"/>
                  <a:pt x="3690111" y="705009"/>
                  <a:pt x="3690111" y="1570201"/>
                </a:cubicBezTo>
                <a:cubicBezTo>
                  <a:pt x="3690111" y="2435393"/>
                  <a:pt x="3748362" y="3137010"/>
                  <a:pt x="3820277" y="3137010"/>
                </a:cubicBezTo>
                <a:lnTo>
                  <a:pt x="3169604" y="3137010"/>
                </a:lnTo>
                <a:lnTo>
                  <a:pt x="3167202" y="3135550"/>
                </a:lnTo>
                <a:lnTo>
                  <a:pt x="369870" y="3135550"/>
                </a:lnTo>
                <a:lnTo>
                  <a:pt x="369870" y="3133619"/>
                </a:lnTo>
                <a:lnTo>
                  <a:pt x="130166" y="3133619"/>
                </a:lnTo>
                <a:cubicBezTo>
                  <a:pt x="58251" y="3133619"/>
                  <a:pt x="0" y="2432002"/>
                  <a:pt x="0" y="1566810"/>
                </a:cubicBezTo>
                <a:close/>
              </a:path>
            </a:pathLst>
          </a:custGeom>
          <a:solidFill>
            <a:srgbClr val="D6C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ans-MO" alt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4EC7DCE-CD92-47EF-9230-429150AE8115}"/>
              </a:ext>
            </a:extLst>
          </p:cNvPr>
          <p:cNvSpPr/>
          <p:nvPr/>
        </p:nvSpPr>
        <p:spPr>
          <a:xfrm rot="5400000">
            <a:off x="5452480" y="1519845"/>
            <a:ext cx="3820277" cy="3137010"/>
          </a:xfrm>
          <a:custGeom>
            <a:avLst/>
            <a:gdLst>
              <a:gd name="connsiteX0" fmla="*/ 0 w 3820277"/>
              <a:gd name="connsiteY0" fmla="*/ 1566810 h 3137010"/>
              <a:gd name="connsiteX1" fmla="*/ 130166 w 3820277"/>
              <a:gd name="connsiteY1" fmla="*/ 0 h 3137010"/>
              <a:gd name="connsiteX2" fmla="*/ 780839 w 3820277"/>
              <a:gd name="connsiteY2" fmla="*/ 0 h 3137010"/>
              <a:gd name="connsiteX3" fmla="*/ 777662 w 3820277"/>
              <a:gd name="connsiteY3" fmla="*/ 1931 h 3137010"/>
              <a:gd name="connsiteX4" fmla="*/ 3595955 w 3820277"/>
              <a:gd name="connsiteY4" fmla="*/ 1931 h 3137010"/>
              <a:gd name="connsiteX5" fmla="*/ 3595955 w 3820277"/>
              <a:gd name="connsiteY5" fmla="*/ 3391 h 3137010"/>
              <a:gd name="connsiteX6" fmla="*/ 3820277 w 3820277"/>
              <a:gd name="connsiteY6" fmla="*/ 3391 h 3137010"/>
              <a:gd name="connsiteX7" fmla="*/ 3690111 w 3820277"/>
              <a:gd name="connsiteY7" fmla="*/ 1570201 h 3137010"/>
              <a:gd name="connsiteX8" fmla="*/ 3820277 w 3820277"/>
              <a:gd name="connsiteY8" fmla="*/ 3137010 h 3137010"/>
              <a:gd name="connsiteX9" fmla="*/ 3169604 w 3820277"/>
              <a:gd name="connsiteY9" fmla="*/ 3137010 h 3137010"/>
              <a:gd name="connsiteX10" fmla="*/ 3167202 w 3820277"/>
              <a:gd name="connsiteY10" fmla="*/ 3135550 h 3137010"/>
              <a:gd name="connsiteX11" fmla="*/ 369870 w 3820277"/>
              <a:gd name="connsiteY11" fmla="*/ 3135550 h 3137010"/>
              <a:gd name="connsiteX12" fmla="*/ 369870 w 3820277"/>
              <a:gd name="connsiteY12" fmla="*/ 3133619 h 3137010"/>
              <a:gd name="connsiteX13" fmla="*/ 130166 w 3820277"/>
              <a:gd name="connsiteY13" fmla="*/ 3133619 h 3137010"/>
              <a:gd name="connsiteX14" fmla="*/ 0 w 3820277"/>
              <a:gd name="connsiteY14" fmla="*/ 1566810 h 313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0277" h="3137010">
                <a:moveTo>
                  <a:pt x="0" y="1566810"/>
                </a:moveTo>
                <a:cubicBezTo>
                  <a:pt x="0" y="701618"/>
                  <a:pt x="58251" y="0"/>
                  <a:pt x="130166" y="0"/>
                </a:cubicBezTo>
                <a:lnTo>
                  <a:pt x="780839" y="0"/>
                </a:lnTo>
                <a:lnTo>
                  <a:pt x="777662" y="1931"/>
                </a:lnTo>
                <a:lnTo>
                  <a:pt x="3595955" y="1931"/>
                </a:lnTo>
                <a:lnTo>
                  <a:pt x="3595955" y="3391"/>
                </a:lnTo>
                <a:lnTo>
                  <a:pt x="3820277" y="3391"/>
                </a:lnTo>
                <a:cubicBezTo>
                  <a:pt x="3748362" y="3391"/>
                  <a:pt x="3690111" y="705009"/>
                  <a:pt x="3690111" y="1570201"/>
                </a:cubicBezTo>
                <a:cubicBezTo>
                  <a:pt x="3690111" y="2435393"/>
                  <a:pt x="3748362" y="3137010"/>
                  <a:pt x="3820277" y="3137010"/>
                </a:cubicBezTo>
                <a:lnTo>
                  <a:pt x="3169604" y="3137010"/>
                </a:lnTo>
                <a:lnTo>
                  <a:pt x="3167202" y="3135550"/>
                </a:lnTo>
                <a:lnTo>
                  <a:pt x="369870" y="3135550"/>
                </a:lnTo>
                <a:lnTo>
                  <a:pt x="369870" y="3133619"/>
                </a:lnTo>
                <a:lnTo>
                  <a:pt x="130166" y="3133619"/>
                </a:lnTo>
                <a:cubicBezTo>
                  <a:pt x="58251" y="3133619"/>
                  <a:pt x="0" y="2432002"/>
                  <a:pt x="0" y="1566810"/>
                </a:cubicBezTo>
                <a:close/>
              </a:path>
            </a:pathLst>
          </a:custGeom>
          <a:solidFill>
            <a:srgbClr val="FC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ans-MO" alt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B8AE5A6-0822-4994-BD8E-7F2892C50CBF}"/>
              </a:ext>
            </a:extLst>
          </p:cNvPr>
          <p:cNvSpPr/>
          <p:nvPr/>
        </p:nvSpPr>
        <p:spPr>
          <a:xfrm rot="5400000">
            <a:off x="2149390" y="1510042"/>
            <a:ext cx="3907097" cy="3267377"/>
          </a:xfrm>
          <a:custGeom>
            <a:avLst/>
            <a:gdLst>
              <a:gd name="connsiteX0" fmla="*/ 0 w 3820277"/>
              <a:gd name="connsiteY0" fmla="*/ 1566810 h 3137010"/>
              <a:gd name="connsiteX1" fmla="*/ 130166 w 3820277"/>
              <a:gd name="connsiteY1" fmla="*/ 0 h 3137010"/>
              <a:gd name="connsiteX2" fmla="*/ 780839 w 3820277"/>
              <a:gd name="connsiteY2" fmla="*/ 0 h 3137010"/>
              <a:gd name="connsiteX3" fmla="*/ 777662 w 3820277"/>
              <a:gd name="connsiteY3" fmla="*/ 1931 h 3137010"/>
              <a:gd name="connsiteX4" fmla="*/ 3595955 w 3820277"/>
              <a:gd name="connsiteY4" fmla="*/ 1931 h 3137010"/>
              <a:gd name="connsiteX5" fmla="*/ 3595955 w 3820277"/>
              <a:gd name="connsiteY5" fmla="*/ 3391 h 3137010"/>
              <a:gd name="connsiteX6" fmla="*/ 3820277 w 3820277"/>
              <a:gd name="connsiteY6" fmla="*/ 3391 h 3137010"/>
              <a:gd name="connsiteX7" fmla="*/ 3690111 w 3820277"/>
              <a:gd name="connsiteY7" fmla="*/ 1570201 h 3137010"/>
              <a:gd name="connsiteX8" fmla="*/ 3820277 w 3820277"/>
              <a:gd name="connsiteY8" fmla="*/ 3137010 h 3137010"/>
              <a:gd name="connsiteX9" fmla="*/ 3169604 w 3820277"/>
              <a:gd name="connsiteY9" fmla="*/ 3137010 h 3137010"/>
              <a:gd name="connsiteX10" fmla="*/ 3167202 w 3820277"/>
              <a:gd name="connsiteY10" fmla="*/ 3135550 h 3137010"/>
              <a:gd name="connsiteX11" fmla="*/ 369870 w 3820277"/>
              <a:gd name="connsiteY11" fmla="*/ 3135550 h 3137010"/>
              <a:gd name="connsiteX12" fmla="*/ 369870 w 3820277"/>
              <a:gd name="connsiteY12" fmla="*/ 3133619 h 3137010"/>
              <a:gd name="connsiteX13" fmla="*/ 130166 w 3820277"/>
              <a:gd name="connsiteY13" fmla="*/ 3133619 h 3137010"/>
              <a:gd name="connsiteX14" fmla="*/ 0 w 3820277"/>
              <a:gd name="connsiteY14" fmla="*/ 1566810 h 313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0277" h="3137010">
                <a:moveTo>
                  <a:pt x="0" y="1566810"/>
                </a:moveTo>
                <a:cubicBezTo>
                  <a:pt x="0" y="701618"/>
                  <a:pt x="58251" y="0"/>
                  <a:pt x="130166" y="0"/>
                </a:cubicBezTo>
                <a:lnTo>
                  <a:pt x="780839" y="0"/>
                </a:lnTo>
                <a:lnTo>
                  <a:pt x="777662" y="1931"/>
                </a:lnTo>
                <a:lnTo>
                  <a:pt x="3595955" y="1931"/>
                </a:lnTo>
                <a:lnTo>
                  <a:pt x="3595955" y="3391"/>
                </a:lnTo>
                <a:lnTo>
                  <a:pt x="3820277" y="3391"/>
                </a:lnTo>
                <a:cubicBezTo>
                  <a:pt x="3748362" y="3391"/>
                  <a:pt x="3690111" y="705009"/>
                  <a:pt x="3690111" y="1570201"/>
                </a:cubicBezTo>
                <a:cubicBezTo>
                  <a:pt x="3690111" y="2435393"/>
                  <a:pt x="3748362" y="3137010"/>
                  <a:pt x="3820277" y="3137010"/>
                </a:cubicBezTo>
                <a:lnTo>
                  <a:pt x="3169604" y="3137010"/>
                </a:lnTo>
                <a:lnTo>
                  <a:pt x="3167202" y="3135550"/>
                </a:lnTo>
                <a:lnTo>
                  <a:pt x="369870" y="3135550"/>
                </a:lnTo>
                <a:lnTo>
                  <a:pt x="369870" y="3133619"/>
                </a:lnTo>
                <a:lnTo>
                  <a:pt x="130166" y="3133619"/>
                </a:lnTo>
                <a:cubicBezTo>
                  <a:pt x="58251" y="3133619"/>
                  <a:pt x="0" y="2432002"/>
                  <a:pt x="0" y="1566810"/>
                </a:cubicBezTo>
                <a:close/>
              </a:path>
            </a:pathLst>
          </a:custGeom>
          <a:solidFill>
            <a:srgbClr val="D6C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ans-MO" alt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4531745-01D7-4187-951D-2AF794AA51FE}"/>
              </a:ext>
            </a:extLst>
          </p:cNvPr>
          <p:cNvSpPr/>
          <p:nvPr/>
        </p:nvSpPr>
        <p:spPr>
          <a:xfrm rot="5400000">
            <a:off x="2263976" y="1511755"/>
            <a:ext cx="3820277" cy="3137010"/>
          </a:xfrm>
          <a:custGeom>
            <a:avLst/>
            <a:gdLst>
              <a:gd name="connsiteX0" fmla="*/ 0 w 3820277"/>
              <a:gd name="connsiteY0" fmla="*/ 1566810 h 3137010"/>
              <a:gd name="connsiteX1" fmla="*/ 130166 w 3820277"/>
              <a:gd name="connsiteY1" fmla="*/ 0 h 3137010"/>
              <a:gd name="connsiteX2" fmla="*/ 780839 w 3820277"/>
              <a:gd name="connsiteY2" fmla="*/ 0 h 3137010"/>
              <a:gd name="connsiteX3" fmla="*/ 777662 w 3820277"/>
              <a:gd name="connsiteY3" fmla="*/ 1931 h 3137010"/>
              <a:gd name="connsiteX4" fmla="*/ 3595955 w 3820277"/>
              <a:gd name="connsiteY4" fmla="*/ 1931 h 3137010"/>
              <a:gd name="connsiteX5" fmla="*/ 3595955 w 3820277"/>
              <a:gd name="connsiteY5" fmla="*/ 3391 h 3137010"/>
              <a:gd name="connsiteX6" fmla="*/ 3820277 w 3820277"/>
              <a:gd name="connsiteY6" fmla="*/ 3391 h 3137010"/>
              <a:gd name="connsiteX7" fmla="*/ 3690111 w 3820277"/>
              <a:gd name="connsiteY7" fmla="*/ 1570201 h 3137010"/>
              <a:gd name="connsiteX8" fmla="*/ 3820277 w 3820277"/>
              <a:gd name="connsiteY8" fmla="*/ 3137010 h 3137010"/>
              <a:gd name="connsiteX9" fmla="*/ 3169604 w 3820277"/>
              <a:gd name="connsiteY9" fmla="*/ 3137010 h 3137010"/>
              <a:gd name="connsiteX10" fmla="*/ 3167202 w 3820277"/>
              <a:gd name="connsiteY10" fmla="*/ 3135550 h 3137010"/>
              <a:gd name="connsiteX11" fmla="*/ 369870 w 3820277"/>
              <a:gd name="connsiteY11" fmla="*/ 3135550 h 3137010"/>
              <a:gd name="connsiteX12" fmla="*/ 369870 w 3820277"/>
              <a:gd name="connsiteY12" fmla="*/ 3133619 h 3137010"/>
              <a:gd name="connsiteX13" fmla="*/ 130166 w 3820277"/>
              <a:gd name="connsiteY13" fmla="*/ 3133619 h 3137010"/>
              <a:gd name="connsiteX14" fmla="*/ 0 w 3820277"/>
              <a:gd name="connsiteY14" fmla="*/ 1566810 h 313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0277" h="3137010">
                <a:moveTo>
                  <a:pt x="0" y="1566810"/>
                </a:moveTo>
                <a:cubicBezTo>
                  <a:pt x="0" y="701618"/>
                  <a:pt x="58251" y="0"/>
                  <a:pt x="130166" y="0"/>
                </a:cubicBezTo>
                <a:lnTo>
                  <a:pt x="780839" y="0"/>
                </a:lnTo>
                <a:lnTo>
                  <a:pt x="777662" y="1931"/>
                </a:lnTo>
                <a:lnTo>
                  <a:pt x="3595955" y="1931"/>
                </a:lnTo>
                <a:lnTo>
                  <a:pt x="3595955" y="3391"/>
                </a:lnTo>
                <a:lnTo>
                  <a:pt x="3820277" y="3391"/>
                </a:lnTo>
                <a:cubicBezTo>
                  <a:pt x="3748362" y="3391"/>
                  <a:pt x="3690111" y="705009"/>
                  <a:pt x="3690111" y="1570201"/>
                </a:cubicBezTo>
                <a:cubicBezTo>
                  <a:pt x="3690111" y="2435393"/>
                  <a:pt x="3748362" y="3137010"/>
                  <a:pt x="3820277" y="3137010"/>
                </a:cubicBezTo>
                <a:lnTo>
                  <a:pt x="3169604" y="3137010"/>
                </a:lnTo>
                <a:lnTo>
                  <a:pt x="3167202" y="3135550"/>
                </a:lnTo>
                <a:lnTo>
                  <a:pt x="369870" y="3135550"/>
                </a:lnTo>
                <a:lnTo>
                  <a:pt x="369870" y="3133619"/>
                </a:lnTo>
                <a:lnTo>
                  <a:pt x="130166" y="3133619"/>
                </a:lnTo>
                <a:cubicBezTo>
                  <a:pt x="58251" y="3133619"/>
                  <a:pt x="0" y="2432002"/>
                  <a:pt x="0" y="1566810"/>
                </a:cubicBezTo>
                <a:close/>
              </a:path>
            </a:pathLst>
          </a:custGeom>
          <a:solidFill>
            <a:srgbClr val="FC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ans-MO" alt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80B80CB-B1C3-498E-84AE-7D17AE64B05E}"/>
              </a:ext>
            </a:extLst>
          </p:cNvPr>
          <p:cNvSpPr/>
          <p:nvPr/>
        </p:nvSpPr>
        <p:spPr>
          <a:xfrm>
            <a:off x="5732890" y="1272209"/>
            <a:ext cx="63611" cy="3816000"/>
          </a:xfrm>
          <a:prstGeom prst="roundRect">
            <a:avLst/>
          </a:prstGeom>
          <a:solidFill>
            <a:srgbClr val="E6E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36019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F8151F8-DE52-479D-B6E8-7A76634A2812}"/>
              </a:ext>
            </a:extLst>
          </p:cNvPr>
          <p:cNvSpPr txBox="1">
            <a:spLocks/>
          </p:cNvSpPr>
          <p:nvPr/>
        </p:nvSpPr>
        <p:spPr>
          <a:xfrm>
            <a:off x="600365" y="480289"/>
            <a:ext cx="7287490" cy="3167505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9600" b="1" dirty="0">
                <a:ln w="381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Kill All Enemies!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38C23F7-740B-4B90-851D-68441D83EF05}"/>
              </a:ext>
            </a:extLst>
          </p:cNvPr>
          <p:cNvSpPr txBox="1">
            <a:spLocks/>
          </p:cNvSpPr>
          <p:nvPr/>
        </p:nvSpPr>
        <p:spPr>
          <a:xfrm>
            <a:off x="8189690" y="927576"/>
            <a:ext cx="2285998" cy="1860558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9600" b="1" dirty="0">
                <a:ln w="381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  <a:sym typeface="Wingdings" panose="05000000000000000000" pitchFamily="2" charset="2"/>
              </a:rPr>
              <a:t></a:t>
            </a:r>
            <a:endParaRPr lang="en-US" altLang="zh-Hans-MO" sz="9600" b="1" dirty="0">
              <a:ln w="381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F8D11-B84A-4156-8933-101FC3303D17}"/>
              </a:ext>
            </a:extLst>
          </p:cNvPr>
          <p:cNvSpPr txBox="1">
            <a:spLocks/>
          </p:cNvSpPr>
          <p:nvPr/>
        </p:nvSpPr>
        <p:spPr>
          <a:xfrm>
            <a:off x="1149378" y="3512360"/>
            <a:ext cx="11185235" cy="2641602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-MO" sz="9600" b="1" dirty="0">
                <a:ln w="381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a炒面筋 (非商业使用)" panose="02010600010101010101" pitchFamily="2" charset="-122"/>
                <a:ea typeface="Aa炒面筋 (非商业使用)" panose="02010600010101010101" pitchFamily="2" charset="-122"/>
              </a:rPr>
              <a:t>Recover Health</a:t>
            </a:r>
            <a:endParaRPr lang="en-US" altLang="zh-Hans-MO" sz="6600" b="1" dirty="0">
              <a:ln w="381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Aa炒面筋 (非商业使用)" panose="02010600010101010101" pitchFamily="2" charset="-122"/>
              <a:ea typeface="Aa炒面筋 (非商业使用)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03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100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Aa炒面筋 (非商业使用)</vt:lpstr>
      <vt:lpstr>字魂27号-布丁体</vt:lpstr>
      <vt:lpstr>Arial</vt:lpstr>
      <vt:lpstr>Calibri</vt:lpstr>
      <vt:lpstr>Calibri Light</vt:lpstr>
      <vt:lpstr>Charlatan DEMO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 K</dc:creator>
  <cp:lastModifiedBy>Tina K</cp:lastModifiedBy>
  <cp:revision>267</cp:revision>
  <dcterms:created xsi:type="dcterms:W3CDTF">2020-10-13T18:48:35Z</dcterms:created>
  <dcterms:modified xsi:type="dcterms:W3CDTF">2020-11-05T15:43:01Z</dcterms:modified>
</cp:coreProperties>
</file>