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765C0-C802-4BE8-B737-E4843B67C45E}" v="21" dt="2022-05-28T09:44:32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AGE" userId="9e95b39e-97d5-4795-8675-0f9db49364a9" providerId="ADAL" clId="{913765C0-C802-4BE8-B737-E4843B67C45E}"/>
    <pc:docChg chg="custSel addSld modSld">
      <pc:chgData name="NICHOLAS PAGE" userId="9e95b39e-97d5-4795-8675-0f9db49364a9" providerId="ADAL" clId="{913765C0-C802-4BE8-B737-E4843B67C45E}" dt="2022-05-28T09:45:26.886" v="309" actId="20577"/>
      <pc:docMkLst>
        <pc:docMk/>
      </pc:docMkLst>
      <pc:sldChg chg="addSp modSp mod">
        <pc:chgData name="NICHOLAS PAGE" userId="9e95b39e-97d5-4795-8675-0f9db49364a9" providerId="ADAL" clId="{913765C0-C802-4BE8-B737-E4843B67C45E}" dt="2022-05-28T08:48:07.897" v="47" actId="20577"/>
        <pc:sldMkLst>
          <pc:docMk/>
          <pc:sldMk cId="3871075637" sldId="281"/>
        </pc:sldMkLst>
        <pc:spChg chg="add mod">
          <ac:chgData name="NICHOLAS PAGE" userId="9e95b39e-97d5-4795-8675-0f9db49364a9" providerId="ADAL" clId="{913765C0-C802-4BE8-B737-E4843B67C45E}" dt="2022-05-28T08:48:07.897" v="47" actId="20577"/>
          <ac:spMkLst>
            <pc:docMk/>
            <pc:sldMk cId="3871075637" sldId="281"/>
            <ac:spMk id="6" creationId="{CBFAF6AE-3022-4723-9081-7838A128E49B}"/>
          </ac:spMkLst>
        </pc:spChg>
      </pc:sldChg>
      <pc:sldChg chg="addSp delSp modSp new mod">
        <pc:chgData name="NICHOLAS PAGE" userId="9e95b39e-97d5-4795-8675-0f9db49364a9" providerId="ADAL" clId="{913765C0-C802-4BE8-B737-E4843B67C45E}" dt="2022-05-28T09:45:26.886" v="309" actId="20577"/>
        <pc:sldMkLst>
          <pc:docMk/>
          <pc:sldMk cId="1842675679" sldId="282"/>
        </pc:sldMkLst>
        <pc:spChg chg="mod">
          <ac:chgData name="NICHOLAS PAGE" userId="9e95b39e-97d5-4795-8675-0f9db49364a9" providerId="ADAL" clId="{913765C0-C802-4BE8-B737-E4843B67C45E}" dt="2022-05-28T08:51:43.936" v="69" actId="20577"/>
          <ac:spMkLst>
            <pc:docMk/>
            <pc:sldMk cId="1842675679" sldId="282"/>
            <ac:spMk id="2" creationId="{22C17C2D-8677-4B77-B269-977FF36BF1AC}"/>
          </ac:spMkLst>
        </pc:spChg>
        <pc:spChg chg="del">
          <ac:chgData name="NICHOLAS PAGE" userId="9e95b39e-97d5-4795-8675-0f9db49364a9" providerId="ADAL" clId="{913765C0-C802-4BE8-B737-E4843B67C45E}" dt="2022-05-28T08:51:46.999" v="70" actId="478"/>
          <ac:spMkLst>
            <pc:docMk/>
            <pc:sldMk cId="1842675679" sldId="282"/>
            <ac:spMk id="3" creationId="{F0014C95-AACD-400A-8225-801C8823339B}"/>
          </ac:spMkLst>
        </pc:spChg>
        <pc:spChg chg="add mod">
          <ac:chgData name="NICHOLAS PAGE" userId="9e95b39e-97d5-4795-8675-0f9db49364a9" providerId="ADAL" clId="{913765C0-C802-4BE8-B737-E4843B67C45E}" dt="2022-05-28T09:45:17.845" v="295" actId="20577"/>
          <ac:spMkLst>
            <pc:docMk/>
            <pc:sldMk cId="1842675679" sldId="282"/>
            <ac:spMk id="5" creationId="{CD07D5FF-4D01-4332-AB36-EFC2C891B584}"/>
          </ac:spMkLst>
        </pc:spChg>
        <pc:spChg chg="add mod">
          <ac:chgData name="NICHOLAS PAGE" userId="9e95b39e-97d5-4795-8675-0f9db49364a9" providerId="ADAL" clId="{913765C0-C802-4BE8-B737-E4843B67C45E}" dt="2022-05-28T09:45:26.886" v="309" actId="20577"/>
          <ac:spMkLst>
            <pc:docMk/>
            <pc:sldMk cId="1842675679" sldId="282"/>
            <ac:spMk id="7" creationId="{10553005-78F4-4388-BCC3-316BD7E5EF5E}"/>
          </ac:spMkLst>
        </pc:spChg>
        <pc:picChg chg="add del mod">
          <ac:chgData name="NICHOLAS PAGE" userId="9e95b39e-97d5-4795-8675-0f9db49364a9" providerId="ADAL" clId="{913765C0-C802-4BE8-B737-E4843B67C45E}" dt="2022-05-28T09:44:18.259" v="225" actId="478"/>
          <ac:picMkLst>
            <pc:docMk/>
            <pc:sldMk cId="1842675679" sldId="282"/>
            <ac:picMk id="1026" creationId="{F4EA3948-BAF5-45B5-B7B8-67248F8F666C}"/>
          </ac:picMkLst>
        </pc:picChg>
        <pc:picChg chg="add mod">
          <ac:chgData name="NICHOLAS PAGE" userId="9e95b39e-97d5-4795-8675-0f9db49364a9" providerId="ADAL" clId="{913765C0-C802-4BE8-B737-E4843B67C45E}" dt="2022-05-28T09:44:44.176" v="235" actId="1076"/>
          <ac:picMkLst>
            <pc:docMk/>
            <pc:sldMk cId="1842675679" sldId="282"/>
            <ac:picMk id="1028" creationId="{53240744-3DC7-4232-9CC5-3D9678401E6C}"/>
          </ac:picMkLst>
        </pc:picChg>
        <pc:picChg chg="add mod">
          <ac:chgData name="NICHOLAS PAGE" userId="9e95b39e-97d5-4795-8675-0f9db49364a9" providerId="ADAL" clId="{913765C0-C802-4BE8-B737-E4843B67C45E}" dt="2022-05-28T09:45:03.732" v="240" actId="14100"/>
          <ac:picMkLst>
            <pc:docMk/>
            <pc:sldMk cId="1842675679" sldId="282"/>
            <ac:picMk id="1030" creationId="{D13084AB-655A-42B4-AD4C-76F577CCBCAB}"/>
          </ac:picMkLst>
        </pc:picChg>
      </pc:sldChg>
      <pc:sldChg chg="addSp delSp modSp new mod setBg modClrScheme chgLayout">
        <pc:chgData name="NICHOLAS PAGE" userId="9e95b39e-97d5-4795-8675-0f9db49364a9" providerId="ADAL" clId="{913765C0-C802-4BE8-B737-E4843B67C45E}" dt="2022-05-28T09:31:29.911" v="223" actId="20577"/>
        <pc:sldMkLst>
          <pc:docMk/>
          <pc:sldMk cId="2650052178" sldId="283"/>
        </pc:sldMkLst>
        <pc:spChg chg="del mod ord">
          <ac:chgData name="NICHOLAS PAGE" userId="9e95b39e-97d5-4795-8675-0f9db49364a9" providerId="ADAL" clId="{913765C0-C802-4BE8-B737-E4843B67C45E}" dt="2022-05-28T09:31:22.293" v="213" actId="700"/>
          <ac:spMkLst>
            <pc:docMk/>
            <pc:sldMk cId="2650052178" sldId="283"/>
            <ac:spMk id="2" creationId="{A9EF54B4-FE8B-4883-8CBA-BF3353E407F3}"/>
          </ac:spMkLst>
        </pc:spChg>
        <pc:spChg chg="del mod ord">
          <ac:chgData name="NICHOLAS PAGE" userId="9e95b39e-97d5-4795-8675-0f9db49364a9" providerId="ADAL" clId="{913765C0-C802-4BE8-B737-E4843B67C45E}" dt="2022-05-28T09:31:22.293" v="213" actId="700"/>
          <ac:spMkLst>
            <pc:docMk/>
            <pc:sldMk cId="2650052178" sldId="283"/>
            <ac:spMk id="3" creationId="{F486177D-E818-4CF1-8813-8E1E8A9049D2}"/>
          </ac:spMkLst>
        </pc:spChg>
        <pc:spChg chg="add mod ord">
          <ac:chgData name="NICHOLAS PAGE" userId="9e95b39e-97d5-4795-8675-0f9db49364a9" providerId="ADAL" clId="{913765C0-C802-4BE8-B737-E4843B67C45E}" dt="2022-05-28T09:31:29.911" v="223" actId="20577"/>
          <ac:spMkLst>
            <pc:docMk/>
            <pc:sldMk cId="2650052178" sldId="283"/>
            <ac:spMk id="4" creationId="{0DF1EF44-53DC-4679-9F2A-747A03EFA124}"/>
          </ac:spMkLst>
        </pc:spChg>
        <pc:spChg chg="add del mod ord">
          <ac:chgData name="NICHOLAS PAGE" userId="9e95b39e-97d5-4795-8675-0f9db49364a9" providerId="ADAL" clId="{913765C0-C802-4BE8-B737-E4843B67C45E}" dt="2022-05-28T09:31:25.787" v="214" actId="26606"/>
          <ac:spMkLst>
            <pc:docMk/>
            <pc:sldMk cId="2650052178" sldId="283"/>
            <ac:spMk id="5" creationId="{BBAD6F52-AFD9-4CF2-8519-68C263866A36}"/>
          </ac:spMkLst>
        </pc:spChg>
        <pc:spChg chg="add">
          <ac:chgData name="NICHOLAS PAGE" userId="9e95b39e-97d5-4795-8675-0f9db49364a9" providerId="ADAL" clId="{913765C0-C802-4BE8-B737-E4843B67C45E}" dt="2022-05-28T09:31:25.787" v="214" actId="26606"/>
          <ac:spMkLst>
            <pc:docMk/>
            <pc:sldMk cId="2650052178" sldId="283"/>
            <ac:spMk id="10" creationId="{8DEB9D55-38C8-45B4-BB2D-4FDBBDB08C37}"/>
          </ac:spMkLst>
        </pc:spChg>
        <pc:spChg chg="add">
          <ac:chgData name="NICHOLAS PAGE" userId="9e95b39e-97d5-4795-8675-0f9db49364a9" providerId="ADAL" clId="{913765C0-C802-4BE8-B737-E4843B67C45E}" dt="2022-05-28T09:31:25.787" v="214" actId="26606"/>
          <ac:spMkLst>
            <pc:docMk/>
            <pc:sldMk cId="2650052178" sldId="283"/>
            <ac:spMk id="12" creationId="{B40DDA79-7866-468E-A33D-D8341D900E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Nicholas Page 221270355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Taxi problem</a:t>
            </a:r>
          </a:p>
          <a:p>
            <a:r>
              <a:rPr lang="en-US" sz="2400" dirty="0"/>
              <a:t>Cart-pole problem</a:t>
            </a:r>
          </a:p>
          <a:p>
            <a:r>
              <a:rPr lang="en-US" sz="2400" dirty="0"/>
              <a:t>Cliff walking problem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B27-E687-4F02-89C4-10E30C2A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Taxi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DD71-21FA-43D8-8A83-CA2DF8FF8648}"/>
              </a:ext>
            </a:extLst>
          </p:cNvPr>
          <p:cNvSpPr txBox="1"/>
          <p:nvPr/>
        </p:nvSpPr>
        <p:spPr>
          <a:xfrm>
            <a:off x="528452" y="5617029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 Learning agent over 10000 episodes after 100000 training episodes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1BD16-8502-455F-A7A6-20E1B9C9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9" y="2076450"/>
            <a:ext cx="5288235" cy="350764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B365AD-769C-43D1-B26C-699440E2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02" y="2076450"/>
            <a:ext cx="5288235" cy="348153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F4707D-DE14-420B-A9C2-528657EF9C65}"/>
              </a:ext>
            </a:extLst>
          </p:cNvPr>
          <p:cNvSpPr txBox="1"/>
          <p:nvPr/>
        </p:nvSpPr>
        <p:spPr>
          <a:xfrm>
            <a:off x="6514102" y="5617028"/>
            <a:ext cx="41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TD Learning agent over 10000 episodes</a:t>
            </a:r>
          </a:p>
        </p:txBody>
      </p:sp>
    </p:spTree>
    <p:extLst>
      <p:ext uri="{BB962C8B-B14F-4D97-AF65-F5344CB8AC3E}">
        <p14:creationId xmlns:p14="http://schemas.microsoft.com/office/powerpoint/2010/main" val="11828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CB48-E1D0-4099-8953-D921ACE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Cart-Pole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4E45A8-73B3-48DE-A1D2-AF578A4830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5" y="1971675"/>
            <a:ext cx="520684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E75CE-1026-4314-A534-F49B021AFBE0}"/>
              </a:ext>
            </a:extLst>
          </p:cNvPr>
          <p:cNvSpPr txBox="1"/>
          <p:nvPr/>
        </p:nvSpPr>
        <p:spPr>
          <a:xfrm>
            <a:off x="516017" y="579120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Random agent over 1000 episodes, taken from kvfrans.com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55752A-DB11-458D-A1A0-F57F80F0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93" y="1971674"/>
            <a:ext cx="5515410" cy="37147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AF6AE-3022-4723-9081-7838A128E49B}"/>
              </a:ext>
            </a:extLst>
          </p:cNvPr>
          <p:cNvSpPr txBox="1"/>
          <p:nvPr/>
        </p:nvSpPr>
        <p:spPr>
          <a:xfrm>
            <a:off x="6260693" y="579120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 learning agent over 1000 episodes after 60000 training episodes</a:t>
            </a:r>
          </a:p>
        </p:txBody>
      </p:sp>
    </p:spTree>
    <p:extLst>
      <p:ext uri="{BB962C8B-B14F-4D97-AF65-F5344CB8AC3E}">
        <p14:creationId xmlns:p14="http://schemas.microsoft.com/office/powerpoint/2010/main" val="387107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7C2D-8677-4B77-B269-977FF36B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Cliff Walking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7D5FF-4D01-4332-AB36-EFC2C891B584}"/>
              </a:ext>
            </a:extLst>
          </p:cNvPr>
          <p:cNvSpPr txBox="1"/>
          <p:nvPr/>
        </p:nvSpPr>
        <p:spPr>
          <a:xfrm>
            <a:off x="359017" y="5602069"/>
            <a:ext cx="419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 learning agent over 100 runs after 1000 training episodes to get optimal path. Finds optimal path on first episode every run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40744-3DC7-4232-9CC5-3D967840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4" y="1656178"/>
            <a:ext cx="5277866" cy="35456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53005-78F4-4388-BCC3-316BD7E5EF5E}"/>
              </a:ext>
            </a:extLst>
          </p:cNvPr>
          <p:cNvSpPr txBox="1"/>
          <p:nvPr/>
        </p:nvSpPr>
        <p:spPr>
          <a:xfrm>
            <a:off x="5896814" y="5602069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TD learning agent over 100 runs. Is not able to get optimal path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13084AB-655A-42B4-AD4C-76F577CC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5" y="1656178"/>
            <a:ext cx="5277866" cy="35547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426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F1EF44-53DC-4679-9F2A-747A03EF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005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{632BAD38-ECEB-43E0-AF9B-B5B4622DEC9B}tf55705232_win32</Template>
  <TotalTime>82</TotalTime>
  <Words>99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Reinforcement Learning</vt:lpstr>
      <vt:lpstr>Contents </vt:lpstr>
      <vt:lpstr>Taxi problem</vt:lpstr>
      <vt:lpstr>Cart-Pole Problem</vt:lpstr>
      <vt:lpstr>Cliff Walking 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NICHOLAS PAGE</dc:creator>
  <cp:lastModifiedBy>NICHOLAS PAGE</cp:lastModifiedBy>
  <cp:revision>2</cp:revision>
  <dcterms:created xsi:type="dcterms:W3CDTF">2022-05-28T08:22:28Z</dcterms:created>
  <dcterms:modified xsi:type="dcterms:W3CDTF">2022-05-28T09:45:29Z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