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9037af5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9037af5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9037af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9037af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9037af5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9037af5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9e392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9e392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9037af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9037af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840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R: Jinman Cai, Zachary Brewer, Nicolas Graves, Joshua Krchnak, Austin Metcalf, Okeith Percy, and Harshesh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688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Restoration: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Periodic Noise: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Band Reject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Band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Statistical Noise: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Mean Filters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Order Statistic Filters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Objective 1: </a:t>
            </a:r>
            <a:r>
              <a:rPr lang="en" sz="1400"/>
              <a:t>Our </a:t>
            </a:r>
            <a:r>
              <a:rPr lang="en" sz="1400"/>
              <a:t>primary objective is to</a:t>
            </a:r>
            <a:r>
              <a:rPr lang="en" sz="1400"/>
              <a:t> add various types of noise to an image, and then run different filters on that image to display the filters effects.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Jinman Cai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Band Reject and Band Pass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Austin Metcalf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Band Reject and Band Pass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Okeith Percy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Mean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Harshesh Shah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Mean Filters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Zachary Brewer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Nicolas Graves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GUI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Joshua Krchnak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Prototype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57175" y="1107825"/>
            <a:ext cx="8520600" cy="3416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02275" y="1733125"/>
            <a:ext cx="2294700" cy="225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396750" y="1733125"/>
            <a:ext cx="2294700" cy="225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091225" y="1733125"/>
            <a:ext cx="2294700" cy="225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01700" y="2710825"/>
            <a:ext cx="1191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Noise 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93425" y="2710825"/>
            <a:ext cx="1290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Target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79450" y="2666175"/>
            <a:ext cx="1385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Filtered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Reuse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a degraded image and allow the </a:t>
            </a:r>
            <a:r>
              <a:rPr lang="en"/>
              <a:t>user to</a:t>
            </a:r>
            <a:r>
              <a:rPr lang="en"/>
              <a:t> apply a certain filter to re</a:t>
            </a:r>
            <a:r>
              <a:rPr lang="en"/>
              <a:t>move different types of noise to produce a restored 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Inbuilt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fft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Open-cv image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 for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Pillow to convert image in order to use it with Tkinter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