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9037af5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9037af5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fe8f3b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fe8f3b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9037af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9037af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9037af5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9037af5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9037af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9037af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a212885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a212885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ef8079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ef8079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ef8079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ef8079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840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R: Jinman Cai, Zachary Brewer, Nicolas Graves, Joshua Krchnak, Austin Metcalf, Okeith Percy, and Harshesh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688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Restoration: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Periodic Noise: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Band Reject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Band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Statistical Noise: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Mean Filters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Order Statistic Filters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Objective 1: </a:t>
            </a:r>
            <a:r>
              <a:rPr lang="en" sz="1400"/>
              <a:t>Our </a:t>
            </a:r>
            <a:r>
              <a:rPr lang="en" sz="1400"/>
              <a:t>primary objective is to</a:t>
            </a:r>
            <a:r>
              <a:rPr lang="en" sz="1400"/>
              <a:t> add various types of noise to an image, and then run different filters on that image to display the filters effects.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Objective 2: Allow users to alter certain variables of a filter in order to see the different ways it can affect filtering an image.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Education: We wanted to demonstrate how different types of filters affect the noise in an image.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Jinman Cai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Band Reject and Band Pass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Austin Metcalf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Band Reject and Band Pass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Okeith Percy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Mean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Harshesh Shah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Mean Filters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Zachary Brewer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Nicolas Graves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GUI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Joshua Krchnak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Statistic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Reuse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a degraded image and allow the </a:t>
            </a:r>
            <a:r>
              <a:rPr lang="en"/>
              <a:t>user to</a:t>
            </a:r>
            <a:r>
              <a:rPr lang="en"/>
              <a:t> apply a certain filter to re</a:t>
            </a:r>
            <a:r>
              <a:rPr lang="en"/>
              <a:t>move different types of noise to produce a restored image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Inbuilt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fft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Open-cv image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 for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Pillow to convert image in order to use it with Tkinter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images to update in real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drop down menus with correct filters for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Filters: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Harmonic Mean Filter is apparently adding more salt noise to the image when Gaussian Noise is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 Filters: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filters to target and remove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filters to target and remove noise without distorting the image worse than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Considering switching to notch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Statistic Filters: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 window to iterate over the image for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Determining appropriate to scope size for Max and Min filters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user to select image, noise type, and filter.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allow user to change values that affect the filters such as order, cutoff, etc;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Filters: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Band Pass/Reject(Ideal, Butterworth, and Gaussian)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Filters(Arithmetic, Geometric, and Harmonic)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Filters(Min, Max, Midpoint, Median, Alpha Trimmed Mean)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testing to ensure optimal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noise is being added correctly.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</a:t>
            </a:r>
            <a:r>
              <a:rPr lang="en"/>
              <a:t>unnecessary</a:t>
            </a:r>
            <a:r>
              <a:rPr lang="en"/>
              <a:t>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Returning correct image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variables to periodic noise.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allow us to have different types of periodic noise affected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filters are running correctly.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all noise as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adding any other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removing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all filters are able to take user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filters still need to accept user input for window size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