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EC1D-82C0-406D-9668-4E7AE93B18EC}" v="82" dt="2024-05-13T12:30:05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77" autoAdjust="0"/>
  </p:normalViewPr>
  <p:slideViewPr>
    <p:cSldViewPr snapToGrid="0">
      <p:cViewPr varScale="1">
        <p:scale>
          <a:sx n="70" d="100"/>
          <a:sy n="70" d="100"/>
        </p:scale>
        <p:origin x="7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3E48EC1D-82C0-406D-9668-4E7AE93B18EC}"/>
    <pc:docChg chg="undo custSel addSld delSld modSld">
      <pc:chgData name="Triebold  Nicolas" userId="8414fac6-5c62-4ef6-aa02-b49f3eb7f0da" providerId="ADAL" clId="{3E48EC1D-82C0-406D-9668-4E7AE93B18EC}" dt="2024-05-13T12:36:07.589" v="2665" actId="114"/>
      <pc:docMkLst>
        <pc:docMk/>
      </pc:docMkLst>
      <pc:sldChg chg="new del">
        <pc:chgData name="Triebold  Nicolas" userId="8414fac6-5c62-4ef6-aa02-b49f3eb7f0da" providerId="ADAL" clId="{3E48EC1D-82C0-406D-9668-4E7AE93B18EC}" dt="2024-05-13T10:23:58.148" v="3" actId="47"/>
        <pc:sldMkLst>
          <pc:docMk/>
          <pc:sldMk cId="3260650914" sldId="256"/>
        </pc:sldMkLst>
      </pc:sldChg>
      <pc:sldChg chg="addSp delSp modSp new del mod">
        <pc:chgData name="Triebold  Nicolas" userId="8414fac6-5c62-4ef6-aa02-b49f3eb7f0da" providerId="ADAL" clId="{3E48EC1D-82C0-406D-9668-4E7AE93B18EC}" dt="2024-05-13T11:41:01.482" v="1475" actId="47"/>
        <pc:sldMkLst>
          <pc:docMk/>
          <pc:sldMk cId="4210337515" sldId="257"/>
        </pc:sldMkLst>
        <pc:spChg chg="del">
          <ac:chgData name="Triebold  Nicolas" userId="8414fac6-5c62-4ef6-aa02-b49f3eb7f0da" providerId="ADAL" clId="{3E48EC1D-82C0-406D-9668-4E7AE93B18EC}" dt="2024-05-13T11:22:05.215" v="416" actId="478"/>
          <ac:spMkLst>
            <pc:docMk/>
            <pc:sldMk cId="4210337515" sldId="257"/>
            <ac:spMk id="2" creationId="{32CABB2F-8842-659E-44A8-D97A62DA5F1D}"/>
          </ac:spMkLst>
        </pc:spChg>
        <pc:spChg chg="mod">
          <ac:chgData name="Triebold  Nicolas" userId="8414fac6-5c62-4ef6-aa02-b49f3eb7f0da" providerId="ADAL" clId="{3E48EC1D-82C0-406D-9668-4E7AE93B18EC}" dt="2024-05-13T11:22:38.592" v="457" actId="20577"/>
          <ac:spMkLst>
            <pc:docMk/>
            <pc:sldMk cId="4210337515" sldId="257"/>
            <ac:spMk id="3" creationId="{1331CFC7-AFCB-3778-4CA4-833E826DA0A9}"/>
          </ac:spMkLst>
        </pc:spChg>
        <pc:spChg chg="add mod">
          <ac:chgData name="Triebold  Nicolas" userId="8414fac6-5c62-4ef6-aa02-b49f3eb7f0da" providerId="ADAL" clId="{3E48EC1D-82C0-406D-9668-4E7AE93B18EC}" dt="2024-05-13T11:24:02.134" v="473" actId="1076"/>
          <ac:spMkLst>
            <pc:docMk/>
            <pc:sldMk cId="4210337515" sldId="257"/>
            <ac:spMk id="6" creationId="{8C30EAF5-F311-7080-A3C7-9A86F7874B06}"/>
          </ac:spMkLst>
        </pc:spChg>
        <pc:graphicFrameChg chg="add del mod modGraphic">
          <ac:chgData name="Triebold  Nicolas" userId="8414fac6-5c62-4ef6-aa02-b49f3eb7f0da" providerId="ADAL" clId="{3E48EC1D-82C0-406D-9668-4E7AE93B18EC}" dt="2024-05-13T11:24:25.122" v="476" actId="478"/>
          <ac:graphicFrameMkLst>
            <pc:docMk/>
            <pc:sldMk cId="4210337515" sldId="257"/>
            <ac:graphicFrameMk id="4" creationId="{CBE465F0-BF8F-7F4F-E20A-C406F847E508}"/>
          </ac:graphicFrameMkLst>
        </pc:graphicFrameChg>
        <pc:graphicFrameChg chg="add del mod modGraphic">
          <ac:chgData name="Triebold  Nicolas" userId="8414fac6-5c62-4ef6-aa02-b49f3eb7f0da" providerId="ADAL" clId="{3E48EC1D-82C0-406D-9668-4E7AE93B18EC}" dt="2024-05-13T11:24:25.122" v="476" actId="478"/>
          <ac:graphicFrameMkLst>
            <pc:docMk/>
            <pc:sldMk cId="4210337515" sldId="257"/>
            <ac:graphicFrameMk id="5" creationId="{947AB8BB-10C5-29EB-1708-CCB7B4FC6472}"/>
          </ac:graphicFrameMkLst>
        </pc:graphicFrameChg>
      </pc:sldChg>
      <pc:sldChg chg="addSp delSp modSp new del mod modNotesTx">
        <pc:chgData name="Triebold  Nicolas" userId="8414fac6-5c62-4ef6-aa02-b49f3eb7f0da" providerId="ADAL" clId="{3E48EC1D-82C0-406D-9668-4E7AE93B18EC}" dt="2024-05-13T12:16:48.063" v="2159" actId="47"/>
        <pc:sldMkLst>
          <pc:docMk/>
          <pc:sldMk cId="929387186" sldId="258"/>
        </pc:sldMkLst>
        <pc:spChg chg="del">
          <ac:chgData name="Triebold  Nicolas" userId="8414fac6-5c62-4ef6-aa02-b49f3eb7f0da" providerId="ADAL" clId="{3E48EC1D-82C0-406D-9668-4E7AE93B18EC}" dt="2024-05-13T11:22:06.874" v="417" actId="478"/>
          <ac:spMkLst>
            <pc:docMk/>
            <pc:sldMk cId="929387186" sldId="258"/>
            <ac:spMk id="2" creationId="{92976917-372B-925F-2012-39EBC1882D8B}"/>
          </ac:spMkLst>
        </pc:spChg>
        <pc:spChg chg="mod">
          <ac:chgData name="Triebold  Nicolas" userId="8414fac6-5c62-4ef6-aa02-b49f3eb7f0da" providerId="ADAL" clId="{3E48EC1D-82C0-406D-9668-4E7AE93B18EC}" dt="2024-05-13T12:16:43.286" v="2157" actId="27636"/>
          <ac:spMkLst>
            <pc:docMk/>
            <pc:sldMk cId="929387186" sldId="258"/>
            <ac:spMk id="3" creationId="{793AF350-FE54-28B1-5DC7-02A833B03A77}"/>
          </ac:spMkLst>
        </pc:spChg>
        <pc:spChg chg="add mod">
          <ac:chgData name="Triebold  Nicolas" userId="8414fac6-5c62-4ef6-aa02-b49f3eb7f0da" providerId="ADAL" clId="{3E48EC1D-82C0-406D-9668-4E7AE93B18EC}" dt="2024-05-13T11:23:56.952" v="471" actId="20577"/>
          <ac:spMkLst>
            <pc:docMk/>
            <pc:sldMk cId="929387186" sldId="258"/>
            <ac:spMk id="4" creationId="{26A41D13-B8D5-64B3-B538-A5B03803D476}"/>
          </ac:spMkLst>
        </pc:spChg>
        <pc:graphicFrameChg chg="add del mod modGraphic">
          <ac:chgData name="Triebold  Nicolas" userId="8414fac6-5c62-4ef6-aa02-b49f3eb7f0da" providerId="ADAL" clId="{3E48EC1D-82C0-406D-9668-4E7AE93B18EC}" dt="2024-05-13T12:12:20.741" v="1975" actId="478"/>
          <ac:graphicFrameMkLst>
            <pc:docMk/>
            <pc:sldMk cId="929387186" sldId="258"/>
            <ac:graphicFrameMk id="5" creationId="{7C4B6425-141B-DBD4-333E-2A1DBA361F68}"/>
          </ac:graphicFrameMkLst>
        </pc:graphicFrameChg>
        <pc:graphicFrameChg chg="add del mod modGraphic">
          <ac:chgData name="Triebold  Nicolas" userId="8414fac6-5c62-4ef6-aa02-b49f3eb7f0da" providerId="ADAL" clId="{3E48EC1D-82C0-406D-9668-4E7AE93B18EC}" dt="2024-05-13T12:06:36.533" v="1859" actId="478"/>
          <ac:graphicFrameMkLst>
            <pc:docMk/>
            <pc:sldMk cId="929387186" sldId="258"/>
            <ac:graphicFrameMk id="6" creationId="{F12FCEA2-22A4-F5C9-06D1-E74AB94DFB2E}"/>
          </ac:graphicFrameMkLst>
        </pc:graphicFrameChg>
        <pc:graphicFrameChg chg="add del mod modGraphic">
          <ac:chgData name="Triebold  Nicolas" userId="8414fac6-5c62-4ef6-aa02-b49f3eb7f0da" providerId="ADAL" clId="{3E48EC1D-82C0-406D-9668-4E7AE93B18EC}" dt="2024-05-13T12:12:20.741" v="1975" actId="478"/>
          <ac:graphicFrameMkLst>
            <pc:docMk/>
            <pc:sldMk cId="929387186" sldId="258"/>
            <ac:graphicFrameMk id="7" creationId="{17396EFE-0527-57A5-9A64-C456A65C5796}"/>
          </ac:graphicFrameMkLst>
        </pc:graphicFrameChg>
        <pc:graphicFrameChg chg="add del mod modGraphic">
          <ac:chgData name="Triebold  Nicolas" userId="8414fac6-5c62-4ef6-aa02-b49f3eb7f0da" providerId="ADAL" clId="{3E48EC1D-82C0-406D-9668-4E7AE93B18EC}" dt="2024-05-13T12:12:20.741" v="1975" actId="478"/>
          <ac:graphicFrameMkLst>
            <pc:docMk/>
            <pc:sldMk cId="929387186" sldId="258"/>
            <ac:graphicFrameMk id="8" creationId="{58B9C858-AE26-400C-ADFA-9F64B23B8B2C}"/>
          </ac:graphicFrameMkLst>
        </pc:graphicFrameChg>
      </pc:sldChg>
      <pc:sldChg chg="addSp delSp modSp add mod modNotesTx">
        <pc:chgData name="Triebold  Nicolas" userId="8414fac6-5c62-4ef6-aa02-b49f3eb7f0da" providerId="ADAL" clId="{3E48EC1D-82C0-406D-9668-4E7AE93B18EC}" dt="2024-05-13T12:36:07.589" v="2665" actId="114"/>
        <pc:sldMkLst>
          <pc:docMk/>
          <pc:sldMk cId="553008113" sldId="259"/>
        </pc:sldMkLst>
        <pc:spChg chg="mod">
          <ac:chgData name="Triebold  Nicolas" userId="8414fac6-5c62-4ef6-aa02-b49f3eb7f0da" providerId="ADAL" clId="{3E48EC1D-82C0-406D-9668-4E7AE93B18EC}" dt="2024-05-13T12:36:07.589" v="2665" actId="114"/>
          <ac:spMkLst>
            <pc:docMk/>
            <pc:sldMk cId="553008113" sldId="259"/>
            <ac:spMk id="3" creationId="{1331CFC7-AFCB-3778-4CA4-833E826DA0A9}"/>
          </ac:spMkLst>
        </pc:spChg>
        <pc:spChg chg="del mod">
          <ac:chgData name="Triebold  Nicolas" userId="8414fac6-5c62-4ef6-aa02-b49f3eb7f0da" providerId="ADAL" clId="{3E48EC1D-82C0-406D-9668-4E7AE93B18EC}" dt="2024-05-13T11:41:11.171" v="1477" actId="478"/>
          <ac:spMkLst>
            <pc:docMk/>
            <pc:sldMk cId="553008113" sldId="259"/>
            <ac:spMk id="6" creationId="{8C30EAF5-F311-7080-A3C7-9A86F7874B06}"/>
          </ac:spMkLst>
        </pc:spChg>
        <pc:spChg chg="add mod">
          <ac:chgData name="Triebold  Nicolas" userId="8414fac6-5c62-4ef6-aa02-b49f3eb7f0da" providerId="ADAL" clId="{3E48EC1D-82C0-406D-9668-4E7AE93B18EC}" dt="2024-05-13T11:59:46.449" v="1693" actId="164"/>
          <ac:spMkLst>
            <pc:docMk/>
            <pc:sldMk cId="553008113" sldId="259"/>
            <ac:spMk id="16" creationId="{320A36F8-B5D2-B323-1FA7-D6017DBF8C50}"/>
          </ac:spMkLst>
        </pc:spChg>
        <pc:spChg chg="add mod">
          <ac:chgData name="Triebold  Nicolas" userId="8414fac6-5c62-4ef6-aa02-b49f3eb7f0da" providerId="ADAL" clId="{3E48EC1D-82C0-406D-9668-4E7AE93B18EC}" dt="2024-05-13T11:59:50.144" v="1694" actId="164"/>
          <ac:spMkLst>
            <pc:docMk/>
            <pc:sldMk cId="553008113" sldId="259"/>
            <ac:spMk id="17" creationId="{E3327E13-D891-4B27-5E11-80AFD518D90D}"/>
          </ac:spMkLst>
        </pc:spChg>
        <pc:spChg chg="add mod">
          <ac:chgData name="Triebold  Nicolas" userId="8414fac6-5c62-4ef6-aa02-b49f3eb7f0da" providerId="ADAL" clId="{3E48EC1D-82C0-406D-9668-4E7AE93B18EC}" dt="2024-05-13T11:59:54.411" v="1695" actId="164"/>
          <ac:spMkLst>
            <pc:docMk/>
            <pc:sldMk cId="553008113" sldId="259"/>
            <ac:spMk id="18" creationId="{B218E9CC-C907-9421-487B-7727494BA395}"/>
          </ac:spMkLst>
        </pc:spChg>
        <pc:spChg chg="add mod">
          <ac:chgData name="Triebold  Nicolas" userId="8414fac6-5c62-4ef6-aa02-b49f3eb7f0da" providerId="ADAL" clId="{3E48EC1D-82C0-406D-9668-4E7AE93B18EC}" dt="2024-05-13T11:59:46.449" v="1693" actId="164"/>
          <ac:spMkLst>
            <pc:docMk/>
            <pc:sldMk cId="553008113" sldId="259"/>
            <ac:spMk id="19" creationId="{C1072A3B-C787-D4CC-2EB7-AE1672EAACE7}"/>
          </ac:spMkLst>
        </pc:spChg>
        <pc:spChg chg="add mod">
          <ac:chgData name="Triebold  Nicolas" userId="8414fac6-5c62-4ef6-aa02-b49f3eb7f0da" providerId="ADAL" clId="{3E48EC1D-82C0-406D-9668-4E7AE93B18EC}" dt="2024-05-13T11:59:50.144" v="1694" actId="164"/>
          <ac:spMkLst>
            <pc:docMk/>
            <pc:sldMk cId="553008113" sldId="259"/>
            <ac:spMk id="20" creationId="{D59DE943-EE2B-1E44-B29D-FBE98FC87D01}"/>
          </ac:spMkLst>
        </pc:spChg>
        <pc:spChg chg="add mod">
          <ac:chgData name="Triebold  Nicolas" userId="8414fac6-5c62-4ef6-aa02-b49f3eb7f0da" providerId="ADAL" clId="{3E48EC1D-82C0-406D-9668-4E7AE93B18EC}" dt="2024-05-13T11:59:54.411" v="1695" actId="164"/>
          <ac:spMkLst>
            <pc:docMk/>
            <pc:sldMk cId="553008113" sldId="259"/>
            <ac:spMk id="21" creationId="{BDA30ACE-B180-BF67-4770-300701EA5D77}"/>
          </ac:spMkLst>
        </pc:spChg>
        <pc:spChg chg="add mod ord">
          <ac:chgData name="Triebold  Nicolas" userId="8414fac6-5c62-4ef6-aa02-b49f3eb7f0da" providerId="ADAL" clId="{3E48EC1D-82C0-406D-9668-4E7AE93B18EC}" dt="2024-05-13T12:35:20.564" v="2656" actId="948"/>
          <ac:spMkLst>
            <pc:docMk/>
            <pc:sldMk cId="553008113" sldId="259"/>
            <ac:spMk id="25" creationId="{89CC45D8-834C-E2B1-3E2C-DC8910CDE85E}"/>
          </ac:spMkLst>
        </pc:spChg>
        <pc:spChg chg="add mod ord">
          <ac:chgData name="Triebold  Nicolas" userId="8414fac6-5c62-4ef6-aa02-b49f3eb7f0da" providerId="ADAL" clId="{3E48EC1D-82C0-406D-9668-4E7AE93B18EC}" dt="2024-05-13T12:34:48.669" v="2653" actId="1076"/>
          <ac:spMkLst>
            <pc:docMk/>
            <pc:sldMk cId="553008113" sldId="259"/>
            <ac:spMk id="26" creationId="{F39333FE-E704-69CC-2F59-D5B4B814E26E}"/>
          </ac:spMkLst>
        </pc:spChg>
        <pc:spChg chg="add del mod">
          <ac:chgData name="Triebold  Nicolas" userId="8414fac6-5c62-4ef6-aa02-b49f3eb7f0da" providerId="ADAL" clId="{3E48EC1D-82C0-406D-9668-4E7AE93B18EC}" dt="2024-05-13T12:29:39.221" v="2553" actId="478"/>
          <ac:spMkLst>
            <pc:docMk/>
            <pc:sldMk cId="553008113" sldId="259"/>
            <ac:spMk id="27" creationId="{1A0BE991-F1C6-7F6D-8F02-C35B63B55D84}"/>
          </ac:spMkLst>
        </pc:spChg>
        <pc:spChg chg="add del mod ord">
          <ac:chgData name="Triebold  Nicolas" userId="8414fac6-5c62-4ef6-aa02-b49f3eb7f0da" providerId="ADAL" clId="{3E48EC1D-82C0-406D-9668-4E7AE93B18EC}" dt="2024-05-13T12:30:17.920" v="2564" actId="208"/>
          <ac:spMkLst>
            <pc:docMk/>
            <pc:sldMk cId="553008113" sldId="259"/>
            <ac:spMk id="28" creationId="{5210C10E-A785-ABF1-CF2D-3433D0701A57}"/>
          </ac:spMkLst>
        </pc:spChg>
        <pc:spChg chg="add mod">
          <ac:chgData name="Triebold  Nicolas" userId="8414fac6-5c62-4ef6-aa02-b49f3eb7f0da" providerId="ADAL" clId="{3E48EC1D-82C0-406D-9668-4E7AE93B18EC}" dt="2024-05-13T12:30:17.920" v="2564" actId="208"/>
          <ac:spMkLst>
            <pc:docMk/>
            <pc:sldMk cId="553008113" sldId="259"/>
            <ac:spMk id="29" creationId="{1ECEBAE9-9E4B-99F9-01FE-2194A979EF4F}"/>
          </ac:spMkLst>
        </pc:spChg>
        <pc:grpChg chg="add mod">
          <ac:chgData name="Triebold  Nicolas" userId="8414fac6-5c62-4ef6-aa02-b49f3eb7f0da" providerId="ADAL" clId="{3E48EC1D-82C0-406D-9668-4E7AE93B18EC}" dt="2024-05-13T12:24:15.933" v="2276" actId="1038"/>
          <ac:grpSpMkLst>
            <pc:docMk/>
            <pc:sldMk cId="553008113" sldId="259"/>
            <ac:grpSpMk id="22" creationId="{42858E3E-E8FB-4693-2576-520F48325FC0}"/>
          </ac:grpSpMkLst>
        </pc:grpChg>
        <pc:grpChg chg="add mod">
          <ac:chgData name="Triebold  Nicolas" userId="8414fac6-5c62-4ef6-aa02-b49f3eb7f0da" providerId="ADAL" clId="{3E48EC1D-82C0-406D-9668-4E7AE93B18EC}" dt="2024-05-13T12:24:18.689" v="2283" actId="1037"/>
          <ac:grpSpMkLst>
            <pc:docMk/>
            <pc:sldMk cId="553008113" sldId="259"/>
            <ac:grpSpMk id="23" creationId="{F521112A-48CD-6DD8-860D-F47D9F65E7C6}"/>
          </ac:grpSpMkLst>
        </pc:grpChg>
        <pc:grpChg chg="add mod">
          <ac:chgData name="Triebold  Nicolas" userId="8414fac6-5c62-4ef6-aa02-b49f3eb7f0da" providerId="ADAL" clId="{3E48EC1D-82C0-406D-9668-4E7AE93B18EC}" dt="2024-05-13T12:24:22.207" v="2296" actId="1038"/>
          <ac:grpSpMkLst>
            <pc:docMk/>
            <pc:sldMk cId="553008113" sldId="259"/>
            <ac:grpSpMk id="24" creationId="{E2F6D9E4-31E3-7BC9-9F52-D353973DE72E}"/>
          </ac:grpSpMkLst>
        </pc:grpChg>
        <pc:graphicFrameChg chg="add del mod">
          <ac:chgData name="Triebold  Nicolas" userId="8414fac6-5c62-4ef6-aa02-b49f3eb7f0da" providerId="ADAL" clId="{3E48EC1D-82C0-406D-9668-4E7AE93B18EC}" dt="2024-05-13T11:40:51.479" v="1470" actId="478"/>
          <ac:graphicFrameMkLst>
            <pc:docMk/>
            <pc:sldMk cId="553008113" sldId="259"/>
            <ac:graphicFrameMk id="2" creationId="{D58E8D49-D435-D888-551C-36039F071671}"/>
          </ac:graphicFrameMkLst>
        </pc:graphicFrameChg>
        <pc:graphicFrameChg chg="del mod modGraphic">
          <ac:chgData name="Triebold  Nicolas" userId="8414fac6-5c62-4ef6-aa02-b49f3eb7f0da" providerId="ADAL" clId="{3E48EC1D-82C0-406D-9668-4E7AE93B18EC}" dt="2024-05-13T11:52:39.740" v="1581" actId="478"/>
          <ac:graphicFrameMkLst>
            <pc:docMk/>
            <pc:sldMk cId="553008113" sldId="259"/>
            <ac:graphicFrameMk id="4" creationId="{CBE465F0-BF8F-7F4F-E20A-C406F847E508}"/>
          </ac:graphicFrameMkLst>
        </pc:graphicFrameChg>
        <pc:graphicFrameChg chg="add del mod modGraphic">
          <ac:chgData name="Triebold  Nicolas" userId="8414fac6-5c62-4ef6-aa02-b49f3eb7f0da" providerId="ADAL" clId="{3E48EC1D-82C0-406D-9668-4E7AE93B18EC}" dt="2024-05-13T11:40:48.924" v="1469" actId="478"/>
          <ac:graphicFrameMkLst>
            <pc:docMk/>
            <pc:sldMk cId="553008113" sldId="259"/>
            <ac:graphicFrameMk id="5" creationId="{947AB8BB-10C5-29EB-1708-CCB7B4FC6472}"/>
          </ac:graphicFrameMkLst>
        </pc:graphicFrameChg>
        <pc:graphicFrameChg chg="add mod modGraphic">
          <ac:chgData name="Triebold  Nicolas" userId="8414fac6-5c62-4ef6-aa02-b49f3eb7f0da" providerId="ADAL" clId="{3E48EC1D-82C0-406D-9668-4E7AE93B18EC}" dt="2024-05-13T12:22:41.658" v="2229" actId="1076"/>
          <ac:graphicFrameMkLst>
            <pc:docMk/>
            <pc:sldMk cId="553008113" sldId="259"/>
            <ac:graphicFrameMk id="7" creationId="{BE637354-236D-5872-4D3B-398A13A04FC5}"/>
          </ac:graphicFrameMkLst>
        </pc:graphicFrameChg>
        <pc:picChg chg="add mod">
          <ac:chgData name="Triebold  Nicolas" userId="8414fac6-5c62-4ef6-aa02-b49f3eb7f0da" providerId="ADAL" clId="{3E48EC1D-82C0-406D-9668-4E7AE93B18EC}" dt="2024-05-13T11:59:46.449" v="1693" actId="164"/>
          <ac:picMkLst>
            <pc:docMk/>
            <pc:sldMk cId="553008113" sldId="259"/>
            <ac:picMk id="9" creationId="{DEBF985E-82B7-76FE-0586-6766BDF97D16}"/>
          </ac:picMkLst>
        </pc:picChg>
        <pc:picChg chg="add mod">
          <ac:chgData name="Triebold  Nicolas" userId="8414fac6-5c62-4ef6-aa02-b49f3eb7f0da" providerId="ADAL" clId="{3E48EC1D-82C0-406D-9668-4E7AE93B18EC}" dt="2024-05-13T11:59:54.411" v="1695" actId="164"/>
          <ac:picMkLst>
            <pc:docMk/>
            <pc:sldMk cId="553008113" sldId="259"/>
            <ac:picMk id="11" creationId="{3955D8DD-2BCB-0288-A853-C38E64DD7A9E}"/>
          </ac:picMkLst>
        </pc:picChg>
        <pc:picChg chg="add del mod">
          <ac:chgData name="Triebold  Nicolas" userId="8414fac6-5c62-4ef6-aa02-b49f3eb7f0da" providerId="ADAL" clId="{3E48EC1D-82C0-406D-9668-4E7AE93B18EC}" dt="2024-05-13T11:52:56.945" v="1586" actId="478"/>
          <ac:picMkLst>
            <pc:docMk/>
            <pc:sldMk cId="553008113" sldId="259"/>
            <ac:picMk id="13" creationId="{CADDC507-7BAB-C1CA-5290-5A879CC84E39}"/>
          </ac:picMkLst>
        </pc:picChg>
        <pc:picChg chg="add mod">
          <ac:chgData name="Triebold  Nicolas" userId="8414fac6-5c62-4ef6-aa02-b49f3eb7f0da" providerId="ADAL" clId="{3E48EC1D-82C0-406D-9668-4E7AE93B18EC}" dt="2024-05-13T11:59:50.144" v="1694" actId="164"/>
          <ac:picMkLst>
            <pc:docMk/>
            <pc:sldMk cId="553008113" sldId="259"/>
            <ac:picMk id="15" creationId="{CD6FECFA-D641-BA66-1384-D4F8D609DE80}"/>
          </ac:picMkLst>
        </pc:picChg>
      </pc:sldChg>
      <pc:sldChg chg="addSp delSp modSp add mod modNotesTx">
        <pc:chgData name="Triebold  Nicolas" userId="8414fac6-5c62-4ef6-aa02-b49f3eb7f0da" providerId="ADAL" clId="{3E48EC1D-82C0-406D-9668-4E7AE93B18EC}" dt="2024-05-13T12:35:48.445" v="2661" actId="113"/>
        <pc:sldMkLst>
          <pc:docMk/>
          <pc:sldMk cId="2635274731" sldId="260"/>
        </pc:sldMkLst>
        <pc:spChg chg="add mod ord">
          <ac:chgData name="Triebold  Nicolas" userId="8414fac6-5c62-4ef6-aa02-b49f3eb7f0da" providerId="ADAL" clId="{3E48EC1D-82C0-406D-9668-4E7AE93B18EC}" dt="2024-05-13T12:35:48.445" v="2661" actId="113"/>
          <ac:spMkLst>
            <pc:docMk/>
            <pc:sldMk cId="2635274731" sldId="260"/>
            <ac:spMk id="2" creationId="{B8BED019-E653-4791-3222-15B9CB2B98CD}"/>
          </ac:spMkLst>
        </pc:spChg>
        <pc:spChg chg="del mod">
          <ac:chgData name="Triebold  Nicolas" userId="8414fac6-5c62-4ef6-aa02-b49f3eb7f0da" providerId="ADAL" clId="{3E48EC1D-82C0-406D-9668-4E7AE93B18EC}" dt="2024-05-13T12:14:01.844" v="2043" actId="478"/>
          <ac:spMkLst>
            <pc:docMk/>
            <pc:sldMk cId="2635274731" sldId="260"/>
            <ac:spMk id="3" creationId="{793AF350-FE54-28B1-5DC7-02A833B03A77}"/>
          </ac:spMkLst>
        </pc:spChg>
        <pc:spChg chg="del">
          <ac:chgData name="Triebold  Nicolas" userId="8414fac6-5c62-4ef6-aa02-b49f3eb7f0da" providerId="ADAL" clId="{3E48EC1D-82C0-406D-9668-4E7AE93B18EC}" dt="2024-05-13T12:12:56.169" v="1984" actId="478"/>
          <ac:spMkLst>
            <pc:docMk/>
            <pc:sldMk cId="2635274731" sldId="260"/>
            <ac:spMk id="4" creationId="{26A41D13-B8D5-64B3-B538-A5B03803D476}"/>
          </ac:spMkLst>
        </pc:spChg>
        <pc:graphicFrameChg chg="mod">
          <ac:chgData name="Triebold  Nicolas" userId="8414fac6-5c62-4ef6-aa02-b49f3eb7f0da" providerId="ADAL" clId="{3E48EC1D-82C0-406D-9668-4E7AE93B18EC}" dt="2024-05-13T12:14:08.739" v="2044" actId="1076"/>
          <ac:graphicFrameMkLst>
            <pc:docMk/>
            <pc:sldMk cId="2635274731" sldId="260"/>
            <ac:graphicFrameMk id="5" creationId="{7C4B6425-141B-DBD4-333E-2A1DBA361F68}"/>
          </ac:graphicFrameMkLst>
        </pc:graphicFrameChg>
        <pc:graphicFrameChg chg="mod modGraphic">
          <ac:chgData name="Triebold  Nicolas" userId="8414fac6-5c62-4ef6-aa02-b49f3eb7f0da" providerId="ADAL" clId="{3E48EC1D-82C0-406D-9668-4E7AE93B18EC}" dt="2024-05-13T12:14:08.739" v="2044" actId="1076"/>
          <ac:graphicFrameMkLst>
            <pc:docMk/>
            <pc:sldMk cId="2635274731" sldId="260"/>
            <ac:graphicFrameMk id="7" creationId="{17396EFE-0527-57A5-9A64-C456A65C5796}"/>
          </ac:graphicFrameMkLst>
        </pc:graphicFrameChg>
        <pc:graphicFrameChg chg="mod modGraphic">
          <ac:chgData name="Triebold  Nicolas" userId="8414fac6-5c62-4ef6-aa02-b49f3eb7f0da" providerId="ADAL" clId="{3E48EC1D-82C0-406D-9668-4E7AE93B18EC}" dt="2024-05-13T12:14:08.739" v="2044" actId="1076"/>
          <ac:graphicFrameMkLst>
            <pc:docMk/>
            <pc:sldMk cId="2635274731" sldId="260"/>
            <ac:graphicFrameMk id="8" creationId="{58B9C858-AE26-400C-ADFA-9F64B23B8B2C}"/>
          </ac:graphicFrameMkLst>
        </pc:graphicFrameChg>
      </pc:sldChg>
      <pc:sldChg chg="addSp delSp modSp new mod">
        <pc:chgData name="Triebold  Nicolas" userId="8414fac6-5c62-4ef6-aa02-b49f3eb7f0da" providerId="ADAL" clId="{3E48EC1D-82C0-406D-9668-4E7AE93B18EC}" dt="2024-05-13T12:27:30.006" v="2497" actId="478"/>
        <pc:sldMkLst>
          <pc:docMk/>
          <pc:sldMk cId="3420141339" sldId="261"/>
        </pc:sldMkLst>
        <pc:spChg chg="del mod">
          <ac:chgData name="Triebold  Nicolas" userId="8414fac6-5c62-4ef6-aa02-b49f3eb7f0da" providerId="ADAL" clId="{3E48EC1D-82C0-406D-9668-4E7AE93B18EC}" dt="2024-05-13T12:27:30.006" v="2497" actId="478"/>
          <ac:spMkLst>
            <pc:docMk/>
            <pc:sldMk cId="3420141339" sldId="261"/>
            <ac:spMk id="2" creationId="{EF63C78D-55B8-4755-BB36-85A1B2AB9AE3}"/>
          </ac:spMkLst>
        </pc:spChg>
        <pc:spChg chg="del">
          <ac:chgData name="Triebold  Nicolas" userId="8414fac6-5c62-4ef6-aa02-b49f3eb7f0da" providerId="ADAL" clId="{3E48EC1D-82C0-406D-9668-4E7AE93B18EC}" dt="2024-05-13T12:27:26.917" v="2494"/>
          <ac:spMkLst>
            <pc:docMk/>
            <pc:sldMk cId="3420141339" sldId="261"/>
            <ac:spMk id="3" creationId="{D53FC1CA-06AE-EF1D-B066-846048A7503A}"/>
          </ac:spMkLst>
        </pc:spChg>
        <pc:picChg chg="add mod">
          <ac:chgData name="Triebold  Nicolas" userId="8414fac6-5c62-4ef6-aa02-b49f3eb7f0da" providerId="ADAL" clId="{3E48EC1D-82C0-406D-9668-4E7AE93B18EC}" dt="2024-05-13T12:27:28.607" v="2495" actId="27614"/>
          <ac:picMkLst>
            <pc:docMk/>
            <pc:sldMk cId="3420141339" sldId="261"/>
            <ac:picMk id="5" creationId="{34292941-2805-F957-C4FA-36584AA53AB0}"/>
          </ac:picMkLst>
        </pc:picChg>
      </pc:sldChg>
    </pc:docChg>
  </pc:docChgLst>
  <pc:docChgLst>
    <pc:chgData name="Triebold  Nicolas" userId="8414fac6-5c62-4ef6-aa02-b49f3eb7f0da" providerId="ADAL" clId="{A93E51DB-82D3-40AC-A0AA-7A2FA1D386AD}"/>
    <pc:docChg chg="modSld">
      <pc:chgData name="Triebold  Nicolas" userId="8414fac6-5c62-4ef6-aa02-b49f3eb7f0da" providerId="ADAL" clId="{A93E51DB-82D3-40AC-A0AA-7A2FA1D386AD}" dt="2024-05-13T13:02:16.087" v="3" actId="20577"/>
      <pc:docMkLst>
        <pc:docMk/>
      </pc:docMkLst>
      <pc:sldChg chg="modSp mod">
        <pc:chgData name="Triebold  Nicolas" userId="8414fac6-5c62-4ef6-aa02-b49f3eb7f0da" providerId="ADAL" clId="{A93E51DB-82D3-40AC-A0AA-7A2FA1D386AD}" dt="2024-05-13T13:02:16.087" v="3" actId="20577"/>
        <pc:sldMkLst>
          <pc:docMk/>
          <pc:sldMk cId="553008113" sldId="259"/>
        </pc:sldMkLst>
        <pc:graphicFrameChg chg="modGraphic">
          <ac:chgData name="Triebold  Nicolas" userId="8414fac6-5c62-4ef6-aa02-b49f3eb7f0da" providerId="ADAL" clId="{A93E51DB-82D3-40AC-A0AA-7A2FA1D386AD}" dt="2024-05-13T13:02:16.087" v="3" actId="20577"/>
          <ac:graphicFrameMkLst>
            <pc:docMk/>
            <pc:sldMk cId="553008113" sldId="259"/>
            <ac:graphicFrameMk id="7" creationId="{BE637354-236D-5872-4D3B-398A13A04FC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9D96-43C5-4877-84C7-7CED343AE03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C0EE6-EF1F-48CB-90C4-8B87E43CA1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#Several airlines, although independent, operate for the big three, these are:## AA:#   Envoy Air#   PSA Airlines Inc.#   Republic Airline*# UA:#   ExpressJet#   Mesa#   Republic Airline*# DL:#   Endeavor Air#   Republic Airline*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Overall drop in flights and delayed #in absolute, as well as in relative % of delayed flight #</a:t>
            </a:r>
          </a:p>
          <a:p>
            <a:endParaRPr lang="en-US" dirty="0"/>
          </a:p>
          <a:p>
            <a:r>
              <a:rPr lang="en-US" dirty="0"/>
              <a:t>As for the Delay itself, it too has dropped significantly, even more, than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C0EE6-EF1F-48CB-90C4-8B87E43CA1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Overall drop of flights,</a:t>
            </a:r>
          </a:p>
          <a:p>
            <a:endParaRPr lang="en-GB" dirty="0"/>
          </a:p>
          <a:p>
            <a:r>
              <a:rPr lang="en-GB" dirty="0"/>
              <a:t>Flights dropped by 40%,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C0EE6-EF1F-48CB-90C4-8B87E43CA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93D-2DDE-17B9-0D0B-41E0F487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F4F8-DF47-8809-C693-1A4099D82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F60E-D606-A912-649E-DF055C5C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4F1F-021E-5746-6E33-E0116DB4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4B47-BA7F-E3AA-AEAC-37F9447D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EE8F-9250-A133-FC8D-FD13E58A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EA7CF-F975-EFD4-3099-D4A966D9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95C2-EF20-72D7-365E-DC16EF2B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8C5-E641-ECBA-D2F5-2BBFCD21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A816-2A0A-706E-846B-8C82F8B1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CFD67-766F-5ABB-CDB5-03E7D76AA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D4EBD-4689-54EF-7E7B-01011D6F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913C-C8AE-C216-2CB9-48FAA2D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BA69-668E-068C-95C9-E2C78264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AA31-4ED4-CF80-B0D0-CF89AA7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532E-53C2-1C0F-DFB4-81ADE224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4B8E-4231-3C99-D0E3-275531A1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2F53-5114-F741-24F4-880A76C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3B9C-6A98-5AE0-1E38-668040E5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6EA9-889E-01BB-BBC3-CBFD2EF7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59E0-9A6E-EFA3-DFAF-B11E1F8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AAC9-7225-D9E2-1B16-51070325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BCCF-EC77-6C25-8825-7EF7EB9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7ACDC-D027-BB60-C09A-E81039F4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6408-EC22-741A-7A96-A13A1E3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10E8-9796-5FFC-F8C2-600DEC73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4F40-6F36-5172-3036-1BD5B5F1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C5478-6FC1-E117-0850-5FABF6E0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8BA0-A8FF-E8F2-68B7-4664A3B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54A9-0724-D4C9-0F27-15BE3962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4F9F-8712-C1AF-AE56-C0BDF11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C85D-8073-E638-4CA3-7512DE13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FFD7-4FA7-27EB-009C-11D2B651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ACB6-A911-82A0-4800-8812A548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FF2D-BD16-58A9-06F1-AEFAAF51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F3246-1722-78BA-328C-44933D7D3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E7047-0345-670F-9857-DB2E168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7360B-43AE-210C-5442-F6DA498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93098-0C7D-35E5-E6B2-ED16FD8B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519F-92C0-C85F-1F85-091C7806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366C7-65A1-F085-9008-B1BAF7CA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9A0D5-B2C6-4CD3-0815-8BB3D286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A8476-DE6C-CCCE-41A7-663B7CE9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D7699-314E-8C1F-7485-AD248288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53D8D-A7CF-35E8-085B-307D4C99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C846-B146-939B-2DBF-1204AE86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1FD-F63E-09D6-B356-D2CFEB09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42AF-1289-25E0-6358-D14BE952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46A94-1E54-1F0F-D8C4-75BA0081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FB0C-951D-5BF0-E68A-5AE439AB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A8B8-6789-CA50-93B8-61E2769D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B31F-6E26-5D78-14F3-2396E88A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3443-88AD-B063-721D-1AECDB12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01254-FD9F-12B4-F17E-E46191D7A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3890-D9B8-6769-99DA-93B5EA8A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E29AB-051C-4C8F-C9E6-A7F3736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2A5E-6FEA-F55A-CDB2-1DC04FD5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72C8-9FC0-DDCC-F040-71C6AA8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6D8C6-F289-4E21-C311-6DFB0605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2EB1-19FB-2363-EB25-09C87198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4C2A-FCCC-47B0-07DE-6B1FC57E3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3E9A4-70E2-4004-963F-C61344CECE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C7CF-3143-CF0F-4D75-046C6022B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5B3F-F0EB-2BD0-1FDE-521A941B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562C8-F8E6-427F-8BB2-A512AF75E2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FC7-AFCB-3778-4CA4-833E826D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050"/>
            <a:ext cx="10515600" cy="552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Overview:</a:t>
            </a:r>
          </a:p>
          <a:p>
            <a:r>
              <a:rPr lang="en-US" sz="1800" dirty="0"/>
              <a:t>Date &amp; Airline &amp; Airport</a:t>
            </a:r>
          </a:p>
          <a:p>
            <a:pPr lvl="1"/>
            <a:r>
              <a:rPr lang="en-US" sz="1800" dirty="0"/>
              <a:t>Arrival Type </a:t>
            </a:r>
            <a:r>
              <a:rPr lang="en-US" sz="1800" i="1" dirty="0"/>
              <a:t>[# of Flights</a:t>
            </a:r>
            <a:r>
              <a:rPr lang="en-US" sz="1800" dirty="0"/>
              <a:t>]:</a:t>
            </a:r>
          </a:p>
          <a:p>
            <a:pPr lvl="2"/>
            <a:r>
              <a:rPr lang="en-US" sz="1800" dirty="0"/>
              <a:t>All, Delayed, Cancelled, Diverted</a:t>
            </a:r>
          </a:p>
          <a:p>
            <a:pPr lvl="1"/>
            <a:r>
              <a:rPr lang="en-US" sz="1800" dirty="0"/>
              <a:t>Delay Type </a:t>
            </a:r>
            <a:r>
              <a:rPr lang="en-US" sz="1800" i="1" dirty="0"/>
              <a:t>[# of Flights</a:t>
            </a:r>
            <a:r>
              <a:rPr lang="en-US" sz="1800" dirty="0"/>
              <a:t>] &amp; [</a:t>
            </a:r>
            <a:r>
              <a:rPr lang="en-US" sz="1800" i="1" dirty="0"/>
              <a:t>Minutes</a:t>
            </a:r>
            <a:r>
              <a:rPr lang="en-US" sz="1800" dirty="0"/>
              <a:t>]</a:t>
            </a:r>
          </a:p>
          <a:p>
            <a:pPr lvl="2"/>
            <a:r>
              <a:rPr lang="en-US" sz="1800" dirty="0"/>
              <a:t>Carrier, Weather, NAS, Security, Late Aircraft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sz="2400" b="1" dirty="0"/>
              <a:t>Year on Year Comparison per Airline:</a:t>
            </a:r>
          </a:p>
          <a:p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637354-236D-5872-4D3B-398A13A04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53933"/>
              </p:ext>
            </p:extLst>
          </p:nvPr>
        </p:nvGraphicFramePr>
        <p:xfrm>
          <a:off x="6682355" y="971289"/>
          <a:ext cx="4671445" cy="1717695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691764">
                  <a:extLst>
                    <a:ext uri="{9D8B030D-6E8A-4147-A177-3AD203B41FA5}">
                      <a16:colId xmlns:a16="http://schemas.microsoft.com/office/drawing/2014/main" val="2684463153"/>
                    </a:ext>
                  </a:extLst>
                </a:gridCol>
                <a:gridCol w="922351">
                  <a:extLst>
                    <a:ext uri="{9D8B030D-6E8A-4147-A177-3AD203B41FA5}">
                      <a16:colId xmlns:a16="http://schemas.microsoft.com/office/drawing/2014/main" val="412959878"/>
                    </a:ext>
                  </a:extLst>
                </a:gridCol>
                <a:gridCol w="1017767">
                  <a:extLst>
                    <a:ext uri="{9D8B030D-6E8A-4147-A177-3AD203B41FA5}">
                      <a16:colId xmlns:a16="http://schemas.microsoft.com/office/drawing/2014/main" val="359236385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82028358"/>
                    </a:ext>
                  </a:extLst>
                </a:gridCol>
                <a:gridCol w="1005893">
                  <a:extLst>
                    <a:ext uri="{9D8B030D-6E8A-4147-A177-3AD203B41FA5}">
                      <a16:colId xmlns:a16="http://schemas.microsoft.com/office/drawing/2014/main" val="1120975647"/>
                    </a:ext>
                  </a:extLst>
                </a:gridCol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5043"/>
                  </a:ext>
                </a:extLst>
              </a:tr>
              <a:tr h="404832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625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350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52051"/>
                  </a:ext>
                </a:extLst>
              </a:tr>
              <a:tr h="404832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371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475"/>
                  </a:ext>
                </a:extLst>
              </a:tr>
              <a:tr h="40483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997’120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4669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2858E3E-E8FB-4693-2576-520F48325FC0}"/>
              </a:ext>
            </a:extLst>
          </p:cNvPr>
          <p:cNvGrpSpPr>
            <a:grpSpLocks noChangeAspect="1"/>
          </p:cNvGrpSpPr>
          <p:nvPr/>
        </p:nvGrpSpPr>
        <p:grpSpPr>
          <a:xfrm>
            <a:off x="195664" y="3293493"/>
            <a:ext cx="3975682" cy="3346637"/>
            <a:chOff x="838200" y="3539866"/>
            <a:chExt cx="3683000" cy="3100264"/>
          </a:xfrm>
        </p:grpSpPr>
        <p:pic>
          <p:nvPicPr>
            <p:cNvPr id="9" name="Picture 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EBF985E-82B7-76FE-0586-6766BDF9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610457"/>
              <a:ext cx="3683000" cy="2946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0A36F8-B5D2-B323-1FA7-D6017DBF8C50}"/>
                </a:ext>
              </a:extLst>
            </p:cNvPr>
            <p:cNvSpPr txBox="1"/>
            <p:nvPr/>
          </p:nvSpPr>
          <p:spPr>
            <a:xfrm>
              <a:off x="1041400" y="3539866"/>
              <a:ext cx="34798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Arrivals Breakdown [abs] per Airline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072A3B-C787-D4CC-2EB7-AE1672EAACE7}"/>
                </a:ext>
              </a:extLst>
            </p:cNvPr>
            <p:cNvSpPr txBox="1"/>
            <p:nvPr/>
          </p:nvSpPr>
          <p:spPr>
            <a:xfrm>
              <a:off x="1041400" y="6470853"/>
              <a:ext cx="290195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Year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21112A-48CD-6DD8-860D-F47D9F65E7C6}"/>
              </a:ext>
            </a:extLst>
          </p:cNvPr>
          <p:cNvGrpSpPr>
            <a:grpSpLocks noChangeAspect="1"/>
          </p:cNvGrpSpPr>
          <p:nvPr/>
        </p:nvGrpSpPr>
        <p:grpSpPr>
          <a:xfrm>
            <a:off x="4155052" y="3312090"/>
            <a:ext cx="3970766" cy="3340740"/>
            <a:chOff x="4521200" y="3539866"/>
            <a:chExt cx="3700034" cy="3112964"/>
          </a:xfrm>
        </p:grpSpPr>
        <p:pic>
          <p:nvPicPr>
            <p:cNvPr id="15" name="Picture 1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CD6FECFA-D641-BA66-1384-D4F8D609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00" y="3614514"/>
              <a:ext cx="3700034" cy="29600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327E13-D891-4B27-5E11-80AFD518D90D}"/>
                </a:ext>
              </a:extLst>
            </p:cNvPr>
            <p:cNvSpPr txBox="1"/>
            <p:nvPr/>
          </p:nvSpPr>
          <p:spPr>
            <a:xfrm>
              <a:off x="4679950" y="3539866"/>
              <a:ext cx="34798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Arrivals Breakdown [%] per Airline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9DE943-EE2B-1E44-B29D-FBE98FC87D01}"/>
                </a:ext>
              </a:extLst>
            </p:cNvPr>
            <p:cNvSpPr txBox="1"/>
            <p:nvPr/>
          </p:nvSpPr>
          <p:spPr>
            <a:xfrm>
              <a:off x="4679950" y="6483553"/>
              <a:ext cx="2963434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Year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6D9E4-31E3-7BC9-9F52-D353973DE72E}"/>
              </a:ext>
            </a:extLst>
          </p:cNvPr>
          <p:cNvGrpSpPr>
            <a:grpSpLocks noChangeAspect="1"/>
          </p:cNvGrpSpPr>
          <p:nvPr/>
        </p:nvGrpSpPr>
        <p:grpSpPr>
          <a:xfrm>
            <a:off x="8125817" y="3303981"/>
            <a:ext cx="3970766" cy="3342499"/>
            <a:chOff x="8221234" y="3546216"/>
            <a:chExt cx="3683000" cy="3100264"/>
          </a:xfrm>
        </p:grpSpPr>
        <p:pic>
          <p:nvPicPr>
            <p:cNvPr id="11" name="Picture 10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955D8DD-2BCB-0288-A853-C38E64DD7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234" y="3610457"/>
              <a:ext cx="3683000" cy="2946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18E9CC-C907-9421-487B-7727494BA395}"/>
                </a:ext>
              </a:extLst>
            </p:cNvPr>
            <p:cNvSpPr txBox="1"/>
            <p:nvPr/>
          </p:nvSpPr>
          <p:spPr>
            <a:xfrm>
              <a:off x="8379984" y="3546216"/>
              <a:ext cx="34798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Delay Breakdown [%] per Airline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A30ACE-B180-BF67-4770-300701EA5D77}"/>
                </a:ext>
              </a:extLst>
            </p:cNvPr>
            <p:cNvSpPr txBox="1"/>
            <p:nvPr/>
          </p:nvSpPr>
          <p:spPr>
            <a:xfrm>
              <a:off x="8379984" y="6477203"/>
              <a:ext cx="301826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Year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0C10E-A785-ABF1-CF2D-3433D0701A57}"/>
              </a:ext>
            </a:extLst>
          </p:cNvPr>
          <p:cNvSpPr/>
          <p:nvPr/>
        </p:nvSpPr>
        <p:spPr>
          <a:xfrm>
            <a:off x="3771705" y="4850296"/>
            <a:ext cx="383346" cy="65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C45D8-834C-E2B1-3E2C-DC8910CDE85E}"/>
              </a:ext>
            </a:extLst>
          </p:cNvPr>
          <p:cNvSpPr txBox="1"/>
          <p:nvPr/>
        </p:nvSpPr>
        <p:spPr>
          <a:xfrm>
            <a:off x="3701343" y="4778307"/>
            <a:ext cx="524069" cy="491655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>
              <a:spcBef>
                <a:spcPts val="140"/>
              </a:spcBef>
            </a:pPr>
            <a:r>
              <a:rPr lang="en-US" sz="500" dirty="0"/>
              <a:t>Cancelled</a:t>
            </a:r>
          </a:p>
          <a:p>
            <a:pPr>
              <a:spcBef>
                <a:spcPts val="140"/>
              </a:spcBef>
            </a:pPr>
            <a:r>
              <a:rPr lang="en-US" sz="500" dirty="0"/>
              <a:t>Delayed</a:t>
            </a:r>
          </a:p>
          <a:p>
            <a:pPr>
              <a:spcBef>
                <a:spcPts val="140"/>
              </a:spcBef>
            </a:pPr>
            <a:r>
              <a:rPr lang="en-US" sz="500" dirty="0"/>
              <a:t>Diverted</a:t>
            </a:r>
          </a:p>
          <a:p>
            <a:pPr>
              <a:spcBef>
                <a:spcPts val="140"/>
              </a:spcBef>
            </a:pPr>
            <a:r>
              <a:rPr lang="en-US" sz="500" dirty="0"/>
              <a:t>Normal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EBAE9-9E4B-99F9-01FE-2194A979EF4F}"/>
              </a:ext>
            </a:extLst>
          </p:cNvPr>
          <p:cNvSpPr/>
          <p:nvPr/>
        </p:nvSpPr>
        <p:spPr>
          <a:xfrm>
            <a:off x="7724982" y="4863456"/>
            <a:ext cx="383346" cy="65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333FE-E704-69CC-2F59-D5B4B814E26E}"/>
              </a:ext>
            </a:extLst>
          </p:cNvPr>
          <p:cNvSpPr txBox="1"/>
          <p:nvPr/>
        </p:nvSpPr>
        <p:spPr>
          <a:xfrm>
            <a:off x="7654620" y="4802038"/>
            <a:ext cx="524069" cy="491655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>
              <a:spcBef>
                <a:spcPts val="130"/>
              </a:spcBef>
            </a:pPr>
            <a:r>
              <a:rPr lang="en-US" sz="500" dirty="0"/>
              <a:t>Cancelled</a:t>
            </a:r>
          </a:p>
          <a:p>
            <a:pPr>
              <a:spcBef>
                <a:spcPts val="130"/>
              </a:spcBef>
            </a:pPr>
            <a:r>
              <a:rPr lang="en-US" sz="500" dirty="0"/>
              <a:t>Delayed</a:t>
            </a:r>
          </a:p>
          <a:p>
            <a:pPr>
              <a:spcBef>
                <a:spcPts val="130"/>
              </a:spcBef>
            </a:pPr>
            <a:r>
              <a:rPr lang="en-US" sz="500" dirty="0"/>
              <a:t>Diverted</a:t>
            </a:r>
          </a:p>
          <a:p>
            <a:pPr>
              <a:spcBef>
                <a:spcPts val="130"/>
              </a:spcBef>
            </a:pPr>
            <a:r>
              <a:rPr lang="en-US" sz="500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5530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BED019-E653-4791-3222-15B9CB2B98CD}"/>
              </a:ext>
            </a:extLst>
          </p:cNvPr>
          <p:cNvSpPr txBox="1">
            <a:spLocks/>
          </p:cNvSpPr>
          <p:nvPr/>
        </p:nvSpPr>
        <p:spPr>
          <a:xfrm>
            <a:off x="838200" y="654050"/>
            <a:ext cx="10515600" cy="552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Arriving Flight # Development from 2019 to 2020: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Delay Development from 2019 to 2020: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4B6425-141B-DBD4-333E-2A1DBA361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62516"/>
              </p:ext>
            </p:extLst>
          </p:nvPr>
        </p:nvGraphicFramePr>
        <p:xfrm>
          <a:off x="939800" y="1055132"/>
          <a:ext cx="815362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937">
                  <a:extLst>
                    <a:ext uri="{9D8B030D-6E8A-4147-A177-3AD203B41FA5}">
                      <a16:colId xmlns:a16="http://schemas.microsoft.com/office/drawing/2014/main" val="2684463153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412959878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2982028358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1120975647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3187462820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407221191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Arrivals [#]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504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-254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-168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259.00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-1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943.00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-791.00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-83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413.00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75205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-40.66%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-34.22%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-33.54%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-58.25%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-65.71%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0973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396EFE-0527-57A5-9A64-C456A65C5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78339"/>
              </p:ext>
            </p:extLst>
          </p:nvPr>
        </p:nvGraphicFramePr>
        <p:xfrm>
          <a:off x="939800" y="4597229"/>
          <a:ext cx="9512559" cy="1523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684463153"/>
                    </a:ext>
                  </a:extLst>
                </a:gridCol>
                <a:gridCol w="1308174">
                  <a:extLst>
                    <a:ext uri="{9D8B030D-6E8A-4147-A177-3AD203B41FA5}">
                      <a16:colId xmlns:a16="http://schemas.microsoft.com/office/drawing/2014/main" val="2265946862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412959878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2982028358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1120975647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3187462820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407221191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Delay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Late Aircraft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504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[Abs]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-6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023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-</a:t>
                      </a:r>
                      <a:r>
                        <a:rPr lang="en-CH" dirty="0"/>
                        <a:t>1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542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-185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-1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338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-4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-295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3475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5205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-70.17%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-57.46%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-47.52%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-69.63%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-37.06%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dirty="0"/>
                        <a:t>-82.57%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973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B9C858-AE26-400C-ADFA-9F64B23B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60384"/>
              </p:ext>
            </p:extLst>
          </p:nvPr>
        </p:nvGraphicFramePr>
        <p:xfrm>
          <a:off x="939800" y="2967660"/>
          <a:ext cx="9512559" cy="1523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684463153"/>
                    </a:ext>
                  </a:extLst>
                </a:gridCol>
                <a:gridCol w="1308174">
                  <a:extLst>
                    <a:ext uri="{9D8B030D-6E8A-4147-A177-3AD203B41FA5}">
                      <a16:colId xmlns:a16="http://schemas.microsoft.com/office/drawing/2014/main" val="2265946862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412959878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2982028358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1120975647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3187462820"/>
                    </a:ext>
                  </a:extLst>
                </a:gridCol>
                <a:gridCol w="1358937">
                  <a:extLst>
                    <a:ext uri="{9D8B030D-6E8A-4147-A177-3AD203B41FA5}">
                      <a16:colId xmlns:a16="http://schemas.microsoft.com/office/drawing/2014/main" val="407221191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Delay [#]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Aircraft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504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[Abs]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-83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413.00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-19269.68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-1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497.89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-23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202.61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-95.52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-39</a:t>
                      </a:r>
                      <a:r>
                        <a:rPr lang="de-CH" dirty="0"/>
                        <a:t>’</a:t>
                      </a:r>
                      <a:r>
                        <a:rPr lang="en-CH" dirty="0"/>
                        <a:t>347.27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5205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-65.71%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-52.81%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-47.38%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-60.03%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-34.45%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-81.35%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9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4292941-2805-F957-C4FA-36584AA5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34201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119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Triebold  Nicolas</dc:creator>
  <cp:lastModifiedBy>Triebold  Nicolas</cp:lastModifiedBy>
  <cp:revision>1</cp:revision>
  <dcterms:created xsi:type="dcterms:W3CDTF">2024-05-13T10:23:29Z</dcterms:created>
  <dcterms:modified xsi:type="dcterms:W3CDTF">2024-05-13T13:02:18Z</dcterms:modified>
</cp:coreProperties>
</file>