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33" autoAdjust="0"/>
  </p:normalViewPr>
  <p:slideViewPr>
    <p:cSldViewPr snapToGrid="0">
      <p:cViewPr varScale="1"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62D4E28B-A63B-4B5B-AE5E-4F8D9BF077CE}"/>
    <pc:docChg chg="addSld">
      <pc:chgData name="Triebold  Nicolas" userId="8414fac6-5c62-4ef6-aa02-b49f3eb7f0da" providerId="ADAL" clId="{62D4E28B-A63B-4B5B-AE5E-4F8D9BF077CE}" dt="2022-10-18T12:44:09.840" v="0" actId="2890"/>
      <pc:docMkLst>
        <pc:docMk/>
      </pc:docMkLst>
      <pc:sldChg chg="add">
        <pc:chgData name="Triebold  Nicolas" userId="8414fac6-5c62-4ef6-aa02-b49f3eb7f0da" providerId="ADAL" clId="{62D4E28B-A63B-4B5B-AE5E-4F8D9BF077CE}" dt="2022-10-18T12:44:09.840" v="0" actId="2890"/>
        <pc:sldMkLst>
          <pc:docMk/>
          <pc:sldMk cId="219328382" sldId="263"/>
        </pc:sldMkLst>
      </pc:sldChg>
    </pc:docChg>
  </pc:docChgLst>
  <pc:docChgLst>
    <pc:chgData name="Triebold  Nicolas" userId="8414fac6-5c62-4ef6-aa02-b49f3eb7f0da" providerId="ADAL" clId="{61DB4FAC-7A3D-4508-B788-634459E77624}"/>
    <pc:docChg chg="custSel modSld">
      <pc:chgData name="Triebold  Nicolas" userId="8414fac6-5c62-4ef6-aa02-b49f3eb7f0da" providerId="ADAL" clId="{61DB4FAC-7A3D-4508-B788-634459E77624}" dt="2022-10-17T15:48:27.991" v="170" actId="20577"/>
      <pc:docMkLst>
        <pc:docMk/>
      </pc:docMkLst>
      <pc:sldChg chg="modSp mod">
        <pc:chgData name="Triebold  Nicolas" userId="8414fac6-5c62-4ef6-aa02-b49f3eb7f0da" providerId="ADAL" clId="{61DB4FAC-7A3D-4508-B788-634459E77624}" dt="2022-10-17T15:47:47.715" v="166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61DB4FAC-7A3D-4508-B788-634459E77624}" dt="2022-10-17T15:47:47.715" v="166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61DB4FAC-7A3D-4508-B788-634459E77624}" dt="2022-10-17T15:48:13.341" v="169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61DB4FAC-7A3D-4508-B788-634459E77624}" dt="2022-10-17T15:48:13.341" v="169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61DB4FAC-7A3D-4508-B788-634459E77624}" dt="2022-10-17T15:48:27.991" v="170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61DB4FAC-7A3D-4508-B788-634459E77624}" dt="2022-10-17T15:48:27.991" v="170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88B0B2CE-CEBA-49A1-9CA7-C48ACC185FA5}"/>
    <pc:docChg chg="custSel modSld">
      <pc:chgData name="Triebold  Nicolas" userId="8414fac6-5c62-4ef6-aa02-b49f3eb7f0da" providerId="ADAL" clId="{88B0B2CE-CEBA-49A1-9CA7-C48ACC185FA5}" dt="2022-10-16T15:28:06.218" v="1185" actId="20577"/>
      <pc:docMkLst>
        <pc:docMk/>
      </pc:docMkLst>
      <pc:sldChg chg="modSp mod">
        <pc:chgData name="Triebold  Nicolas" userId="8414fac6-5c62-4ef6-aa02-b49f3eb7f0da" providerId="ADAL" clId="{88B0B2CE-CEBA-49A1-9CA7-C48ACC185FA5}" dt="2022-10-16T15:19:18.532" v="4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88B0B2CE-CEBA-49A1-9CA7-C48ACC185FA5}" dt="2022-10-16T15:19:18.532" v="43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88B0B2CE-CEBA-49A1-9CA7-C48ACC185FA5}" dt="2022-10-16T15:19:11.093" v="21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4:30.769" v="752" actId="5793"/>
        <pc:sldMkLst>
          <pc:docMk/>
          <pc:sldMk cId="4043083654" sldId="260"/>
        </pc:sldMkLst>
        <pc:spChg chg="mod">
          <ac:chgData name="Triebold  Nicolas" userId="8414fac6-5c62-4ef6-aa02-b49f3eb7f0da" providerId="ADAL" clId="{88B0B2CE-CEBA-49A1-9CA7-C48ACC185FA5}" dt="2022-10-16T15:24:30.769" v="752" actId="5793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8:06.218" v="1185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88B0B2CE-CEBA-49A1-9CA7-C48ACC185FA5}" dt="2022-10-16T15:28:06.218" v="1185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7:36.288" v="1152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88B0B2CE-CEBA-49A1-9CA7-C48ACC185FA5}" dt="2022-10-16T15:27:36.288" v="1152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18.10.2022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18-10-2022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Beginning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semester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  <a:p>
            <a:endParaRPr lang="de-CH" dirty="0"/>
          </a:p>
          <a:p>
            <a:r>
              <a:rPr lang="de-CH" dirty="0"/>
              <a:t>Organisational </a:t>
            </a:r>
            <a:r>
              <a:rPr lang="de-CH" dirty="0" err="1"/>
              <a:t>stuff</a:t>
            </a:r>
            <a:endParaRPr lang="de-CH" dirty="0"/>
          </a:p>
          <a:p>
            <a:pPr lvl="1"/>
            <a:r>
              <a:rPr lang="de-CH" dirty="0"/>
              <a:t>Time </a:t>
            </a:r>
            <a:r>
              <a:rPr lang="de-CH" dirty="0" err="1"/>
              <a:t>schedule</a:t>
            </a:r>
            <a:endParaRPr lang="de-CH" dirty="0"/>
          </a:p>
          <a:p>
            <a:pPr lvl="1"/>
            <a:r>
              <a:rPr lang="de-CH" dirty="0"/>
              <a:t>Agreements</a:t>
            </a:r>
          </a:p>
          <a:p>
            <a:pPr lvl="1"/>
            <a:r>
              <a:rPr lang="de-CH" dirty="0"/>
              <a:t>Set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on overleaf</a:t>
            </a:r>
          </a:p>
          <a:p>
            <a:endParaRPr lang="de-CH" dirty="0"/>
          </a:p>
          <a:p>
            <a:r>
              <a:rPr lang="de-CH" dirty="0"/>
              <a:t>Started searching and </a:t>
            </a:r>
            <a:r>
              <a:rPr lang="de-CH" dirty="0" err="1"/>
              <a:t>reading</a:t>
            </a:r>
            <a:r>
              <a:rPr lang="de-CH" dirty="0"/>
              <a:t> </a:t>
            </a:r>
            <a:r>
              <a:rPr lang="de-CH" dirty="0" err="1"/>
              <a:t>literature</a:t>
            </a:r>
            <a:endParaRPr lang="de-CH" dirty="0"/>
          </a:p>
          <a:p>
            <a:pPr lvl="1"/>
            <a:r>
              <a:rPr lang="de-CH" dirty="0"/>
              <a:t>Found </a:t>
            </a:r>
            <a:r>
              <a:rPr lang="de-CH" dirty="0" err="1"/>
              <a:t>papers</a:t>
            </a:r>
            <a:r>
              <a:rPr lang="de-CH" dirty="0"/>
              <a:t> on </a:t>
            </a:r>
            <a:r>
              <a:rPr lang="de-CH" dirty="0" err="1"/>
              <a:t>ffect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limitd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on Search Task</a:t>
            </a:r>
          </a:p>
          <a:p>
            <a:pPr lvl="1"/>
            <a:r>
              <a:rPr lang="de-CH" dirty="0"/>
              <a:t>Many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how limited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VR </a:t>
            </a:r>
            <a:r>
              <a:rPr lang="de-CH" dirty="0" err="1"/>
              <a:t>sickness</a:t>
            </a:r>
            <a:r>
              <a:rPr lang="de-CH" dirty="0"/>
              <a:t> and how to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Organisational</a:t>
            </a:r>
          </a:p>
          <a:p>
            <a:pPr lvl="1"/>
            <a:r>
              <a:rPr lang="de-CH" dirty="0" err="1"/>
              <a:t>Mystudies</a:t>
            </a:r>
            <a:r>
              <a:rPr lang="de-CH" dirty="0"/>
              <a:t>: </a:t>
            </a:r>
            <a:r>
              <a:rPr lang="de-CH" dirty="0" err="1"/>
              <a:t>Which</a:t>
            </a:r>
            <a:r>
              <a:rPr lang="de-CH" dirty="0"/>
              <a:t> Prof to </a:t>
            </a:r>
            <a:r>
              <a:rPr lang="de-CH" dirty="0" err="1"/>
              <a:t>select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title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fixed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What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meant</a:t>
            </a:r>
            <a:r>
              <a:rPr lang="de-CH" dirty="0"/>
              <a:t> with </a:t>
            </a:r>
            <a:r>
              <a:rPr lang="de-CH" dirty="0" err="1"/>
              <a:t>task</a:t>
            </a:r>
            <a:r>
              <a:rPr lang="de-CH" dirty="0"/>
              <a:t> </a:t>
            </a:r>
            <a:r>
              <a:rPr lang="de-CH" dirty="0" err="1"/>
              <a:t>description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err="1"/>
              <a:t>template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Set </a:t>
            </a:r>
            <a:r>
              <a:rPr lang="de-CH" dirty="0" err="1"/>
              <a:t>dates</a:t>
            </a:r>
            <a:r>
              <a:rPr lang="de-CH" dirty="0"/>
              <a:t> and </a:t>
            </a:r>
            <a:r>
              <a:rPr lang="de-CH" dirty="0" err="1"/>
              <a:t>stuff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Some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organisational </a:t>
            </a:r>
            <a:r>
              <a:rPr lang="de-CH" dirty="0" err="1"/>
              <a:t>questions</a:t>
            </a:r>
            <a:r>
              <a:rPr lang="de-CH" dirty="0"/>
              <a:t>…</a:t>
            </a:r>
          </a:p>
          <a:p>
            <a:pPr lvl="1"/>
            <a:endParaRPr lang="de-CH" dirty="0"/>
          </a:p>
          <a:p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fitting</a:t>
            </a:r>
            <a:r>
              <a:rPr lang="de-CH" dirty="0"/>
              <a:t> </a:t>
            </a:r>
            <a:r>
              <a:rPr lang="de-CH" dirty="0" err="1"/>
              <a:t>literature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Considering</a:t>
            </a:r>
            <a:r>
              <a:rPr lang="de-CH" dirty="0"/>
              <a:t> different </a:t>
            </a:r>
            <a:r>
              <a:rPr lang="de-CH" dirty="0" err="1"/>
              <a:t>possibilities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, unsure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direction</a:t>
            </a:r>
            <a:r>
              <a:rPr lang="de-CH" dirty="0"/>
              <a:t> to </a:t>
            </a:r>
            <a:r>
              <a:rPr lang="de-CH" dirty="0" err="1"/>
              <a:t>go</a:t>
            </a:r>
            <a:endParaRPr lang="de-CH" dirty="0"/>
          </a:p>
          <a:p>
            <a:endParaRPr lang="de-CH" dirty="0"/>
          </a:p>
          <a:p>
            <a:r>
              <a:rPr lang="de-CH" dirty="0"/>
              <a:t>Getting in to </a:t>
            </a:r>
            <a:r>
              <a:rPr lang="de-CH" dirty="0" err="1"/>
              <a:t>unity</a:t>
            </a:r>
            <a:r>
              <a:rPr lang="de-CH" dirty="0"/>
              <a:t>, it’s </a:t>
            </a:r>
            <a:r>
              <a:rPr lang="de-CH" dirty="0" err="1"/>
              <a:t>fun</a:t>
            </a:r>
            <a:r>
              <a:rPr lang="de-CH" dirty="0"/>
              <a:t>, but time-</a:t>
            </a:r>
            <a:r>
              <a:rPr lang="de-CH" dirty="0" err="1"/>
              <a:t>consuming</a:t>
            </a:r>
            <a:r>
              <a:rPr lang="de-CH" dirty="0"/>
              <a:t> :P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endParaRPr lang="de-CH" dirty="0"/>
          </a:p>
          <a:p>
            <a:r>
              <a:rPr lang="de-CH" dirty="0"/>
              <a:t>Look in to how to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VR vs. RL,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and </a:t>
            </a:r>
            <a:r>
              <a:rPr lang="de-CH" dirty="0" err="1"/>
              <a:t>factors</a:t>
            </a:r>
            <a:r>
              <a:rPr lang="de-CH" dirty="0"/>
              <a:t> to </a:t>
            </a:r>
            <a:r>
              <a:rPr lang="de-CH" dirty="0" err="1"/>
              <a:t>consider</a:t>
            </a:r>
            <a:r>
              <a:rPr lang="de-CH" dirty="0"/>
              <a:t>? I have used R Studio to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data</a:t>
            </a:r>
            <a:r>
              <a:rPr lang="de-CH"/>
              <a:t> before; </a:t>
            </a:r>
            <a:r>
              <a:rPr lang="de-CH" dirty="0" err="1"/>
              <a:t>suggestions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unity</a:t>
            </a:r>
            <a:r>
              <a:rPr lang="de-CH" dirty="0"/>
              <a:t>!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endParaRPr lang="de-CH" dirty="0"/>
          </a:p>
          <a:p>
            <a:r>
              <a:rPr lang="de-CH" dirty="0"/>
              <a:t>Look in to how to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VR vs. RL,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and </a:t>
            </a:r>
            <a:r>
              <a:rPr lang="de-CH" dirty="0" err="1"/>
              <a:t>factors</a:t>
            </a:r>
            <a:r>
              <a:rPr lang="de-CH" dirty="0"/>
              <a:t> to </a:t>
            </a:r>
            <a:r>
              <a:rPr lang="de-CH" dirty="0" err="1"/>
              <a:t>consider</a:t>
            </a:r>
            <a:r>
              <a:rPr lang="de-CH" dirty="0"/>
              <a:t>? I have used R Studio to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data</a:t>
            </a:r>
            <a:r>
              <a:rPr lang="de-CH"/>
              <a:t> before; </a:t>
            </a:r>
            <a:r>
              <a:rPr lang="de-CH" dirty="0" err="1"/>
              <a:t>suggestions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unity</a:t>
            </a:r>
            <a:r>
              <a:rPr lang="de-CH" dirty="0"/>
              <a:t>!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18.10.2022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3283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229</Words>
  <Application>Microsoft Office PowerPoint</Application>
  <PresentationFormat>Bildschirmpräsentation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ETH_IWF</vt:lpstr>
      <vt:lpstr>Semester Project Weekly Meeting – 18-10-2022</vt:lpstr>
      <vt:lpstr>Last Week</vt:lpstr>
      <vt:lpstr>Current Challenges</vt:lpstr>
      <vt:lpstr>Next Week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2022-10-18T12:44:12Z</dcterms:modified>
</cp:coreProperties>
</file>