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7" r:id="rId2"/>
    <p:sldId id="260" r:id="rId3"/>
    <p:sldId id="275" r:id="rId4"/>
    <p:sldId id="276" r:id="rId5"/>
    <p:sldId id="270" r:id="rId6"/>
    <p:sldId id="268" r:id="rId7"/>
    <p:sldId id="269" r:id="rId8"/>
    <p:sldId id="263" r:id="rId9"/>
    <p:sldId id="272" r:id="rId10"/>
    <p:sldId id="273" r:id="rId11"/>
    <p:sldId id="274" r:id="rId12"/>
    <p:sldId id="271" r:id="rId13"/>
    <p:sldId id="265" r:id="rId14"/>
    <p:sldId id="266" r:id="rId15"/>
    <p:sldId id="267" r:id="rId16"/>
    <p:sldId id="264" r:id="rId17"/>
    <p:sldId id="261" r:id="rId18"/>
    <p:sldId id="262" r:id="rId1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CF4B33-D0AE-443C-8306-8BB130465B38}" v="6" dt="2022-10-25T07:54:32.712"/>
    <p1510:client id="{F1D0FB1E-C443-4641-AC98-52F9AD785DAF}" v="18" dt="2022-10-24T15:07:34.7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133" autoAdjust="0"/>
  </p:normalViewPr>
  <p:slideViewPr>
    <p:cSldViewPr snapToGrid="0">
      <p:cViewPr varScale="1">
        <p:scale>
          <a:sx n="76" d="100"/>
          <a:sy n="76" d="100"/>
        </p:scale>
        <p:origin x="1257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iebold  Nicolas" userId="8414fac6-5c62-4ef6-aa02-b49f3eb7f0da" providerId="ADAL" clId="{61DB4FAC-7A3D-4508-B788-634459E77624}"/>
    <pc:docChg chg="custSel modSld">
      <pc:chgData name="Triebold  Nicolas" userId="8414fac6-5c62-4ef6-aa02-b49f3eb7f0da" providerId="ADAL" clId="{61DB4FAC-7A3D-4508-B788-634459E77624}" dt="2022-10-17T15:48:27.991" v="170" actId="20577"/>
      <pc:docMkLst>
        <pc:docMk/>
      </pc:docMkLst>
      <pc:sldChg chg="modSp mod">
        <pc:chgData name="Triebold  Nicolas" userId="8414fac6-5c62-4ef6-aa02-b49f3eb7f0da" providerId="ADAL" clId="{61DB4FAC-7A3D-4508-B788-634459E77624}" dt="2022-10-17T15:47:47.715" v="166" actId="20577"/>
        <pc:sldMkLst>
          <pc:docMk/>
          <pc:sldMk cId="4043083654" sldId="260"/>
        </pc:sldMkLst>
        <pc:spChg chg="mod">
          <ac:chgData name="Triebold  Nicolas" userId="8414fac6-5c62-4ef6-aa02-b49f3eb7f0da" providerId="ADAL" clId="{61DB4FAC-7A3D-4508-B788-634459E77624}" dt="2022-10-17T15:47:47.715" v="166" actId="20577"/>
          <ac:spMkLst>
            <pc:docMk/>
            <pc:sldMk cId="4043083654" sldId="260"/>
            <ac:spMk id="7" creationId="{00000000-0000-0000-0000-000000000000}"/>
          </ac:spMkLst>
        </pc:spChg>
      </pc:sldChg>
      <pc:sldChg chg="modSp mod">
        <pc:chgData name="Triebold  Nicolas" userId="8414fac6-5c62-4ef6-aa02-b49f3eb7f0da" providerId="ADAL" clId="{61DB4FAC-7A3D-4508-B788-634459E77624}" dt="2022-10-17T15:48:13.341" v="169" actId="20577"/>
        <pc:sldMkLst>
          <pc:docMk/>
          <pc:sldMk cId="138772819" sldId="261"/>
        </pc:sldMkLst>
        <pc:spChg chg="mod">
          <ac:chgData name="Triebold  Nicolas" userId="8414fac6-5c62-4ef6-aa02-b49f3eb7f0da" providerId="ADAL" clId="{61DB4FAC-7A3D-4508-B788-634459E77624}" dt="2022-10-17T15:48:13.341" v="169" actId="20577"/>
          <ac:spMkLst>
            <pc:docMk/>
            <pc:sldMk cId="138772819" sldId="261"/>
            <ac:spMk id="7" creationId="{00000000-0000-0000-0000-000000000000}"/>
          </ac:spMkLst>
        </pc:spChg>
      </pc:sldChg>
      <pc:sldChg chg="modSp mod">
        <pc:chgData name="Triebold  Nicolas" userId="8414fac6-5c62-4ef6-aa02-b49f3eb7f0da" providerId="ADAL" clId="{61DB4FAC-7A3D-4508-B788-634459E77624}" dt="2022-10-17T15:48:27.991" v="170" actId="20577"/>
        <pc:sldMkLst>
          <pc:docMk/>
          <pc:sldMk cId="2760770965" sldId="262"/>
        </pc:sldMkLst>
        <pc:spChg chg="mod">
          <ac:chgData name="Triebold  Nicolas" userId="8414fac6-5c62-4ef6-aa02-b49f3eb7f0da" providerId="ADAL" clId="{61DB4FAC-7A3D-4508-B788-634459E77624}" dt="2022-10-17T15:48:27.991" v="170" actId="20577"/>
          <ac:spMkLst>
            <pc:docMk/>
            <pc:sldMk cId="2760770965" sldId="262"/>
            <ac:spMk id="7" creationId="{00000000-0000-0000-0000-000000000000}"/>
          </ac:spMkLst>
        </pc:spChg>
      </pc:sldChg>
    </pc:docChg>
  </pc:docChgLst>
  <pc:docChgLst>
    <pc:chgData name="Triebold  Nicolas" userId="8414fac6-5c62-4ef6-aa02-b49f3eb7f0da" providerId="ADAL" clId="{62D4E28B-A63B-4B5B-AE5E-4F8D9BF077CE}"/>
    <pc:docChg chg="addSld">
      <pc:chgData name="Triebold  Nicolas" userId="8414fac6-5c62-4ef6-aa02-b49f3eb7f0da" providerId="ADAL" clId="{62D4E28B-A63B-4B5B-AE5E-4F8D9BF077CE}" dt="2022-10-18T12:44:09.840" v="0" actId="2890"/>
      <pc:docMkLst>
        <pc:docMk/>
      </pc:docMkLst>
      <pc:sldChg chg="add">
        <pc:chgData name="Triebold  Nicolas" userId="8414fac6-5c62-4ef6-aa02-b49f3eb7f0da" providerId="ADAL" clId="{62D4E28B-A63B-4B5B-AE5E-4F8D9BF077CE}" dt="2022-10-18T12:44:09.840" v="0" actId="2890"/>
        <pc:sldMkLst>
          <pc:docMk/>
          <pc:sldMk cId="219328382" sldId="263"/>
        </pc:sldMkLst>
      </pc:sldChg>
    </pc:docChg>
  </pc:docChgLst>
  <pc:docChgLst>
    <pc:chgData name="Triebold  Nicolas" userId="8414fac6-5c62-4ef6-aa02-b49f3eb7f0da" providerId="ADAL" clId="{F1D0FB1E-C443-4641-AC98-52F9AD785DAF}"/>
    <pc:docChg chg="undo custSel addSld delSld modSld sldOrd">
      <pc:chgData name="Triebold  Nicolas" userId="8414fac6-5c62-4ef6-aa02-b49f3eb7f0da" providerId="ADAL" clId="{F1D0FB1E-C443-4641-AC98-52F9AD785DAF}" dt="2022-10-24T15:22:23.594" v="3702" actId="20577"/>
      <pc:docMkLst>
        <pc:docMk/>
      </pc:docMkLst>
      <pc:sldChg chg="modSp mod">
        <pc:chgData name="Triebold  Nicolas" userId="8414fac6-5c62-4ef6-aa02-b49f3eb7f0da" providerId="ADAL" clId="{F1D0FB1E-C443-4641-AC98-52F9AD785DAF}" dt="2022-10-24T14:49:06.116" v="1659" actId="20577"/>
        <pc:sldMkLst>
          <pc:docMk/>
          <pc:sldMk cId="2363782907" sldId="257"/>
        </pc:sldMkLst>
        <pc:spChg chg="mod">
          <ac:chgData name="Triebold  Nicolas" userId="8414fac6-5c62-4ef6-aa02-b49f3eb7f0da" providerId="ADAL" clId="{F1D0FB1E-C443-4641-AC98-52F9AD785DAF}" dt="2022-10-24T14:49:06.116" v="1659" actId="20577"/>
          <ac:spMkLst>
            <pc:docMk/>
            <pc:sldMk cId="2363782907" sldId="257"/>
            <ac:spMk id="3" creationId="{00000000-0000-0000-0000-000000000000}"/>
          </ac:spMkLst>
        </pc:spChg>
      </pc:sldChg>
      <pc:sldChg chg="modSp mod">
        <pc:chgData name="Triebold  Nicolas" userId="8414fac6-5c62-4ef6-aa02-b49f3eb7f0da" providerId="ADAL" clId="{F1D0FB1E-C443-4641-AC98-52F9AD785DAF}" dt="2022-10-24T14:53:22.340" v="1807" actId="20577"/>
        <pc:sldMkLst>
          <pc:docMk/>
          <pc:sldMk cId="4043083654" sldId="260"/>
        </pc:sldMkLst>
        <pc:spChg chg="mod">
          <ac:chgData name="Triebold  Nicolas" userId="8414fac6-5c62-4ef6-aa02-b49f3eb7f0da" providerId="ADAL" clId="{F1D0FB1E-C443-4641-AC98-52F9AD785DAF}" dt="2022-10-24T14:51:03.321" v="1665" actId="20577"/>
          <ac:spMkLst>
            <pc:docMk/>
            <pc:sldMk cId="4043083654" sldId="260"/>
            <ac:spMk id="6" creationId="{00000000-0000-0000-0000-000000000000}"/>
          </ac:spMkLst>
        </pc:spChg>
        <pc:spChg chg="mod">
          <ac:chgData name="Triebold  Nicolas" userId="8414fac6-5c62-4ef6-aa02-b49f3eb7f0da" providerId="ADAL" clId="{F1D0FB1E-C443-4641-AC98-52F9AD785DAF}" dt="2022-10-24T14:53:22.340" v="1807" actId="20577"/>
          <ac:spMkLst>
            <pc:docMk/>
            <pc:sldMk cId="4043083654" sldId="260"/>
            <ac:spMk id="7" creationId="{00000000-0000-0000-0000-000000000000}"/>
          </ac:spMkLst>
        </pc:spChg>
      </pc:sldChg>
      <pc:sldChg chg="modSp mod">
        <pc:chgData name="Triebold  Nicolas" userId="8414fac6-5c62-4ef6-aa02-b49f3eb7f0da" providerId="ADAL" clId="{F1D0FB1E-C443-4641-AC98-52F9AD785DAF}" dt="2022-10-24T14:52:09.090" v="1702" actId="20577"/>
        <pc:sldMkLst>
          <pc:docMk/>
          <pc:sldMk cId="138772819" sldId="261"/>
        </pc:sldMkLst>
        <pc:spChg chg="mod">
          <ac:chgData name="Triebold  Nicolas" userId="8414fac6-5c62-4ef6-aa02-b49f3eb7f0da" providerId="ADAL" clId="{F1D0FB1E-C443-4641-AC98-52F9AD785DAF}" dt="2022-10-24T14:50:49.672" v="1663" actId="20577"/>
          <ac:spMkLst>
            <pc:docMk/>
            <pc:sldMk cId="138772819" sldId="261"/>
            <ac:spMk id="6" creationId="{00000000-0000-0000-0000-000000000000}"/>
          </ac:spMkLst>
        </pc:spChg>
        <pc:spChg chg="mod">
          <ac:chgData name="Triebold  Nicolas" userId="8414fac6-5c62-4ef6-aa02-b49f3eb7f0da" providerId="ADAL" clId="{F1D0FB1E-C443-4641-AC98-52F9AD785DAF}" dt="2022-10-24T14:52:09.090" v="1702" actId="20577"/>
          <ac:spMkLst>
            <pc:docMk/>
            <pc:sldMk cId="138772819" sldId="261"/>
            <ac:spMk id="7" creationId="{00000000-0000-0000-0000-000000000000}"/>
          </ac:spMkLst>
        </pc:spChg>
      </pc:sldChg>
      <pc:sldChg chg="modSp mod">
        <pc:chgData name="Triebold  Nicolas" userId="8414fac6-5c62-4ef6-aa02-b49f3eb7f0da" providerId="ADAL" clId="{F1D0FB1E-C443-4641-AC98-52F9AD785DAF}" dt="2022-10-24T14:50:53.041" v="1664" actId="20577"/>
        <pc:sldMkLst>
          <pc:docMk/>
          <pc:sldMk cId="2760770965" sldId="262"/>
        </pc:sldMkLst>
        <pc:spChg chg="mod">
          <ac:chgData name="Triebold  Nicolas" userId="8414fac6-5c62-4ef6-aa02-b49f3eb7f0da" providerId="ADAL" clId="{F1D0FB1E-C443-4641-AC98-52F9AD785DAF}" dt="2022-10-24T14:50:53.041" v="1664" actId="20577"/>
          <ac:spMkLst>
            <pc:docMk/>
            <pc:sldMk cId="2760770965" sldId="262"/>
            <ac:spMk id="6" creationId="{00000000-0000-0000-0000-000000000000}"/>
          </ac:spMkLst>
        </pc:spChg>
        <pc:spChg chg="mod">
          <ac:chgData name="Triebold  Nicolas" userId="8414fac6-5c62-4ef6-aa02-b49f3eb7f0da" providerId="ADAL" clId="{F1D0FB1E-C443-4641-AC98-52F9AD785DAF}" dt="2022-10-24T13:33:08.656" v="278" actId="20577"/>
          <ac:spMkLst>
            <pc:docMk/>
            <pc:sldMk cId="2760770965" sldId="262"/>
            <ac:spMk id="7" creationId="{00000000-0000-0000-0000-000000000000}"/>
          </ac:spMkLst>
        </pc:spChg>
      </pc:sldChg>
      <pc:sldChg chg="del">
        <pc:chgData name="Triebold  Nicolas" userId="8414fac6-5c62-4ef6-aa02-b49f3eb7f0da" providerId="ADAL" clId="{F1D0FB1E-C443-4641-AC98-52F9AD785DAF}" dt="2022-10-24T13:32:52.832" v="276" actId="47"/>
        <pc:sldMkLst>
          <pc:docMk/>
          <pc:sldMk cId="219328382" sldId="263"/>
        </pc:sldMkLst>
      </pc:sldChg>
      <pc:sldChg chg="addSp delSp modSp add mod">
        <pc:chgData name="Triebold  Nicolas" userId="8414fac6-5c62-4ef6-aa02-b49f3eb7f0da" providerId="ADAL" clId="{F1D0FB1E-C443-4641-AC98-52F9AD785DAF}" dt="2022-10-24T15:18:43.766" v="3385" actId="20577"/>
        <pc:sldMkLst>
          <pc:docMk/>
          <pc:sldMk cId="1689430512" sldId="263"/>
        </pc:sldMkLst>
        <pc:spChg chg="add del mod">
          <ac:chgData name="Triebold  Nicolas" userId="8414fac6-5c62-4ef6-aa02-b49f3eb7f0da" providerId="ADAL" clId="{F1D0FB1E-C443-4641-AC98-52F9AD785DAF}" dt="2022-10-24T14:48:42.908" v="1654" actId="478"/>
          <ac:spMkLst>
            <pc:docMk/>
            <pc:sldMk cId="1689430512" sldId="263"/>
            <ac:spMk id="2" creationId="{302CB471-531B-63D0-2693-1D1A587BBF95}"/>
          </ac:spMkLst>
        </pc:spChg>
        <pc:spChg chg="add mod">
          <ac:chgData name="Triebold  Nicolas" userId="8414fac6-5c62-4ef6-aa02-b49f3eb7f0da" providerId="ADAL" clId="{F1D0FB1E-C443-4641-AC98-52F9AD785DAF}" dt="2022-10-24T14:48:43.297" v="1655"/>
          <ac:spMkLst>
            <pc:docMk/>
            <pc:sldMk cId="1689430512" sldId="263"/>
            <ac:spMk id="5" creationId="{BA532451-017B-BA3A-5961-21B086706A60}"/>
          </ac:spMkLst>
        </pc:spChg>
        <pc:spChg chg="mod">
          <ac:chgData name="Triebold  Nicolas" userId="8414fac6-5c62-4ef6-aa02-b49f3eb7f0da" providerId="ADAL" clId="{F1D0FB1E-C443-4641-AC98-52F9AD785DAF}" dt="2022-10-24T15:07:48.881" v="2676"/>
          <ac:spMkLst>
            <pc:docMk/>
            <pc:sldMk cId="1689430512" sldId="263"/>
            <ac:spMk id="6" creationId="{00000000-0000-0000-0000-000000000000}"/>
          </ac:spMkLst>
        </pc:spChg>
        <pc:spChg chg="mod">
          <ac:chgData name="Triebold  Nicolas" userId="8414fac6-5c62-4ef6-aa02-b49f3eb7f0da" providerId="ADAL" clId="{F1D0FB1E-C443-4641-AC98-52F9AD785DAF}" dt="2022-10-24T15:18:43.766" v="3385" actId="20577"/>
          <ac:spMkLst>
            <pc:docMk/>
            <pc:sldMk cId="1689430512" sldId="263"/>
            <ac:spMk id="7" creationId="{00000000-0000-0000-0000-000000000000}"/>
          </ac:spMkLst>
        </pc:spChg>
      </pc:sldChg>
      <pc:sldChg chg="modSp add mod">
        <pc:chgData name="Triebold  Nicolas" userId="8414fac6-5c62-4ef6-aa02-b49f3eb7f0da" providerId="ADAL" clId="{F1D0FB1E-C443-4641-AC98-52F9AD785DAF}" dt="2022-10-24T14:50:44.147" v="1662" actId="6549"/>
        <pc:sldMkLst>
          <pc:docMk/>
          <pc:sldMk cId="2396449771" sldId="264"/>
        </pc:sldMkLst>
        <pc:spChg chg="mod">
          <ac:chgData name="Triebold  Nicolas" userId="8414fac6-5c62-4ef6-aa02-b49f3eb7f0da" providerId="ADAL" clId="{F1D0FB1E-C443-4641-AC98-52F9AD785DAF}" dt="2022-10-24T14:50:44.147" v="1662" actId="6549"/>
          <ac:spMkLst>
            <pc:docMk/>
            <pc:sldMk cId="2396449771" sldId="264"/>
            <ac:spMk id="6" creationId="{00000000-0000-0000-0000-000000000000}"/>
          </ac:spMkLst>
        </pc:spChg>
        <pc:spChg chg="mod">
          <ac:chgData name="Triebold  Nicolas" userId="8414fac6-5c62-4ef6-aa02-b49f3eb7f0da" providerId="ADAL" clId="{F1D0FB1E-C443-4641-AC98-52F9AD785DAF}" dt="2022-10-24T13:35:23.211" v="579" actId="20577"/>
          <ac:spMkLst>
            <pc:docMk/>
            <pc:sldMk cId="2396449771" sldId="264"/>
            <ac:spMk id="7" creationId="{00000000-0000-0000-0000-000000000000}"/>
          </ac:spMkLst>
        </pc:spChg>
      </pc:sldChg>
      <pc:sldChg chg="addSp modSp add mod">
        <pc:chgData name="Triebold  Nicolas" userId="8414fac6-5c62-4ef6-aa02-b49f3eb7f0da" providerId="ADAL" clId="{F1D0FB1E-C443-4641-AC98-52F9AD785DAF}" dt="2022-10-24T14:47:03.007" v="1642" actId="20577"/>
        <pc:sldMkLst>
          <pc:docMk/>
          <pc:sldMk cId="401677731" sldId="265"/>
        </pc:sldMkLst>
        <pc:spChg chg="add mod">
          <ac:chgData name="Triebold  Nicolas" userId="8414fac6-5c62-4ef6-aa02-b49f3eb7f0da" providerId="ADAL" clId="{F1D0FB1E-C443-4641-AC98-52F9AD785DAF}" dt="2022-10-24T14:45:25.961" v="1504"/>
          <ac:spMkLst>
            <pc:docMk/>
            <pc:sldMk cId="401677731" sldId="265"/>
            <ac:spMk id="2" creationId="{B495E10F-C9ED-FEA4-0416-E42902A77706}"/>
          </ac:spMkLst>
        </pc:spChg>
        <pc:spChg chg="mod">
          <ac:chgData name="Triebold  Nicolas" userId="8414fac6-5c62-4ef6-aa02-b49f3eb7f0da" providerId="ADAL" clId="{F1D0FB1E-C443-4641-AC98-52F9AD785DAF}" dt="2022-10-24T14:47:03.007" v="1642" actId="20577"/>
          <ac:spMkLst>
            <pc:docMk/>
            <pc:sldMk cId="401677731" sldId="265"/>
            <ac:spMk id="7" creationId="{00000000-0000-0000-0000-000000000000}"/>
          </ac:spMkLst>
        </pc:spChg>
      </pc:sldChg>
      <pc:sldChg chg="addSp modSp add mod">
        <pc:chgData name="Triebold  Nicolas" userId="8414fac6-5c62-4ef6-aa02-b49f3eb7f0da" providerId="ADAL" clId="{F1D0FB1E-C443-4641-AC98-52F9AD785DAF}" dt="2022-10-24T14:45:24.078" v="1503"/>
        <pc:sldMkLst>
          <pc:docMk/>
          <pc:sldMk cId="2581932157" sldId="266"/>
        </pc:sldMkLst>
        <pc:spChg chg="add mod">
          <ac:chgData name="Triebold  Nicolas" userId="8414fac6-5c62-4ef6-aa02-b49f3eb7f0da" providerId="ADAL" clId="{F1D0FB1E-C443-4641-AC98-52F9AD785DAF}" dt="2022-10-24T14:45:24.078" v="1503"/>
          <ac:spMkLst>
            <pc:docMk/>
            <pc:sldMk cId="2581932157" sldId="266"/>
            <ac:spMk id="2" creationId="{8CB53E05-C602-B932-B602-F35D4D8595B2}"/>
          </ac:spMkLst>
        </pc:spChg>
        <pc:spChg chg="mod">
          <ac:chgData name="Triebold  Nicolas" userId="8414fac6-5c62-4ef6-aa02-b49f3eb7f0da" providerId="ADAL" clId="{F1D0FB1E-C443-4641-AC98-52F9AD785DAF}" dt="2022-10-24T14:28:01.069" v="586"/>
          <ac:spMkLst>
            <pc:docMk/>
            <pc:sldMk cId="2581932157" sldId="266"/>
            <ac:spMk id="6" creationId="{00000000-0000-0000-0000-000000000000}"/>
          </ac:spMkLst>
        </pc:spChg>
        <pc:spChg chg="mod">
          <ac:chgData name="Triebold  Nicolas" userId="8414fac6-5c62-4ef6-aa02-b49f3eb7f0da" providerId="ADAL" clId="{F1D0FB1E-C443-4641-AC98-52F9AD785DAF}" dt="2022-10-24T14:29:56.327" v="924" actId="20577"/>
          <ac:spMkLst>
            <pc:docMk/>
            <pc:sldMk cId="2581932157" sldId="266"/>
            <ac:spMk id="7" creationId="{00000000-0000-0000-0000-000000000000}"/>
          </ac:spMkLst>
        </pc:spChg>
      </pc:sldChg>
      <pc:sldChg chg="addSp modSp add mod">
        <pc:chgData name="Triebold  Nicolas" userId="8414fac6-5c62-4ef6-aa02-b49f3eb7f0da" providerId="ADAL" clId="{F1D0FB1E-C443-4641-AC98-52F9AD785DAF}" dt="2022-10-24T14:45:16.533" v="1502" actId="207"/>
        <pc:sldMkLst>
          <pc:docMk/>
          <pc:sldMk cId="3884725203" sldId="267"/>
        </pc:sldMkLst>
        <pc:spChg chg="add mod">
          <ac:chgData name="Triebold  Nicolas" userId="8414fac6-5c62-4ef6-aa02-b49f3eb7f0da" providerId="ADAL" clId="{F1D0FB1E-C443-4641-AC98-52F9AD785DAF}" dt="2022-10-24T14:45:16.533" v="1502" actId="207"/>
          <ac:spMkLst>
            <pc:docMk/>
            <pc:sldMk cId="3884725203" sldId="267"/>
            <ac:spMk id="2" creationId="{A79FC3A6-2809-7E3C-F760-14A0197A7038}"/>
          </ac:spMkLst>
        </pc:spChg>
        <pc:spChg chg="mod">
          <ac:chgData name="Triebold  Nicolas" userId="8414fac6-5c62-4ef6-aa02-b49f3eb7f0da" providerId="ADAL" clId="{F1D0FB1E-C443-4641-AC98-52F9AD785DAF}" dt="2022-10-24T14:31:12.637" v="926"/>
          <ac:spMkLst>
            <pc:docMk/>
            <pc:sldMk cId="3884725203" sldId="267"/>
            <ac:spMk id="6" creationId="{00000000-0000-0000-0000-000000000000}"/>
          </ac:spMkLst>
        </pc:spChg>
        <pc:spChg chg="mod">
          <ac:chgData name="Triebold  Nicolas" userId="8414fac6-5c62-4ef6-aa02-b49f3eb7f0da" providerId="ADAL" clId="{F1D0FB1E-C443-4641-AC98-52F9AD785DAF}" dt="2022-10-24T14:34:37.456" v="1177" actId="20577"/>
          <ac:spMkLst>
            <pc:docMk/>
            <pc:sldMk cId="3884725203" sldId="267"/>
            <ac:spMk id="7" creationId="{00000000-0000-0000-0000-000000000000}"/>
          </ac:spMkLst>
        </pc:spChg>
      </pc:sldChg>
      <pc:sldChg chg="addSp modSp add mod ord">
        <pc:chgData name="Triebold  Nicolas" userId="8414fac6-5c62-4ef6-aa02-b49f3eb7f0da" providerId="ADAL" clId="{F1D0FB1E-C443-4641-AC98-52F9AD785DAF}" dt="2022-10-24T14:47:47.057" v="1645"/>
        <pc:sldMkLst>
          <pc:docMk/>
          <pc:sldMk cId="2683872719" sldId="268"/>
        </pc:sldMkLst>
        <pc:spChg chg="add mod">
          <ac:chgData name="Triebold  Nicolas" userId="8414fac6-5c62-4ef6-aa02-b49f3eb7f0da" providerId="ADAL" clId="{F1D0FB1E-C443-4641-AC98-52F9AD785DAF}" dt="2022-10-24T14:45:02.695" v="1498" actId="207"/>
          <ac:spMkLst>
            <pc:docMk/>
            <pc:sldMk cId="2683872719" sldId="268"/>
            <ac:spMk id="2" creationId="{1404B67B-6369-0C9F-B30E-BA634D4AE35C}"/>
          </ac:spMkLst>
        </pc:spChg>
        <pc:spChg chg="mod">
          <ac:chgData name="Triebold  Nicolas" userId="8414fac6-5c62-4ef6-aa02-b49f3eb7f0da" providerId="ADAL" clId="{F1D0FB1E-C443-4641-AC98-52F9AD785DAF}" dt="2022-10-24T14:35:21.490" v="1233" actId="27636"/>
          <ac:spMkLst>
            <pc:docMk/>
            <pc:sldMk cId="2683872719" sldId="268"/>
            <ac:spMk id="6" creationId="{00000000-0000-0000-0000-000000000000}"/>
          </ac:spMkLst>
        </pc:spChg>
        <pc:spChg chg="mod">
          <ac:chgData name="Triebold  Nicolas" userId="8414fac6-5c62-4ef6-aa02-b49f3eb7f0da" providerId="ADAL" clId="{F1D0FB1E-C443-4641-AC98-52F9AD785DAF}" dt="2022-10-24T14:36:50.658" v="1479" actId="20577"/>
          <ac:spMkLst>
            <pc:docMk/>
            <pc:sldMk cId="2683872719" sldId="268"/>
            <ac:spMk id="7" creationId="{00000000-0000-0000-0000-000000000000}"/>
          </ac:spMkLst>
        </pc:spChg>
      </pc:sldChg>
      <pc:sldChg chg="addSp modSp add mod ord">
        <pc:chgData name="Triebold  Nicolas" userId="8414fac6-5c62-4ef6-aa02-b49f3eb7f0da" providerId="ADAL" clId="{F1D0FB1E-C443-4641-AC98-52F9AD785DAF}" dt="2022-10-24T15:00:32.284" v="2425" actId="15"/>
        <pc:sldMkLst>
          <pc:docMk/>
          <pc:sldMk cId="1312564726" sldId="269"/>
        </pc:sldMkLst>
        <pc:spChg chg="add mod">
          <ac:chgData name="Triebold  Nicolas" userId="8414fac6-5c62-4ef6-aa02-b49f3eb7f0da" providerId="ADAL" clId="{F1D0FB1E-C443-4641-AC98-52F9AD785DAF}" dt="2022-10-24T14:45:08.154" v="1499"/>
          <ac:spMkLst>
            <pc:docMk/>
            <pc:sldMk cId="1312564726" sldId="269"/>
            <ac:spMk id="2" creationId="{97F2C38C-2000-AEE2-61C5-F3138A3380C3}"/>
          </ac:spMkLst>
        </pc:spChg>
        <pc:spChg chg="mod">
          <ac:chgData name="Triebold  Nicolas" userId="8414fac6-5c62-4ef6-aa02-b49f3eb7f0da" providerId="ADAL" clId="{F1D0FB1E-C443-4641-AC98-52F9AD785DAF}" dt="2022-10-24T14:37:50.090" v="1487" actId="20577"/>
          <ac:spMkLst>
            <pc:docMk/>
            <pc:sldMk cId="1312564726" sldId="269"/>
            <ac:spMk id="6" creationId="{00000000-0000-0000-0000-000000000000}"/>
          </ac:spMkLst>
        </pc:spChg>
        <pc:spChg chg="mod">
          <ac:chgData name="Triebold  Nicolas" userId="8414fac6-5c62-4ef6-aa02-b49f3eb7f0da" providerId="ADAL" clId="{F1D0FB1E-C443-4641-AC98-52F9AD785DAF}" dt="2022-10-24T15:00:32.284" v="2425" actId="15"/>
          <ac:spMkLst>
            <pc:docMk/>
            <pc:sldMk cId="1312564726" sldId="269"/>
            <ac:spMk id="7" creationId="{00000000-0000-0000-0000-000000000000}"/>
          </ac:spMkLst>
        </pc:spChg>
      </pc:sldChg>
      <pc:sldChg chg="addSp modSp add mod ord">
        <pc:chgData name="Triebold  Nicolas" userId="8414fac6-5c62-4ef6-aa02-b49f3eb7f0da" providerId="ADAL" clId="{F1D0FB1E-C443-4641-AC98-52F9AD785DAF}" dt="2022-10-24T14:56:11.749" v="1990" actId="20577"/>
        <pc:sldMkLst>
          <pc:docMk/>
          <pc:sldMk cId="3645140888" sldId="270"/>
        </pc:sldMkLst>
        <pc:spChg chg="add mod">
          <ac:chgData name="Triebold  Nicolas" userId="8414fac6-5c62-4ef6-aa02-b49f3eb7f0da" providerId="ADAL" clId="{F1D0FB1E-C443-4641-AC98-52F9AD785DAF}" dt="2022-10-24T14:45:09.894" v="1500"/>
          <ac:spMkLst>
            <pc:docMk/>
            <pc:sldMk cId="3645140888" sldId="270"/>
            <ac:spMk id="2" creationId="{8F26ED98-CAF0-594C-1C1E-72D73EA927B8}"/>
          </ac:spMkLst>
        </pc:spChg>
        <pc:spChg chg="mod">
          <ac:chgData name="Triebold  Nicolas" userId="8414fac6-5c62-4ef6-aa02-b49f3eb7f0da" providerId="ADAL" clId="{F1D0FB1E-C443-4641-AC98-52F9AD785DAF}" dt="2022-10-24T14:44:06.450" v="1494" actId="27636"/>
          <ac:spMkLst>
            <pc:docMk/>
            <pc:sldMk cId="3645140888" sldId="270"/>
            <ac:spMk id="6" creationId="{00000000-0000-0000-0000-000000000000}"/>
          </ac:spMkLst>
        </pc:spChg>
        <pc:spChg chg="mod">
          <ac:chgData name="Triebold  Nicolas" userId="8414fac6-5c62-4ef6-aa02-b49f3eb7f0da" providerId="ADAL" clId="{F1D0FB1E-C443-4641-AC98-52F9AD785DAF}" dt="2022-10-24T14:56:11.749" v="1990" actId="20577"/>
          <ac:spMkLst>
            <pc:docMk/>
            <pc:sldMk cId="3645140888" sldId="270"/>
            <ac:spMk id="7" creationId="{00000000-0000-0000-0000-000000000000}"/>
          </ac:spMkLst>
        </pc:spChg>
      </pc:sldChg>
      <pc:sldChg chg="addSp delSp modSp add mod">
        <pc:chgData name="Triebold  Nicolas" userId="8414fac6-5c62-4ef6-aa02-b49f3eb7f0da" providerId="ADAL" clId="{F1D0FB1E-C443-4641-AC98-52F9AD785DAF}" dt="2022-10-24T15:04:02.967" v="2674" actId="20577"/>
        <pc:sldMkLst>
          <pc:docMk/>
          <pc:sldMk cId="549604077" sldId="271"/>
        </pc:sldMkLst>
        <pc:spChg chg="add mod">
          <ac:chgData name="Triebold  Nicolas" userId="8414fac6-5c62-4ef6-aa02-b49f3eb7f0da" providerId="ADAL" clId="{F1D0FB1E-C443-4641-AC98-52F9AD785DAF}" dt="2022-10-24T15:01:50.738" v="2432"/>
          <ac:spMkLst>
            <pc:docMk/>
            <pc:sldMk cId="549604077" sldId="271"/>
            <ac:spMk id="2" creationId="{7935482F-7378-0D0A-CF2C-C04EBBCE7A77}"/>
          </ac:spMkLst>
        </pc:spChg>
        <pc:spChg chg="del">
          <ac:chgData name="Triebold  Nicolas" userId="8414fac6-5c62-4ef6-aa02-b49f3eb7f0da" providerId="ADAL" clId="{F1D0FB1E-C443-4641-AC98-52F9AD785DAF}" dt="2022-10-24T15:01:50.353" v="2431" actId="478"/>
          <ac:spMkLst>
            <pc:docMk/>
            <pc:sldMk cId="549604077" sldId="271"/>
            <ac:spMk id="5" creationId="{BA532451-017B-BA3A-5961-21B086706A60}"/>
          </ac:spMkLst>
        </pc:spChg>
        <pc:spChg chg="mod">
          <ac:chgData name="Triebold  Nicolas" userId="8414fac6-5c62-4ef6-aa02-b49f3eb7f0da" providerId="ADAL" clId="{F1D0FB1E-C443-4641-AC98-52F9AD785DAF}" dt="2022-10-24T15:01:39.052" v="2430" actId="27636"/>
          <ac:spMkLst>
            <pc:docMk/>
            <pc:sldMk cId="549604077" sldId="271"/>
            <ac:spMk id="6" creationId="{00000000-0000-0000-0000-000000000000}"/>
          </ac:spMkLst>
        </pc:spChg>
        <pc:spChg chg="mod">
          <ac:chgData name="Triebold  Nicolas" userId="8414fac6-5c62-4ef6-aa02-b49f3eb7f0da" providerId="ADAL" clId="{F1D0FB1E-C443-4641-AC98-52F9AD785DAF}" dt="2022-10-24T15:04:02.967" v="2674" actId="20577"/>
          <ac:spMkLst>
            <pc:docMk/>
            <pc:sldMk cId="549604077" sldId="271"/>
            <ac:spMk id="7" creationId="{00000000-0000-0000-0000-000000000000}"/>
          </ac:spMkLst>
        </pc:spChg>
      </pc:sldChg>
      <pc:sldChg chg="modSp add mod">
        <pc:chgData name="Triebold  Nicolas" userId="8414fac6-5c62-4ef6-aa02-b49f3eb7f0da" providerId="ADAL" clId="{F1D0FB1E-C443-4641-AC98-52F9AD785DAF}" dt="2022-10-24T15:22:23.594" v="3702" actId="20577"/>
        <pc:sldMkLst>
          <pc:docMk/>
          <pc:sldMk cId="661532493" sldId="272"/>
        </pc:sldMkLst>
        <pc:spChg chg="mod">
          <ac:chgData name="Triebold  Nicolas" userId="8414fac6-5c62-4ef6-aa02-b49f3eb7f0da" providerId="ADAL" clId="{F1D0FB1E-C443-4641-AC98-52F9AD785DAF}" dt="2022-10-24T15:22:23.594" v="3702" actId="20577"/>
          <ac:spMkLst>
            <pc:docMk/>
            <pc:sldMk cId="661532493" sldId="272"/>
            <ac:spMk id="7" creationId="{00000000-0000-0000-0000-000000000000}"/>
          </ac:spMkLst>
        </pc:spChg>
      </pc:sldChg>
    </pc:docChg>
  </pc:docChgLst>
  <pc:docChgLst>
    <pc:chgData name="Triebold  Nicolas" userId="8414fac6-5c62-4ef6-aa02-b49f3eb7f0da" providerId="ADAL" clId="{88B0B2CE-CEBA-49A1-9CA7-C48ACC185FA5}"/>
    <pc:docChg chg="custSel modSld">
      <pc:chgData name="Triebold  Nicolas" userId="8414fac6-5c62-4ef6-aa02-b49f3eb7f0da" providerId="ADAL" clId="{88B0B2CE-CEBA-49A1-9CA7-C48ACC185FA5}" dt="2022-10-16T15:28:06.218" v="1185" actId="20577"/>
      <pc:docMkLst>
        <pc:docMk/>
      </pc:docMkLst>
      <pc:sldChg chg="modSp mod">
        <pc:chgData name="Triebold  Nicolas" userId="8414fac6-5c62-4ef6-aa02-b49f3eb7f0da" providerId="ADAL" clId="{88B0B2CE-CEBA-49A1-9CA7-C48ACC185FA5}" dt="2022-10-16T15:19:18.532" v="43" actId="20577"/>
        <pc:sldMkLst>
          <pc:docMk/>
          <pc:sldMk cId="2363782907" sldId="257"/>
        </pc:sldMkLst>
        <pc:spChg chg="mod">
          <ac:chgData name="Triebold  Nicolas" userId="8414fac6-5c62-4ef6-aa02-b49f3eb7f0da" providerId="ADAL" clId="{88B0B2CE-CEBA-49A1-9CA7-C48ACC185FA5}" dt="2022-10-16T15:19:18.532" v="43" actId="20577"/>
          <ac:spMkLst>
            <pc:docMk/>
            <pc:sldMk cId="2363782907" sldId="257"/>
            <ac:spMk id="2" creationId="{00000000-0000-0000-0000-000000000000}"/>
          </ac:spMkLst>
        </pc:spChg>
        <pc:spChg chg="mod">
          <ac:chgData name="Triebold  Nicolas" userId="8414fac6-5c62-4ef6-aa02-b49f3eb7f0da" providerId="ADAL" clId="{88B0B2CE-CEBA-49A1-9CA7-C48ACC185FA5}" dt="2022-10-16T15:19:11.093" v="21" actId="20577"/>
          <ac:spMkLst>
            <pc:docMk/>
            <pc:sldMk cId="2363782907" sldId="257"/>
            <ac:spMk id="3" creationId="{00000000-0000-0000-0000-000000000000}"/>
          </ac:spMkLst>
        </pc:spChg>
      </pc:sldChg>
      <pc:sldChg chg="modSp mod">
        <pc:chgData name="Triebold  Nicolas" userId="8414fac6-5c62-4ef6-aa02-b49f3eb7f0da" providerId="ADAL" clId="{88B0B2CE-CEBA-49A1-9CA7-C48ACC185FA5}" dt="2022-10-16T15:24:30.769" v="752" actId="5793"/>
        <pc:sldMkLst>
          <pc:docMk/>
          <pc:sldMk cId="4043083654" sldId="260"/>
        </pc:sldMkLst>
        <pc:spChg chg="mod">
          <ac:chgData name="Triebold  Nicolas" userId="8414fac6-5c62-4ef6-aa02-b49f3eb7f0da" providerId="ADAL" clId="{88B0B2CE-CEBA-49A1-9CA7-C48ACC185FA5}" dt="2022-10-16T15:24:30.769" v="752" actId="5793"/>
          <ac:spMkLst>
            <pc:docMk/>
            <pc:sldMk cId="4043083654" sldId="260"/>
            <ac:spMk id="7" creationId="{00000000-0000-0000-0000-000000000000}"/>
          </ac:spMkLst>
        </pc:spChg>
      </pc:sldChg>
      <pc:sldChg chg="modSp mod">
        <pc:chgData name="Triebold  Nicolas" userId="8414fac6-5c62-4ef6-aa02-b49f3eb7f0da" providerId="ADAL" clId="{88B0B2CE-CEBA-49A1-9CA7-C48ACC185FA5}" dt="2022-10-16T15:28:06.218" v="1185" actId="20577"/>
        <pc:sldMkLst>
          <pc:docMk/>
          <pc:sldMk cId="138772819" sldId="261"/>
        </pc:sldMkLst>
        <pc:spChg chg="mod">
          <ac:chgData name="Triebold  Nicolas" userId="8414fac6-5c62-4ef6-aa02-b49f3eb7f0da" providerId="ADAL" clId="{88B0B2CE-CEBA-49A1-9CA7-C48ACC185FA5}" dt="2022-10-16T15:28:06.218" v="1185" actId="20577"/>
          <ac:spMkLst>
            <pc:docMk/>
            <pc:sldMk cId="138772819" sldId="261"/>
            <ac:spMk id="7" creationId="{00000000-0000-0000-0000-000000000000}"/>
          </ac:spMkLst>
        </pc:spChg>
      </pc:sldChg>
      <pc:sldChg chg="modSp mod">
        <pc:chgData name="Triebold  Nicolas" userId="8414fac6-5c62-4ef6-aa02-b49f3eb7f0da" providerId="ADAL" clId="{88B0B2CE-CEBA-49A1-9CA7-C48ACC185FA5}" dt="2022-10-16T15:27:36.288" v="1152" actId="20577"/>
        <pc:sldMkLst>
          <pc:docMk/>
          <pc:sldMk cId="2760770965" sldId="262"/>
        </pc:sldMkLst>
        <pc:spChg chg="mod">
          <ac:chgData name="Triebold  Nicolas" userId="8414fac6-5c62-4ef6-aa02-b49f3eb7f0da" providerId="ADAL" clId="{88B0B2CE-CEBA-49A1-9CA7-C48ACC185FA5}" dt="2022-10-16T15:27:36.288" v="1152" actId="20577"/>
          <ac:spMkLst>
            <pc:docMk/>
            <pc:sldMk cId="2760770965" sldId="262"/>
            <ac:spMk id="7" creationId="{00000000-0000-0000-0000-000000000000}"/>
          </ac:spMkLst>
        </pc:spChg>
      </pc:sldChg>
    </pc:docChg>
  </pc:docChgLst>
  <pc:docChgLst>
    <pc:chgData name="Triebold  Nicolas" userId="8414fac6-5c62-4ef6-aa02-b49f3eb7f0da" providerId="ADAL" clId="{EBCF4B33-D0AE-443C-8306-8BB130465B38}"/>
    <pc:docChg chg="custSel addSld delSld modSld sldOrd">
      <pc:chgData name="Triebold  Nicolas" userId="8414fac6-5c62-4ef6-aa02-b49f3eb7f0da" providerId="ADAL" clId="{EBCF4B33-D0AE-443C-8306-8BB130465B38}" dt="2022-10-25T08:02:21.450" v="1856" actId="20577"/>
      <pc:docMkLst>
        <pc:docMk/>
      </pc:docMkLst>
      <pc:sldChg chg="modSp mod">
        <pc:chgData name="Triebold  Nicolas" userId="8414fac6-5c62-4ef6-aa02-b49f3eb7f0da" providerId="ADAL" clId="{EBCF4B33-D0AE-443C-8306-8BB130465B38}" dt="2022-10-25T07:54:13.529" v="1192" actId="20577"/>
        <pc:sldMkLst>
          <pc:docMk/>
          <pc:sldMk cId="4043083654" sldId="260"/>
        </pc:sldMkLst>
        <pc:spChg chg="mod">
          <ac:chgData name="Triebold  Nicolas" userId="8414fac6-5c62-4ef6-aa02-b49f3eb7f0da" providerId="ADAL" clId="{EBCF4B33-D0AE-443C-8306-8BB130465B38}" dt="2022-10-25T07:54:13.529" v="1192" actId="20577"/>
          <ac:spMkLst>
            <pc:docMk/>
            <pc:sldMk cId="4043083654" sldId="260"/>
            <ac:spMk id="7" creationId="{00000000-0000-0000-0000-000000000000}"/>
          </ac:spMkLst>
        </pc:spChg>
      </pc:sldChg>
      <pc:sldChg chg="ord">
        <pc:chgData name="Triebold  Nicolas" userId="8414fac6-5c62-4ef6-aa02-b49f3eb7f0da" providerId="ADAL" clId="{EBCF4B33-D0AE-443C-8306-8BB130465B38}" dt="2022-10-25T07:54:48.553" v="1198"/>
        <pc:sldMkLst>
          <pc:docMk/>
          <pc:sldMk cId="3645140888" sldId="270"/>
        </pc:sldMkLst>
      </pc:sldChg>
      <pc:sldChg chg="modSp add mod">
        <pc:chgData name="Triebold  Nicolas" userId="8414fac6-5c62-4ef6-aa02-b49f3eb7f0da" providerId="ADAL" clId="{EBCF4B33-D0AE-443C-8306-8BB130465B38}" dt="2022-10-24T15:26:24.867" v="412" actId="20577"/>
        <pc:sldMkLst>
          <pc:docMk/>
          <pc:sldMk cId="2854411098" sldId="273"/>
        </pc:sldMkLst>
        <pc:spChg chg="mod">
          <ac:chgData name="Triebold  Nicolas" userId="8414fac6-5c62-4ef6-aa02-b49f3eb7f0da" providerId="ADAL" clId="{EBCF4B33-D0AE-443C-8306-8BB130465B38}" dt="2022-10-24T15:25:22.039" v="117"/>
          <ac:spMkLst>
            <pc:docMk/>
            <pc:sldMk cId="2854411098" sldId="273"/>
            <ac:spMk id="6" creationId="{00000000-0000-0000-0000-000000000000}"/>
          </ac:spMkLst>
        </pc:spChg>
        <pc:spChg chg="mod">
          <ac:chgData name="Triebold  Nicolas" userId="8414fac6-5c62-4ef6-aa02-b49f3eb7f0da" providerId="ADAL" clId="{EBCF4B33-D0AE-443C-8306-8BB130465B38}" dt="2022-10-24T15:26:24.867" v="412" actId="20577"/>
          <ac:spMkLst>
            <pc:docMk/>
            <pc:sldMk cId="2854411098" sldId="273"/>
            <ac:spMk id="7" creationId="{00000000-0000-0000-0000-000000000000}"/>
          </ac:spMkLst>
        </pc:spChg>
      </pc:sldChg>
      <pc:sldChg chg="modSp add mod">
        <pc:chgData name="Triebold  Nicolas" userId="8414fac6-5c62-4ef6-aa02-b49f3eb7f0da" providerId="ADAL" clId="{EBCF4B33-D0AE-443C-8306-8BB130465B38}" dt="2022-10-24T15:31:54.125" v="1191" actId="20577"/>
        <pc:sldMkLst>
          <pc:docMk/>
          <pc:sldMk cId="2166228709" sldId="274"/>
        </pc:sldMkLst>
        <pc:spChg chg="mod">
          <ac:chgData name="Triebold  Nicolas" userId="8414fac6-5c62-4ef6-aa02-b49f3eb7f0da" providerId="ADAL" clId="{EBCF4B33-D0AE-443C-8306-8BB130465B38}" dt="2022-10-24T15:28:03.776" v="416" actId="20577"/>
          <ac:spMkLst>
            <pc:docMk/>
            <pc:sldMk cId="2166228709" sldId="274"/>
            <ac:spMk id="6" creationId="{00000000-0000-0000-0000-000000000000}"/>
          </ac:spMkLst>
        </pc:spChg>
        <pc:spChg chg="mod">
          <ac:chgData name="Triebold  Nicolas" userId="8414fac6-5c62-4ef6-aa02-b49f3eb7f0da" providerId="ADAL" clId="{EBCF4B33-D0AE-443C-8306-8BB130465B38}" dt="2022-10-24T15:31:54.125" v="1191" actId="20577"/>
          <ac:spMkLst>
            <pc:docMk/>
            <pc:sldMk cId="2166228709" sldId="274"/>
            <ac:spMk id="7" creationId="{00000000-0000-0000-0000-000000000000}"/>
          </ac:spMkLst>
        </pc:spChg>
      </pc:sldChg>
      <pc:sldChg chg="add del">
        <pc:chgData name="Triebold  Nicolas" userId="8414fac6-5c62-4ef6-aa02-b49f3eb7f0da" providerId="ADAL" clId="{EBCF4B33-D0AE-443C-8306-8BB130465B38}" dt="2022-10-24T15:25:07.939" v="116"/>
        <pc:sldMkLst>
          <pc:docMk/>
          <pc:sldMk cId="2347210482" sldId="274"/>
        </pc:sldMkLst>
      </pc:sldChg>
      <pc:sldChg chg="modSp add mod">
        <pc:chgData name="Triebold  Nicolas" userId="8414fac6-5c62-4ef6-aa02-b49f3eb7f0da" providerId="ADAL" clId="{EBCF4B33-D0AE-443C-8306-8BB130465B38}" dt="2022-10-25T08:00:27.311" v="1722" actId="5793"/>
        <pc:sldMkLst>
          <pc:docMk/>
          <pc:sldMk cId="1295713381" sldId="275"/>
        </pc:sldMkLst>
        <pc:spChg chg="mod">
          <ac:chgData name="Triebold  Nicolas" userId="8414fac6-5c62-4ef6-aa02-b49f3eb7f0da" providerId="ADAL" clId="{EBCF4B33-D0AE-443C-8306-8BB130465B38}" dt="2022-10-25T07:55:39.936" v="1213" actId="20577"/>
          <ac:spMkLst>
            <pc:docMk/>
            <pc:sldMk cId="1295713381" sldId="275"/>
            <ac:spMk id="6" creationId="{00000000-0000-0000-0000-000000000000}"/>
          </ac:spMkLst>
        </pc:spChg>
        <pc:spChg chg="mod">
          <ac:chgData name="Triebold  Nicolas" userId="8414fac6-5c62-4ef6-aa02-b49f3eb7f0da" providerId="ADAL" clId="{EBCF4B33-D0AE-443C-8306-8BB130465B38}" dt="2022-10-25T08:00:27.311" v="1722" actId="5793"/>
          <ac:spMkLst>
            <pc:docMk/>
            <pc:sldMk cId="1295713381" sldId="275"/>
            <ac:spMk id="7" creationId="{00000000-0000-0000-0000-000000000000}"/>
          </ac:spMkLst>
        </pc:spChg>
      </pc:sldChg>
      <pc:sldChg chg="modSp add mod">
        <pc:chgData name="Triebold  Nicolas" userId="8414fac6-5c62-4ef6-aa02-b49f3eb7f0da" providerId="ADAL" clId="{EBCF4B33-D0AE-443C-8306-8BB130465B38}" dt="2022-10-25T08:02:21.450" v="1856" actId="20577"/>
        <pc:sldMkLst>
          <pc:docMk/>
          <pc:sldMk cId="2092411728" sldId="276"/>
        </pc:sldMkLst>
        <pc:spChg chg="mod">
          <ac:chgData name="Triebold  Nicolas" userId="8414fac6-5c62-4ef6-aa02-b49f3eb7f0da" providerId="ADAL" clId="{EBCF4B33-D0AE-443C-8306-8BB130465B38}" dt="2022-10-25T07:55:04.463" v="1200" actId="20577"/>
          <ac:spMkLst>
            <pc:docMk/>
            <pc:sldMk cId="2092411728" sldId="276"/>
            <ac:spMk id="6" creationId="{00000000-0000-0000-0000-000000000000}"/>
          </ac:spMkLst>
        </pc:spChg>
        <pc:spChg chg="mod">
          <ac:chgData name="Triebold  Nicolas" userId="8414fac6-5c62-4ef6-aa02-b49f3eb7f0da" providerId="ADAL" clId="{EBCF4B33-D0AE-443C-8306-8BB130465B38}" dt="2022-10-25T08:02:21.450" v="1856" actId="20577"/>
          <ac:spMkLst>
            <pc:docMk/>
            <pc:sldMk cId="2092411728" sldId="276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A3DC3-B244-4D71-BE69-E244C3D05710}" type="datetimeFigureOut">
              <a:rPr lang="de-CH" smtClean="0"/>
              <a:t>25.10.2022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A0DB5-5A5C-453A-AF22-C6D06A6C9D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6028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7"/>
            <a:ext cx="8496300" cy="1013969"/>
          </a:xfrm>
          <a:solidFill>
            <a:srgbClr val="6F6F6F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1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5"/>
            <a:ext cx="8496300" cy="427535"/>
          </a:xfrm>
          <a:solidFill>
            <a:srgbClr val="6F6F6F"/>
          </a:solidFill>
        </p:spPr>
        <p:txBody>
          <a:bodyPr lIns="144000" bIns="108000" anchor="b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35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25.10.2022</a:t>
            </a:fld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CH"/>
              <a:t>Title</a:t>
            </a:r>
            <a:endParaRPr lang="de-CH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8925165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apitelauftak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2"/>
            <a:ext cx="8496300" cy="5616575"/>
          </a:xfrm>
          <a:solidFill>
            <a:schemeClr val="tx1"/>
          </a:solidFill>
        </p:spPr>
        <p:txBody>
          <a:bodyPr lIns="144000" tIns="450000" bIns="0" anchor="t" anchorCtr="0"/>
          <a:lstStyle>
            <a:lvl1pPr>
              <a:lnSpc>
                <a:spcPct val="113000"/>
              </a:lnSpc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und Hintergrundfarbe bearbeiten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25.10.2022</a:t>
            </a:fld>
            <a:endParaRPr lang="de-CH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Title</a:t>
            </a:r>
            <a:endParaRPr lang="de-CH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4600786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8496300" cy="1673412"/>
          </a:xfrm>
          <a:solidFill>
            <a:srgbClr val="6F6F6F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35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" t="19025" r="112" b="21320"/>
          <a:stretch/>
        </p:blipFill>
        <p:spPr>
          <a:xfrm>
            <a:off x="323850" y="620713"/>
            <a:ext cx="8496300" cy="280828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8496300" cy="1152128"/>
          </a:xfrm>
          <a:solidFill>
            <a:srgbClr val="6F6F6F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25.10.2022</a:t>
            </a:fld>
            <a:endParaRPr lang="de-CH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Title</a:t>
            </a:r>
            <a:endParaRPr lang="de-CH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2342566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7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1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5"/>
            <a:ext cx="8496300" cy="427535"/>
          </a:xfrm>
          <a:noFill/>
        </p:spPr>
        <p:txBody>
          <a:bodyPr lIns="144000" bIns="108000" anchor="b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35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5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25.10.2022</a:t>
            </a:fld>
            <a:endParaRPr lang="de-CH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CH"/>
              <a:t>Title</a:t>
            </a:r>
            <a:endParaRPr lang="de-CH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3922282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2024064"/>
            <a:ext cx="8496300" cy="421004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25.10.2022</a:t>
            </a:fld>
            <a:endParaRPr lang="de-CH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Title</a:t>
            </a:r>
            <a:endParaRPr lang="de-CH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433505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D (Hintergrundbild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35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142875" y="152402"/>
            <a:ext cx="8858250" cy="612775"/>
            <a:chOff x="142875" y="152400"/>
            <a:chExt cx="8858250" cy="612775"/>
          </a:xfrm>
          <a:solidFill>
            <a:schemeClr val="accent2"/>
          </a:solidFill>
        </p:grpSpPr>
        <p:sp>
          <p:nvSpPr>
            <p:cNvPr id="7" name="Rechteck 6"/>
            <p:cNvSpPr/>
            <p:nvPr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solidFill>
              <a:srgbClr val="6F6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350"/>
            </a:p>
          </p:txBody>
        </p:sp>
        <p:sp>
          <p:nvSpPr>
            <p:cNvPr id="9" name="Rechteck 8"/>
            <p:cNvSpPr/>
            <p:nvPr/>
          </p:nvSpPr>
          <p:spPr>
            <a:xfrm>
              <a:off x="142875" y="597694"/>
              <a:ext cx="187200" cy="167481"/>
            </a:xfrm>
            <a:prstGeom prst="rect">
              <a:avLst/>
            </a:prstGeom>
            <a:solidFill>
              <a:srgbClr val="6F6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350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8813925" y="597693"/>
              <a:ext cx="187200" cy="167481"/>
            </a:xfrm>
            <a:prstGeom prst="rect">
              <a:avLst/>
            </a:prstGeom>
            <a:solidFill>
              <a:srgbClr val="6F6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35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1" y="1063256"/>
            <a:ext cx="8496299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1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869849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5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375"/>
              </a:spcBef>
              <a:defRPr sz="1500"/>
            </a:lvl1pPr>
            <a:lvl2pPr>
              <a:lnSpc>
                <a:spcPct val="100000"/>
              </a:lnSpc>
              <a:spcBef>
                <a:spcPts val="300"/>
              </a:spcBef>
              <a:defRPr sz="1350"/>
            </a:lvl2pPr>
            <a:lvl3pPr>
              <a:lnSpc>
                <a:spcPct val="100000"/>
              </a:lnSpc>
              <a:spcBef>
                <a:spcPts val="300"/>
              </a:spcBef>
              <a:defRPr sz="1200"/>
            </a:lvl3pPr>
            <a:lvl4pPr marL="808435" indent="-133350">
              <a:lnSpc>
                <a:spcPct val="100000"/>
              </a:lnSpc>
              <a:spcBef>
                <a:spcPts val="300"/>
              </a:spcBef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5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375"/>
              </a:spcBef>
              <a:defRPr sz="1500"/>
            </a:lvl1pPr>
            <a:lvl2pPr>
              <a:lnSpc>
                <a:spcPct val="100000"/>
              </a:lnSpc>
              <a:spcBef>
                <a:spcPts val="300"/>
              </a:spcBef>
              <a:defRPr sz="1350"/>
            </a:lvl2pPr>
            <a:lvl3pPr>
              <a:lnSpc>
                <a:spcPct val="100000"/>
              </a:lnSpc>
              <a:spcBef>
                <a:spcPts val="300"/>
              </a:spcBef>
              <a:defRPr sz="1200"/>
            </a:lvl3pPr>
            <a:lvl4pPr>
              <a:lnSpc>
                <a:spcPct val="100000"/>
              </a:lnSpc>
              <a:spcBef>
                <a:spcPts val="300"/>
              </a:spcBef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25.10.2022</a:t>
            </a:fld>
            <a:endParaRPr lang="de-CH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Title</a:t>
            </a:r>
            <a:endParaRPr lang="de-CH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9772734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25.10.2022</a:t>
            </a:fld>
            <a:endParaRPr lang="de-CH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Title</a:t>
            </a:r>
            <a:endParaRPr lang="de-CH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3483870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25.10.2022</a:t>
            </a:fld>
            <a:endParaRPr lang="de-C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CH"/>
              <a:t>Title</a:t>
            </a:r>
            <a:endParaRPr lang="de-CH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6097472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elauftak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323850" y="1565138"/>
            <a:ext cx="8496300" cy="4672150"/>
          </a:xfrm>
          <a:solidFill>
            <a:schemeClr val="tx1"/>
          </a:solidFill>
        </p:spPr>
        <p:txBody>
          <a:bodyPr lIns="144000" tIns="450000"/>
          <a:lstStyle>
            <a:lvl1pPr marL="0" indent="0">
              <a:lnSpc>
                <a:spcPct val="114000"/>
              </a:lnSpc>
              <a:buNone/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Inhalt und Hintergrundfarbe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972000"/>
          </a:xfrm>
          <a:solidFill>
            <a:schemeClr val="tx1"/>
          </a:solidFill>
        </p:spPr>
        <p:txBody>
          <a:bodyPr lIns="140400"/>
          <a:lstStyle>
            <a:lvl1pPr>
              <a:lnSpc>
                <a:spcPct val="100000"/>
              </a:lnSpc>
              <a:defRPr sz="21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und Hintergrundfarbe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25.10.2022</a:t>
            </a:fld>
            <a:endParaRPr lang="de-CH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CH"/>
              <a:t>Title</a:t>
            </a:r>
            <a:endParaRPr lang="de-CH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9002276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30951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fld id="{9BB93EF3-8CC8-4887-A1CB-27815CBEE17F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808085" y="6330951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fld id="{D366F5DB-87AF-430C-BA4C-448ABFB89692}" type="datetime1">
              <a:rPr lang="de-DE" smtClean="0"/>
              <a:t>25.10.2022</a:t>
            </a:fld>
            <a:endParaRPr lang="de-CH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142875" y="152402"/>
            <a:ext cx="8859601" cy="612775"/>
            <a:chOff x="142874" y="152400"/>
            <a:chExt cx="8859601" cy="612775"/>
          </a:xfrm>
          <a:solidFill>
            <a:schemeClr val="accent2"/>
          </a:solidFill>
        </p:grpSpPr>
        <p:sp>
          <p:nvSpPr>
            <p:cNvPr id="24" name="Rechteck 23"/>
            <p:cNvSpPr/>
            <p:nvPr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solidFill>
              <a:srgbClr val="6F6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350"/>
            </a:p>
          </p:txBody>
        </p:sp>
        <p:sp>
          <p:nvSpPr>
            <p:cNvPr id="25" name="Rechteck 24"/>
            <p:cNvSpPr/>
            <p:nvPr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solidFill>
              <a:srgbClr val="6F6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350"/>
            </a:p>
          </p:txBody>
        </p:sp>
        <p:sp>
          <p:nvSpPr>
            <p:cNvPr id="26" name="Rechteck 25"/>
            <p:cNvSpPr/>
            <p:nvPr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solidFill>
              <a:srgbClr val="6F6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35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31" y="6372226"/>
            <a:ext cx="1610828" cy="408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fik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425" y="6340477"/>
            <a:ext cx="1255697" cy="439913"/>
          </a:xfrm>
          <a:prstGeom prst="rect">
            <a:avLst/>
          </a:prstGeom>
        </p:spPr>
      </p:pic>
      <p:sp>
        <p:nvSpPr>
          <p:cNvPr id="1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203446" y="6329362"/>
            <a:ext cx="2455248" cy="468312"/>
          </a:xfrm>
          <a:prstGeom prst="rect">
            <a:avLst/>
          </a:prstGeom>
        </p:spPr>
        <p:txBody>
          <a:bodyPr anchor="ctr"/>
          <a:lstStyle>
            <a:lvl1pPr algn="r">
              <a:defRPr sz="900"/>
            </a:lvl1pPr>
          </a:lstStyle>
          <a:p>
            <a:r>
              <a:rPr lang="de-CH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081730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4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ransition>
    <p:fade/>
  </p:transition>
  <p:hf hdr="0" ftr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685800" rtl="0" eaLnBrk="1" latinLnBrk="0" hangingPunct="1">
        <a:lnSpc>
          <a:spcPct val="100000"/>
        </a:lnSpc>
        <a:spcBef>
          <a:spcPts val="375"/>
        </a:spcBef>
        <a:buClr>
          <a:srgbClr val="6F6F6F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0297" indent="-198835" algn="l" defTabSz="685800" rtl="0" eaLnBrk="1" latinLnBrk="0" hangingPunct="1">
        <a:lnSpc>
          <a:spcPct val="100000"/>
        </a:lnSpc>
        <a:spcBef>
          <a:spcPts val="300"/>
        </a:spcBef>
        <a:buClr>
          <a:schemeClr val="accent2"/>
        </a:buClr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70322" indent="-200025" algn="l" defTabSz="685800" rtl="0" eaLnBrk="1" latinLnBrk="0" hangingPunct="1">
        <a:lnSpc>
          <a:spcPct val="100000"/>
        </a:lnSpc>
        <a:spcBef>
          <a:spcPts val="300"/>
        </a:spcBef>
        <a:buClr>
          <a:schemeClr val="accent2"/>
        </a:buClr>
        <a:buFont typeface="Wingdings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08435" indent="-133350" algn="l" defTabSz="685800" rtl="0" eaLnBrk="1" latinLnBrk="0" hangingPunct="1">
        <a:lnSpc>
          <a:spcPct val="100000"/>
        </a:lnSpc>
        <a:spcBef>
          <a:spcPts val="3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46547" indent="-138113" algn="l" defTabSz="685800" rtl="0" eaLnBrk="1" latinLnBrk="0" hangingPunct="1">
        <a:lnSpc>
          <a:spcPct val="100000"/>
        </a:lnSpc>
        <a:spcBef>
          <a:spcPts val="300"/>
        </a:spcBef>
        <a:buClr>
          <a:schemeClr val="accent2"/>
        </a:buClr>
        <a:buFont typeface="Wingdings" pitchFamily="2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Nicolas Triebold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Semester Project</a:t>
            </a:r>
            <a:br>
              <a:rPr lang="de-CH" dirty="0"/>
            </a:br>
            <a:r>
              <a:rPr lang="de-CH" dirty="0"/>
              <a:t>Weekly Meeting – 25-10-2022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25.10.2022</a:t>
            </a:fld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6378290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Is </a:t>
            </a:r>
            <a:r>
              <a:rPr lang="de-CH" dirty="0" err="1"/>
              <a:t>looking</a:t>
            </a:r>
            <a:r>
              <a:rPr lang="de-CH" dirty="0"/>
              <a:t> in to interpersonal </a:t>
            </a:r>
            <a:r>
              <a:rPr lang="de-CH" dirty="0" err="1"/>
              <a:t>cummunications</a:t>
            </a:r>
            <a:r>
              <a:rPr lang="de-CH" dirty="0"/>
              <a:t> in VR versus Reality, </a:t>
            </a:r>
            <a:r>
              <a:rPr lang="de-CH" dirty="0" err="1"/>
              <a:t>which</a:t>
            </a:r>
            <a:r>
              <a:rPr lang="de-CH" dirty="0"/>
              <a:t> for </a:t>
            </a:r>
            <a:r>
              <a:rPr lang="de-CH" dirty="0" err="1"/>
              <a:t>us</a:t>
            </a:r>
            <a:r>
              <a:rPr lang="de-CH" dirty="0"/>
              <a:t> is not </a:t>
            </a:r>
            <a:r>
              <a:rPr lang="de-CH" dirty="0" err="1"/>
              <a:t>important</a:t>
            </a:r>
            <a:r>
              <a:rPr lang="de-CH" dirty="0"/>
              <a:t>, </a:t>
            </a:r>
            <a:r>
              <a:rPr lang="de-CH" dirty="0" err="1"/>
              <a:t>however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way</a:t>
            </a:r>
            <a:r>
              <a:rPr lang="de-CH" dirty="0"/>
              <a:t> they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comparing</a:t>
            </a:r>
            <a:r>
              <a:rPr lang="de-CH" dirty="0"/>
              <a:t> VR and Reality </a:t>
            </a:r>
            <a:r>
              <a:rPr lang="de-CH" dirty="0" err="1"/>
              <a:t>might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useful</a:t>
            </a:r>
            <a:r>
              <a:rPr lang="de-CH" dirty="0"/>
              <a:t>,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well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differences</a:t>
            </a:r>
            <a:r>
              <a:rPr lang="de-CH" dirty="0"/>
              <a:t> they do find </a:t>
            </a:r>
            <a:r>
              <a:rPr lang="de-CH" dirty="0" err="1"/>
              <a:t>between</a:t>
            </a:r>
            <a:r>
              <a:rPr lang="de-CH" dirty="0"/>
              <a:t> VR and Reality </a:t>
            </a:r>
            <a:r>
              <a:rPr lang="de-CH" dirty="0" err="1"/>
              <a:t>might</a:t>
            </a:r>
            <a:r>
              <a:rPr lang="de-CH" dirty="0"/>
              <a:t> also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useful</a:t>
            </a:r>
            <a:r>
              <a:rPr lang="de-CH" dirty="0"/>
              <a:t> for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comparison</a:t>
            </a:r>
            <a:r>
              <a:rPr lang="de-CH" dirty="0"/>
              <a:t> </a:t>
            </a:r>
            <a:r>
              <a:rPr lang="de-CH" dirty="0" err="1"/>
              <a:t>study</a:t>
            </a:r>
            <a:r>
              <a:rPr lang="de-CH" dirty="0"/>
              <a:t>.</a:t>
            </a:r>
          </a:p>
          <a:p>
            <a:endParaRPr lang="de-CH" dirty="0"/>
          </a:p>
          <a:p>
            <a:r>
              <a:rPr lang="de-CH" dirty="0" err="1"/>
              <a:t>Somewhat</a:t>
            </a:r>
            <a:r>
              <a:rPr lang="de-CH" dirty="0"/>
              <a:t> </a:t>
            </a:r>
            <a:r>
              <a:rPr lang="de-CH" dirty="0" err="1"/>
              <a:t>interesting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is </a:t>
            </a:r>
            <a:r>
              <a:rPr lang="de-CH" dirty="0" err="1"/>
              <a:t>part</a:t>
            </a:r>
            <a:r>
              <a:rPr lang="de-CH" dirty="0"/>
              <a:t> of a </a:t>
            </a:r>
            <a:r>
              <a:rPr lang="de-CH" dirty="0" err="1"/>
              <a:t>series</a:t>
            </a:r>
            <a:r>
              <a:rPr lang="de-CH" dirty="0"/>
              <a:t> of </a:t>
            </a:r>
            <a:r>
              <a:rPr lang="de-CH" dirty="0" err="1"/>
              <a:t>papers</a:t>
            </a:r>
            <a:r>
              <a:rPr lang="de-CH" dirty="0"/>
              <a:t> (</a:t>
            </a:r>
            <a:r>
              <a:rPr lang="de-CH" dirty="0" err="1"/>
              <a:t>which</a:t>
            </a:r>
            <a:r>
              <a:rPr lang="de-CH" dirty="0"/>
              <a:t> I am </a:t>
            </a:r>
            <a:r>
              <a:rPr lang="de-CH" dirty="0" err="1"/>
              <a:t>following</a:t>
            </a:r>
            <a:r>
              <a:rPr lang="de-CH" dirty="0"/>
              <a:t> </a:t>
            </a:r>
            <a:r>
              <a:rPr lang="de-CH" dirty="0" err="1"/>
              <a:t>up</a:t>
            </a:r>
            <a:r>
              <a:rPr lang="de-CH" dirty="0"/>
              <a:t> on) of </a:t>
            </a:r>
            <a:r>
              <a:rPr lang="de-CH" dirty="0" err="1"/>
              <a:t>comparing</a:t>
            </a:r>
            <a:r>
              <a:rPr lang="de-CH" dirty="0"/>
              <a:t> VR to Reality.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25.10.2022</a:t>
            </a:fld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10</a:t>
            </a:fld>
            <a:endParaRPr lang="de-CH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err="1"/>
              <a:t>Literature</a:t>
            </a:r>
            <a:r>
              <a:rPr lang="de-CH" dirty="0"/>
              <a:t> Review</a:t>
            </a:r>
            <a:br>
              <a:rPr lang="de-CH" dirty="0"/>
            </a:br>
            <a:r>
              <a:rPr lang="en-US" dirty="0">
                <a:effectLst/>
                <a:latin typeface="Arial" panose="020B0604020202020204" pitchFamily="34" charset="0"/>
              </a:rPr>
              <a:t>Virtual reality as a communication medium: a comparative study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of forced compliance in virtual reality versus physical world</a:t>
            </a:r>
            <a:endParaRPr lang="de-CH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A532451-017B-BA3A-5961-21B086706A60}"/>
              </a:ext>
            </a:extLst>
          </p:cNvPr>
          <p:cNvSpPr/>
          <p:nvPr/>
        </p:nvSpPr>
        <p:spPr>
          <a:xfrm>
            <a:off x="0" y="5765798"/>
            <a:ext cx="9144000" cy="46831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5441109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Paper </a:t>
            </a:r>
            <a:r>
              <a:rPr lang="de-CH" dirty="0" err="1"/>
              <a:t>which</a:t>
            </a:r>
            <a:r>
              <a:rPr lang="de-CH" dirty="0"/>
              <a:t> is </a:t>
            </a:r>
            <a:r>
              <a:rPr lang="de-CH" dirty="0" err="1"/>
              <a:t>owned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NASA (!), </a:t>
            </a:r>
            <a:r>
              <a:rPr lang="de-CH" dirty="0" err="1"/>
              <a:t>which</a:t>
            </a:r>
            <a:r>
              <a:rPr lang="de-CH" dirty="0"/>
              <a:t> is from 1992, so </a:t>
            </a:r>
            <a:r>
              <a:rPr lang="de-CH" dirty="0" err="1"/>
              <a:t>very</a:t>
            </a:r>
            <a:r>
              <a:rPr lang="de-CH" dirty="0"/>
              <a:t> </a:t>
            </a:r>
            <a:r>
              <a:rPr lang="de-CH" dirty="0" err="1"/>
              <a:t>outdated</a:t>
            </a:r>
            <a:r>
              <a:rPr lang="de-CH" dirty="0"/>
              <a:t>, </a:t>
            </a:r>
            <a:r>
              <a:rPr lang="de-CH" dirty="0" err="1"/>
              <a:t>however</a:t>
            </a:r>
            <a:r>
              <a:rPr lang="de-CH" dirty="0"/>
              <a:t>, they do </a:t>
            </a:r>
            <a:r>
              <a:rPr lang="de-CH" dirty="0" err="1"/>
              <a:t>some</a:t>
            </a:r>
            <a:r>
              <a:rPr lang="de-CH" dirty="0"/>
              <a:t> </a:t>
            </a:r>
            <a:r>
              <a:rPr lang="de-CH" dirty="0" err="1"/>
              <a:t>very</a:t>
            </a:r>
            <a:r>
              <a:rPr lang="de-CH" dirty="0"/>
              <a:t> </a:t>
            </a:r>
            <a:r>
              <a:rPr lang="de-CH" dirty="0" err="1"/>
              <a:t>interesting</a:t>
            </a:r>
            <a:r>
              <a:rPr lang="de-CH" dirty="0"/>
              <a:t> </a:t>
            </a:r>
            <a:r>
              <a:rPr lang="de-CH" dirty="0" err="1"/>
              <a:t>base</a:t>
            </a:r>
            <a:r>
              <a:rPr lang="de-CH" dirty="0"/>
              <a:t> </a:t>
            </a:r>
            <a:r>
              <a:rPr lang="de-CH" dirty="0" err="1"/>
              <a:t>comparison</a:t>
            </a:r>
            <a:r>
              <a:rPr lang="de-CH" dirty="0"/>
              <a:t> of VR </a:t>
            </a:r>
            <a:r>
              <a:rPr lang="de-CH" dirty="0" err="1"/>
              <a:t>screens</a:t>
            </a:r>
            <a:r>
              <a:rPr lang="de-CH" dirty="0"/>
              <a:t> and </a:t>
            </a:r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eye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see</a:t>
            </a:r>
            <a:r>
              <a:rPr lang="de-CH" dirty="0"/>
              <a:t> (</a:t>
            </a:r>
            <a:r>
              <a:rPr lang="de-CH" dirty="0" err="1"/>
              <a:t>impact</a:t>
            </a:r>
            <a:r>
              <a:rPr lang="de-CH" dirty="0"/>
              <a:t> of </a:t>
            </a:r>
            <a:r>
              <a:rPr lang="de-CH" dirty="0" err="1"/>
              <a:t>pixel</a:t>
            </a:r>
            <a:r>
              <a:rPr lang="de-CH" dirty="0"/>
              <a:t> </a:t>
            </a:r>
            <a:r>
              <a:rPr lang="de-CH" dirty="0" err="1"/>
              <a:t>density</a:t>
            </a:r>
            <a:r>
              <a:rPr lang="de-CH" dirty="0"/>
              <a:t> and </a:t>
            </a:r>
            <a:r>
              <a:rPr lang="de-CH" dirty="0" err="1"/>
              <a:t>FoV</a:t>
            </a:r>
            <a:r>
              <a:rPr lang="de-CH" dirty="0"/>
              <a:t> </a:t>
            </a:r>
            <a:r>
              <a:rPr lang="de-CH" dirty="0" err="1"/>
              <a:t>increase</a:t>
            </a:r>
            <a:r>
              <a:rPr lang="de-CH" dirty="0"/>
              <a:t>). They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specifically</a:t>
            </a:r>
            <a:r>
              <a:rPr lang="de-CH" dirty="0"/>
              <a:t> </a:t>
            </a:r>
            <a:r>
              <a:rPr lang="de-CH" dirty="0" err="1"/>
              <a:t>looking</a:t>
            </a:r>
            <a:r>
              <a:rPr lang="de-CH" dirty="0"/>
              <a:t> at </a:t>
            </a:r>
            <a:r>
              <a:rPr lang="de-CH" dirty="0" err="1"/>
              <a:t>low</a:t>
            </a:r>
            <a:r>
              <a:rPr lang="de-CH" dirty="0"/>
              <a:t> </a:t>
            </a:r>
            <a:r>
              <a:rPr lang="de-CH" dirty="0" err="1"/>
              <a:t>resolutions</a:t>
            </a:r>
            <a:r>
              <a:rPr lang="de-CH" dirty="0"/>
              <a:t> and 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people</a:t>
            </a:r>
            <a:r>
              <a:rPr lang="de-CH" dirty="0"/>
              <a:t> </a:t>
            </a:r>
            <a:r>
              <a:rPr lang="de-CH" dirty="0" err="1"/>
              <a:t>performed</a:t>
            </a:r>
            <a:r>
              <a:rPr lang="de-CH" dirty="0"/>
              <a:t> </a:t>
            </a:r>
            <a:r>
              <a:rPr lang="de-CH" dirty="0" err="1"/>
              <a:t>search</a:t>
            </a:r>
            <a:r>
              <a:rPr lang="de-CH" dirty="0"/>
              <a:t> </a:t>
            </a:r>
            <a:r>
              <a:rPr lang="de-CH" dirty="0" err="1"/>
              <a:t>tasks</a:t>
            </a:r>
            <a:r>
              <a:rPr lang="de-CH" dirty="0"/>
              <a:t> in them, </a:t>
            </a:r>
            <a:r>
              <a:rPr lang="de-CH" dirty="0" err="1"/>
              <a:t>however</a:t>
            </a:r>
            <a:r>
              <a:rPr lang="de-CH" dirty="0"/>
              <a:t>, I </a:t>
            </a:r>
            <a:r>
              <a:rPr lang="de-CH" dirty="0" err="1"/>
              <a:t>wonder</a:t>
            </a:r>
            <a:r>
              <a:rPr lang="de-CH" dirty="0"/>
              <a:t> if </a:t>
            </a:r>
            <a:r>
              <a:rPr lang="de-CH" dirty="0" err="1"/>
              <a:t>some</a:t>
            </a:r>
            <a:r>
              <a:rPr lang="de-CH" dirty="0"/>
              <a:t> of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differences</a:t>
            </a:r>
            <a:r>
              <a:rPr lang="de-CH" dirty="0"/>
              <a:t> </a:t>
            </a:r>
            <a:r>
              <a:rPr lang="de-CH" dirty="0" err="1"/>
              <a:t>could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translated</a:t>
            </a:r>
            <a:r>
              <a:rPr lang="de-CH" dirty="0"/>
              <a:t> to </a:t>
            </a:r>
            <a:r>
              <a:rPr lang="de-CH" dirty="0" err="1"/>
              <a:t>today</a:t>
            </a:r>
            <a:r>
              <a:rPr lang="de-CH" dirty="0"/>
              <a:t> with Reality </a:t>
            </a:r>
            <a:r>
              <a:rPr lang="de-CH" dirty="0" err="1"/>
              <a:t>vs</a:t>
            </a:r>
            <a:r>
              <a:rPr lang="de-CH" dirty="0"/>
              <a:t> VR, </a:t>
            </a:r>
            <a:r>
              <a:rPr lang="de-CH" dirty="0" err="1"/>
              <a:t>as</a:t>
            </a:r>
            <a:r>
              <a:rPr lang="de-CH" dirty="0"/>
              <a:t> screen </a:t>
            </a:r>
            <a:r>
              <a:rPr lang="de-CH" dirty="0" err="1"/>
              <a:t>vs</a:t>
            </a:r>
            <a:r>
              <a:rPr lang="de-CH" dirty="0"/>
              <a:t> </a:t>
            </a:r>
            <a:r>
              <a:rPr lang="de-CH" dirty="0" err="1"/>
              <a:t>reality</a:t>
            </a:r>
            <a:r>
              <a:rPr lang="de-CH" dirty="0"/>
              <a:t> and such </a:t>
            </a:r>
            <a:r>
              <a:rPr lang="de-CH" dirty="0" err="1"/>
              <a:t>might</a:t>
            </a:r>
            <a:r>
              <a:rPr lang="de-CH" dirty="0"/>
              <a:t> </a:t>
            </a:r>
            <a:r>
              <a:rPr lang="de-CH" dirty="0" err="1"/>
              <a:t>play</a:t>
            </a:r>
            <a:r>
              <a:rPr lang="de-CH" dirty="0"/>
              <a:t> a </a:t>
            </a:r>
            <a:r>
              <a:rPr lang="de-CH" dirty="0" err="1"/>
              <a:t>role</a:t>
            </a:r>
            <a:r>
              <a:rPr lang="de-CH" dirty="0"/>
              <a:t> in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study</a:t>
            </a:r>
            <a:r>
              <a:rPr lang="de-CH" dirty="0"/>
              <a:t>? I </a:t>
            </a:r>
            <a:r>
              <a:rPr lang="de-CH" dirty="0" err="1"/>
              <a:t>wonder</a:t>
            </a:r>
            <a:r>
              <a:rPr lang="de-CH" dirty="0"/>
              <a:t> if there </a:t>
            </a:r>
            <a:r>
              <a:rPr lang="de-CH" dirty="0" err="1"/>
              <a:t>were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follow </a:t>
            </a:r>
            <a:r>
              <a:rPr lang="de-CH" dirty="0" err="1"/>
              <a:t>ups</a:t>
            </a:r>
            <a:r>
              <a:rPr lang="de-CH" dirty="0"/>
              <a:t> </a:t>
            </a:r>
            <a:r>
              <a:rPr lang="de-CH" dirty="0" err="1"/>
              <a:t>performed</a:t>
            </a:r>
            <a:r>
              <a:rPr lang="de-CH" dirty="0"/>
              <a:t> on </a:t>
            </a:r>
            <a:r>
              <a:rPr lang="de-CH" dirty="0" err="1"/>
              <a:t>this</a:t>
            </a:r>
            <a:r>
              <a:rPr lang="de-CH" dirty="0"/>
              <a:t>, </a:t>
            </a:r>
            <a:r>
              <a:rPr lang="de-CH" dirty="0" err="1"/>
              <a:t>have</a:t>
            </a:r>
            <a:r>
              <a:rPr lang="de-CH" dirty="0"/>
              <a:t> so </a:t>
            </a:r>
            <a:r>
              <a:rPr lang="de-CH" dirty="0" err="1"/>
              <a:t>far</a:t>
            </a:r>
            <a:r>
              <a:rPr lang="de-CH" dirty="0"/>
              <a:t> not </a:t>
            </a:r>
            <a:r>
              <a:rPr lang="de-CH" dirty="0" err="1"/>
              <a:t>found</a:t>
            </a:r>
            <a:r>
              <a:rPr lang="de-CH" dirty="0"/>
              <a:t> </a:t>
            </a:r>
            <a:r>
              <a:rPr lang="de-CH" dirty="0" err="1"/>
              <a:t>anything</a:t>
            </a:r>
            <a:r>
              <a:rPr lang="de-CH" dirty="0"/>
              <a:t> </a:t>
            </a:r>
            <a:r>
              <a:rPr lang="de-CH" dirty="0" err="1"/>
              <a:t>though</a:t>
            </a:r>
            <a:r>
              <a:rPr lang="de-CH" dirty="0"/>
              <a:t>.</a:t>
            </a:r>
          </a:p>
          <a:p>
            <a:endParaRPr lang="de-CH" dirty="0"/>
          </a:p>
          <a:p>
            <a:r>
              <a:rPr lang="de-CH" dirty="0" err="1"/>
              <a:t>Interesting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they </a:t>
            </a:r>
            <a:r>
              <a:rPr lang="de-CH" dirty="0" err="1"/>
              <a:t>dive</a:t>
            </a:r>
            <a:r>
              <a:rPr lang="de-CH" dirty="0"/>
              <a:t> </a:t>
            </a:r>
            <a:r>
              <a:rPr lang="de-CH" dirty="0" err="1"/>
              <a:t>deep</a:t>
            </a:r>
            <a:r>
              <a:rPr lang="de-CH" dirty="0"/>
              <a:t> in to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basics</a:t>
            </a:r>
            <a:r>
              <a:rPr lang="de-CH" dirty="0"/>
              <a:t> of screen (</a:t>
            </a:r>
            <a:r>
              <a:rPr lang="de-CH" dirty="0" err="1"/>
              <a:t>pixel</a:t>
            </a:r>
            <a:r>
              <a:rPr lang="de-CH" dirty="0"/>
              <a:t>, </a:t>
            </a:r>
            <a:r>
              <a:rPr lang="de-CH" dirty="0" err="1"/>
              <a:t>density</a:t>
            </a:r>
            <a:r>
              <a:rPr lang="de-CH" dirty="0"/>
              <a:t> and </a:t>
            </a:r>
            <a:r>
              <a:rPr lang="de-CH" dirty="0" err="1"/>
              <a:t>fov</a:t>
            </a:r>
            <a:r>
              <a:rPr lang="de-CH" dirty="0"/>
              <a:t>) versus </a:t>
            </a:r>
            <a:r>
              <a:rPr lang="de-CH" dirty="0" err="1"/>
              <a:t>eye</a:t>
            </a:r>
            <a:r>
              <a:rPr lang="de-CH" dirty="0"/>
              <a:t> </a:t>
            </a:r>
            <a:r>
              <a:rPr lang="de-CH" dirty="0" err="1"/>
              <a:t>vision</a:t>
            </a:r>
            <a:r>
              <a:rPr lang="de-CH" dirty="0"/>
              <a:t> and ist </a:t>
            </a:r>
            <a:r>
              <a:rPr lang="de-CH" dirty="0" err="1"/>
              <a:t>effects</a:t>
            </a:r>
            <a:r>
              <a:rPr lang="de-CH" dirty="0"/>
              <a:t> and </a:t>
            </a:r>
            <a:r>
              <a:rPr lang="de-CH" dirty="0" err="1"/>
              <a:t>issues</a:t>
            </a:r>
            <a:r>
              <a:rPr lang="de-CH" dirty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25.10.2022</a:t>
            </a:fld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11</a:t>
            </a:fld>
            <a:endParaRPr lang="de-CH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err="1"/>
              <a:t>Literature</a:t>
            </a:r>
            <a:r>
              <a:rPr lang="de-CH" dirty="0"/>
              <a:t> Review</a:t>
            </a:r>
            <a:br>
              <a:rPr lang="de-CH" dirty="0"/>
            </a:br>
            <a:r>
              <a:rPr lang="en-US" dirty="0">
                <a:effectLst/>
                <a:latin typeface="Arial" panose="020B0604020202020204" pitchFamily="34" charset="0"/>
              </a:rPr>
              <a:t>Studies of the field-of-view/resolution tradeoff in virtual-reality systems</a:t>
            </a:r>
            <a:endParaRPr lang="de-CH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A532451-017B-BA3A-5961-21B086706A60}"/>
              </a:ext>
            </a:extLst>
          </p:cNvPr>
          <p:cNvSpPr/>
          <p:nvPr/>
        </p:nvSpPr>
        <p:spPr>
          <a:xfrm>
            <a:off x="0" y="5765798"/>
            <a:ext cx="9144000" cy="46831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6622870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They </a:t>
            </a:r>
            <a:r>
              <a:rPr lang="de-CH" dirty="0" err="1"/>
              <a:t>test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AR </a:t>
            </a:r>
            <a:r>
              <a:rPr lang="de-CH" dirty="0" err="1"/>
              <a:t>assistance</a:t>
            </a:r>
            <a:r>
              <a:rPr lang="de-CH" dirty="0"/>
              <a:t> </a:t>
            </a:r>
            <a:r>
              <a:rPr lang="de-CH" dirty="0" err="1"/>
              <a:t>designs</a:t>
            </a:r>
            <a:r>
              <a:rPr lang="de-CH" dirty="0"/>
              <a:t>: pick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vision</a:t>
            </a:r>
            <a:r>
              <a:rPr lang="de-CH" dirty="0"/>
              <a:t> and pick </a:t>
            </a:r>
            <a:r>
              <a:rPr lang="de-CH" dirty="0" err="1"/>
              <a:t>by</a:t>
            </a:r>
            <a:r>
              <a:rPr lang="de-CH" dirty="0"/>
              <a:t> light,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former</a:t>
            </a:r>
            <a:r>
              <a:rPr lang="de-CH" dirty="0"/>
              <a:t> </a:t>
            </a:r>
            <a:r>
              <a:rPr lang="de-CH" dirty="0" err="1"/>
              <a:t>outperforms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latter</a:t>
            </a:r>
            <a:r>
              <a:rPr lang="de-CH" dirty="0"/>
              <a:t>. </a:t>
            </a:r>
          </a:p>
          <a:p>
            <a:endParaRPr lang="de-CH" dirty="0"/>
          </a:p>
          <a:p>
            <a:r>
              <a:rPr lang="de-CH" dirty="0" err="1"/>
              <a:t>Really</a:t>
            </a:r>
            <a:r>
              <a:rPr lang="de-CH" dirty="0"/>
              <a:t> not </a:t>
            </a:r>
            <a:r>
              <a:rPr lang="de-CH" dirty="0" err="1"/>
              <a:t>usefuel</a:t>
            </a:r>
            <a:r>
              <a:rPr lang="de-CH" dirty="0"/>
              <a:t>, </a:t>
            </a:r>
            <a:r>
              <a:rPr lang="de-CH" dirty="0" err="1"/>
              <a:t>except</a:t>
            </a:r>
            <a:r>
              <a:rPr lang="de-CH" dirty="0"/>
              <a:t> for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basic</a:t>
            </a:r>
            <a:r>
              <a:rPr lang="de-CH" dirty="0"/>
              <a:t> </a:t>
            </a:r>
            <a:r>
              <a:rPr lang="de-CH" dirty="0" err="1"/>
              <a:t>comparison</a:t>
            </a:r>
            <a:r>
              <a:rPr lang="de-CH" dirty="0"/>
              <a:t> </a:t>
            </a:r>
            <a:r>
              <a:rPr lang="de-CH" dirty="0" err="1"/>
              <a:t>study</a:t>
            </a:r>
            <a:r>
              <a:rPr lang="de-CH" dirty="0"/>
              <a:t> design.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25.10.2022</a:t>
            </a:fld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12</a:t>
            </a:fld>
            <a:endParaRPr lang="de-CH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err="1"/>
              <a:t>Literature</a:t>
            </a:r>
            <a:r>
              <a:rPr lang="de-CH" dirty="0"/>
              <a:t> Review</a:t>
            </a:r>
            <a:br>
              <a:rPr lang="de-CH" dirty="0"/>
            </a:br>
            <a:r>
              <a:rPr lang="en-US" dirty="0"/>
              <a:t>[POSTER] Augmented Reality Assistance in the Central Field-of-View Outperforms Peripheral Displays for Order Picking</a:t>
            </a:r>
            <a:endParaRPr lang="de-CH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7935482F-7378-0D0A-CF2C-C04EBBCE7A77}"/>
              </a:ext>
            </a:extLst>
          </p:cNvPr>
          <p:cNvSpPr/>
          <p:nvPr/>
        </p:nvSpPr>
        <p:spPr>
          <a:xfrm>
            <a:off x="0" y="5765798"/>
            <a:ext cx="9144000" cy="4683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960407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Instead</a:t>
            </a:r>
            <a:r>
              <a:rPr lang="de-CH" dirty="0"/>
              <a:t> of just </a:t>
            </a:r>
            <a:r>
              <a:rPr lang="de-CH" dirty="0" err="1"/>
              <a:t>limiting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FoV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VR </a:t>
            </a:r>
            <a:r>
              <a:rPr lang="de-CH" dirty="0" err="1"/>
              <a:t>headset</a:t>
            </a:r>
            <a:r>
              <a:rPr lang="de-CH" dirty="0"/>
              <a:t> they </a:t>
            </a:r>
            <a:r>
              <a:rPr lang="de-CH" dirty="0" err="1"/>
              <a:t>limit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based</a:t>
            </a:r>
            <a:r>
              <a:rPr lang="de-CH" dirty="0"/>
              <a:t> on </a:t>
            </a:r>
            <a:r>
              <a:rPr lang="de-CH" dirty="0" err="1"/>
              <a:t>gaze</a:t>
            </a:r>
            <a:r>
              <a:rPr lang="de-CH" dirty="0"/>
              <a:t> </a:t>
            </a:r>
            <a:r>
              <a:rPr lang="de-CH" dirty="0" err="1"/>
              <a:t>direction</a:t>
            </a:r>
            <a:r>
              <a:rPr lang="de-CH" dirty="0"/>
              <a:t> of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viewer</a:t>
            </a:r>
            <a:r>
              <a:rPr lang="de-CH" dirty="0"/>
              <a:t> </a:t>
            </a:r>
            <a:r>
              <a:rPr lang="de-CH" dirty="0" err="1"/>
              <a:t>within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headset</a:t>
            </a:r>
            <a:r>
              <a:rPr lang="de-CH" dirty="0"/>
              <a:t>.</a:t>
            </a:r>
          </a:p>
          <a:p>
            <a:endParaRPr lang="de-CH" dirty="0"/>
          </a:p>
          <a:p>
            <a:r>
              <a:rPr lang="de-CH" dirty="0"/>
              <a:t>Not </a:t>
            </a:r>
            <a:r>
              <a:rPr lang="de-CH" dirty="0" err="1"/>
              <a:t>really</a:t>
            </a:r>
            <a:r>
              <a:rPr lang="de-CH" dirty="0"/>
              <a:t> </a:t>
            </a:r>
            <a:r>
              <a:rPr lang="de-CH" dirty="0" err="1"/>
              <a:t>useful</a:t>
            </a:r>
            <a:r>
              <a:rPr lang="de-CH" dirty="0"/>
              <a:t> to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research</a:t>
            </a:r>
            <a:r>
              <a:rPr lang="de-CH" dirty="0"/>
              <a:t> </a:t>
            </a:r>
            <a:r>
              <a:rPr lang="de-CH" dirty="0" err="1"/>
              <a:t>question</a:t>
            </a:r>
            <a:endParaRPr lang="de-CH" dirty="0"/>
          </a:p>
          <a:p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25.10.2022</a:t>
            </a:fld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13</a:t>
            </a:fld>
            <a:endParaRPr lang="de-CH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Literature</a:t>
            </a:r>
            <a:r>
              <a:rPr lang="de-CH" dirty="0"/>
              <a:t> Review</a:t>
            </a:r>
            <a:br>
              <a:rPr lang="de-CH" dirty="0"/>
            </a:br>
            <a:br>
              <a:rPr lang="de-CH" dirty="0"/>
            </a:br>
            <a:r>
              <a:rPr lang="en-US" dirty="0"/>
              <a:t>The Effect of a Foveated Field-of-view Restrictor on VR Sickness</a:t>
            </a:r>
            <a:endParaRPr lang="de-CH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B495E10F-C9ED-FEA4-0416-E42902A77706}"/>
              </a:ext>
            </a:extLst>
          </p:cNvPr>
          <p:cNvSpPr/>
          <p:nvPr/>
        </p:nvSpPr>
        <p:spPr>
          <a:xfrm>
            <a:off x="0" y="5765798"/>
            <a:ext cx="9144000" cy="4683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67773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Giving</a:t>
            </a:r>
            <a:r>
              <a:rPr lang="de-CH" dirty="0"/>
              <a:t> </a:t>
            </a:r>
            <a:r>
              <a:rPr lang="de-CH" dirty="0" err="1"/>
              <a:t>users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option</a:t>
            </a:r>
            <a:r>
              <a:rPr lang="de-CH" dirty="0"/>
              <a:t> to </a:t>
            </a:r>
            <a:r>
              <a:rPr lang="de-CH" dirty="0" err="1"/>
              <a:t>adapt</a:t>
            </a:r>
            <a:r>
              <a:rPr lang="de-CH" dirty="0"/>
              <a:t> </a:t>
            </a:r>
            <a:r>
              <a:rPr lang="de-CH" dirty="0" err="1"/>
              <a:t>FoV</a:t>
            </a:r>
            <a:r>
              <a:rPr lang="de-CH" dirty="0"/>
              <a:t> in VR to </a:t>
            </a:r>
            <a:r>
              <a:rPr lang="de-CH" dirty="0" err="1"/>
              <a:t>improve</a:t>
            </a:r>
            <a:r>
              <a:rPr lang="de-CH" dirty="0"/>
              <a:t> </a:t>
            </a:r>
            <a:r>
              <a:rPr lang="de-CH" dirty="0" err="1"/>
              <a:t>scene</a:t>
            </a:r>
            <a:r>
              <a:rPr lang="de-CH" dirty="0"/>
              <a:t> </a:t>
            </a:r>
            <a:r>
              <a:rPr lang="de-CH" dirty="0" err="1"/>
              <a:t>sxploration</a:t>
            </a:r>
            <a:r>
              <a:rPr lang="de-CH" dirty="0"/>
              <a:t> </a:t>
            </a:r>
            <a:r>
              <a:rPr lang="de-CH" dirty="0" err="1"/>
              <a:t>efficiency</a:t>
            </a:r>
            <a:r>
              <a:rPr lang="de-CH" dirty="0"/>
              <a:t>. (</a:t>
            </a:r>
            <a:r>
              <a:rPr lang="de-CH" dirty="0" err="1"/>
              <a:t>Basically</a:t>
            </a:r>
            <a:r>
              <a:rPr lang="de-CH" dirty="0"/>
              <a:t> </a:t>
            </a:r>
            <a:r>
              <a:rPr lang="de-CH" dirty="0" err="1"/>
              <a:t>give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users</a:t>
            </a:r>
            <a:r>
              <a:rPr lang="de-CH" dirty="0"/>
              <a:t> a zoom </a:t>
            </a:r>
            <a:r>
              <a:rPr lang="de-CH" dirty="0" err="1"/>
              <a:t>function</a:t>
            </a:r>
            <a:r>
              <a:rPr lang="de-CH" dirty="0"/>
              <a:t>).</a:t>
            </a:r>
          </a:p>
          <a:p>
            <a:pPr lvl="1"/>
            <a:r>
              <a:rPr lang="de-CH" dirty="0" err="1"/>
              <a:t>Obviously</a:t>
            </a:r>
            <a:r>
              <a:rPr lang="de-CH" dirty="0"/>
              <a:t> </a:t>
            </a:r>
            <a:r>
              <a:rPr lang="de-CH" dirty="0" err="1"/>
              <a:t>being</a:t>
            </a:r>
            <a:r>
              <a:rPr lang="de-CH" dirty="0"/>
              <a:t> </a:t>
            </a:r>
            <a:r>
              <a:rPr lang="de-CH" dirty="0" err="1"/>
              <a:t>allowed</a:t>
            </a:r>
            <a:r>
              <a:rPr lang="de-CH" dirty="0"/>
              <a:t> to zoom in on </a:t>
            </a:r>
            <a:r>
              <a:rPr lang="de-CH" dirty="0" err="1"/>
              <a:t>stuff</a:t>
            </a:r>
            <a:r>
              <a:rPr lang="de-CH" dirty="0"/>
              <a:t> will </a:t>
            </a:r>
            <a:r>
              <a:rPr lang="de-CH" dirty="0" err="1"/>
              <a:t>make</a:t>
            </a:r>
            <a:r>
              <a:rPr lang="de-CH" dirty="0"/>
              <a:t> you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efficient</a:t>
            </a:r>
            <a:r>
              <a:rPr lang="de-CH" dirty="0"/>
              <a:t> in </a:t>
            </a:r>
            <a:r>
              <a:rPr lang="de-CH" dirty="0" err="1"/>
              <a:t>seeing</a:t>
            </a:r>
            <a:r>
              <a:rPr lang="de-CH" dirty="0"/>
              <a:t> </a:t>
            </a:r>
            <a:r>
              <a:rPr lang="de-CH" dirty="0" err="1"/>
              <a:t>things</a:t>
            </a:r>
            <a:r>
              <a:rPr lang="de-CH" dirty="0"/>
              <a:t>.</a:t>
            </a:r>
          </a:p>
          <a:p>
            <a:endParaRPr lang="de-CH" dirty="0"/>
          </a:p>
          <a:p>
            <a:r>
              <a:rPr lang="de-CH" dirty="0"/>
              <a:t>Not </a:t>
            </a:r>
            <a:r>
              <a:rPr lang="de-CH" dirty="0" err="1"/>
              <a:t>really</a:t>
            </a:r>
            <a:r>
              <a:rPr lang="de-CH" dirty="0"/>
              <a:t> </a:t>
            </a:r>
            <a:r>
              <a:rPr lang="de-CH" dirty="0" err="1"/>
              <a:t>useful</a:t>
            </a:r>
            <a:r>
              <a:rPr lang="de-CH" dirty="0"/>
              <a:t> to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research</a:t>
            </a:r>
            <a:r>
              <a:rPr lang="de-CH" dirty="0"/>
              <a:t> </a:t>
            </a:r>
            <a:r>
              <a:rPr lang="de-CH" dirty="0" err="1"/>
              <a:t>question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25.10.2022</a:t>
            </a:fld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14</a:t>
            </a:fld>
            <a:endParaRPr lang="de-CH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Literature</a:t>
            </a:r>
            <a:r>
              <a:rPr lang="de-CH" dirty="0"/>
              <a:t> Review</a:t>
            </a:r>
            <a:br>
              <a:rPr lang="de-CH" dirty="0"/>
            </a:br>
            <a:br>
              <a:rPr lang="de-CH" dirty="0"/>
            </a:br>
            <a:r>
              <a:rPr lang="en-US" dirty="0"/>
              <a:t>Effective Free Field of View Scene Exploration in VR and AR</a:t>
            </a:r>
            <a:endParaRPr lang="de-CH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8CB53E05-C602-B932-B602-F35D4D8595B2}"/>
              </a:ext>
            </a:extLst>
          </p:cNvPr>
          <p:cNvSpPr/>
          <p:nvPr/>
        </p:nvSpPr>
        <p:spPr>
          <a:xfrm>
            <a:off x="0" y="5765798"/>
            <a:ext cx="9144000" cy="4683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193215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Relationship</a:t>
            </a:r>
            <a:r>
              <a:rPr lang="de-CH" dirty="0"/>
              <a:t> </a:t>
            </a:r>
            <a:r>
              <a:rPr lang="de-CH" dirty="0" err="1"/>
              <a:t>between</a:t>
            </a:r>
            <a:r>
              <a:rPr lang="de-CH" dirty="0"/>
              <a:t> </a:t>
            </a:r>
            <a:r>
              <a:rPr lang="de-CH" dirty="0" err="1"/>
              <a:t>FoV</a:t>
            </a:r>
            <a:r>
              <a:rPr lang="de-CH" dirty="0"/>
              <a:t> and postural </a:t>
            </a:r>
            <a:r>
              <a:rPr lang="de-CH" dirty="0" err="1"/>
              <a:t>stability</a:t>
            </a:r>
            <a:r>
              <a:rPr lang="de-CH" dirty="0"/>
              <a:t> in an immersive </a:t>
            </a:r>
            <a:r>
              <a:rPr lang="de-CH" dirty="0" err="1"/>
              <a:t>environment</a:t>
            </a:r>
            <a:r>
              <a:rPr lang="de-CH" dirty="0"/>
              <a:t>.</a:t>
            </a:r>
          </a:p>
          <a:p>
            <a:pPr lvl="1"/>
            <a:r>
              <a:rPr lang="de-CH" dirty="0"/>
              <a:t>Different </a:t>
            </a:r>
            <a:r>
              <a:rPr lang="de-CH" dirty="0" err="1"/>
              <a:t>FoVs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tested</a:t>
            </a:r>
            <a:r>
              <a:rPr lang="de-CH" dirty="0"/>
              <a:t> (30, 60, 90, 120, 150 and 180).</a:t>
            </a:r>
          </a:p>
          <a:p>
            <a:pPr lvl="1"/>
            <a:r>
              <a:rPr lang="de-CH" dirty="0" err="1"/>
              <a:t>Increase</a:t>
            </a:r>
            <a:r>
              <a:rPr lang="de-CH" dirty="0"/>
              <a:t> of </a:t>
            </a:r>
            <a:r>
              <a:rPr lang="de-CH" dirty="0" err="1"/>
              <a:t>disturbance</a:t>
            </a:r>
            <a:r>
              <a:rPr lang="de-CH" dirty="0"/>
              <a:t> with </a:t>
            </a:r>
            <a:r>
              <a:rPr lang="de-CH" dirty="0" err="1"/>
              <a:t>increasing</a:t>
            </a:r>
            <a:r>
              <a:rPr lang="de-CH" dirty="0"/>
              <a:t> </a:t>
            </a:r>
            <a:r>
              <a:rPr lang="de-CH" dirty="0" err="1"/>
              <a:t>Fov</a:t>
            </a:r>
            <a:r>
              <a:rPr lang="de-CH" dirty="0"/>
              <a:t>, </a:t>
            </a:r>
            <a:r>
              <a:rPr lang="de-CH" dirty="0" err="1"/>
              <a:t>nearly</a:t>
            </a:r>
            <a:r>
              <a:rPr lang="de-CH" dirty="0"/>
              <a:t> </a:t>
            </a:r>
            <a:r>
              <a:rPr lang="de-CH" dirty="0" err="1"/>
              <a:t>exponentially</a:t>
            </a:r>
            <a:r>
              <a:rPr lang="de-CH" dirty="0"/>
              <a:t>.</a:t>
            </a:r>
          </a:p>
          <a:p>
            <a:endParaRPr lang="de-CH" dirty="0"/>
          </a:p>
          <a:p>
            <a:r>
              <a:rPr lang="de-CH" dirty="0" err="1"/>
              <a:t>Interesting</a:t>
            </a:r>
            <a:r>
              <a:rPr lang="de-CH" dirty="0"/>
              <a:t>, but not </a:t>
            </a:r>
            <a:r>
              <a:rPr lang="de-CH" dirty="0" err="1"/>
              <a:t>really</a:t>
            </a:r>
            <a:r>
              <a:rPr lang="de-CH" dirty="0"/>
              <a:t> </a:t>
            </a:r>
            <a:r>
              <a:rPr lang="de-CH" dirty="0" err="1"/>
              <a:t>useful</a:t>
            </a:r>
            <a:r>
              <a:rPr lang="de-CH" dirty="0"/>
              <a:t> to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research</a:t>
            </a:r>
            <a:r>
              <a:rPr lang="de-CH" dirty="0"/>
              <a:t> </a:t>
            </a:r>
            <a:r>
              <a:rPr lang="de-CH" dirty="0" err="1"/>
              <a:t>question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25.10.2022</a:t>
            </a:fld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15</a:t>
            </a:fld>
            <a:endParaRPr lang="de-CH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Literature</a:t>
            </a:r>
            <a:r>
              <a:rPr lang="de-CH" dirty="0"/>
              <a:t> Review</a:t>
            </a:r>
            <a:br>
              <a:rPr lang="de-CH" dirty="0"/>
            </a:br>
            <a:br>
              <a:rPr lang="de-CH" dirty="0"/>
            </a:br>
            <a:r>
              <a:rPr lang="en-US" dirty="0"/>
              <a:t>Effects of Field of View on Balance in an Immersive Environment</a:t>
            </a:r>
            <a:endParaRPr lang="de-CH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A79FC3A6-2809-7E3C-F760-14A0197A7038}"/>
              </a:ext>
            </a:extLst>
          </p:cNvPr>
          <p:cNvSpPr/>
          <p:nvPr/>
        </p:nvSpPr>
        <p:spPr>
          <a:xfrm>
            <a:off x="0" y="5765798"/>
            <a:ext cx="9144000" cy="4683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8472520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test</a:t>
            </a:r>
            <a:r>
              <a:rPr lang="de-CH" dirty="0"/>
              <a:t> </a:t>
            </a:r>
            <a:r>
              <a:rPr lang="de-CH" dirty="0" err="1"/>
              <a:t>scenarios</a:t>
            </a:r>
            <a:r>
              <a:rPr lang="de-CH" dirty="0"/>
              <a:t>:</a:t>
            </a:r>
          </a:p>
          <a:p>
            <a:endParaRPr lang="de-CH" dirty="0"/>
          </a:p>
          <a:p>
            <a:r>
              <a:rPr lang="de-CH" dirty="0"/>
              <a:t>1st: Static: Put </a:t>
            </a:r>
            <a:r>
              <a:rPr lang="de-CH" dirty="0" err="1"/>
              <a:t>flyers</a:t>
            </a:r>
            <a:r>
              <a:rPr lang="de-CH" dirty="0"/>
              <a:t> with different </a:t>
            </a:r>
            <a:r>
              <a:rPr lang="de-CH" dirty="0" err="1"/>
              <a:t>numbers</a:t>
            </a:r>
            <a:r>
              <a:rPr lang="de-CH" dirty="0"/>
              <a:t> or </a:t>
            </a:r>
            <a:r>
              <a:rPr lang="de-CH" dirty="0" err="1"/>
              <a:t>colors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room</a:t>
            </a:r>
            <a:r>
              <a:rPr lang="de-CH" dirty="0"/>
              <a:t>. </a:t>
            </a:r>
            <a:r>
              <a:rPr lang="de-CH" dirty="0" err="1"/>
              <a:t>Then</a:t>
            </a:r>
            <a:r>
              <a:rPr lang="de-CH" dirty="0"/>
              <a:t> </a:t>
            </a:r>
            <a:r>
              <a:rPr lang="de-CH" dirty="0" err="1"/>
              <a:t>tell</a:t>
            </a:r>
            <a:r>
              <a:rPr lang="de-CH" dirty="0"/>
              <a:t> them to find XY </a:t>
            </a:r>
            <a:r>
              <a:rPr lang="de-CH" dirty="0" err="1"/>
              <a:t>number</a:t>
            </a:r>
            <a:r>
              <a:rPr lang="de-CH" dirty="0"/>
              <a:t> or YX </a:t>
            </a:r>
            <a:r>
              <a:rPr lang="de-CH" dirty="0" err="1"/>
              <a:t>color</a:t>
            </a:r>
            <a:r>
              <a:rPr lang="de-CH" dirty="0"/>
              <a:t> and </a:t>
            </a:r>
            <a:r>
              <a:rPr lang="de-CH" dirty="0" err="1"/>
              <a:t>point</a:t>
            </a:r>
            <a:r>
              <a:rPr lang="de-CH" dirty="0"/>
              <a:t> at it. </a:t>
            </a:r>
          </a:p>
          <a:p>
            <a:endParaRPr lang="de-CH" dirty="0"/>
          </a:p>
          <a:p>
            <a:r>
              <a:rPr lang="de-CH" dirty="0"/>
              <a:t>2nd: Dynamic </a:t>
            </a:r>
            <a:r>
              <a:rPr lang="de-CH" dirty="0" err="1"/>
              <a:t>maybe</a:t>
            </a:r>
            <a:r>
              <a:rPr lang="de-CH" dirty="0"/>
              <a:t>? </a:t>
            </a:r>
            <a:r>
              <a:rPr lang="de-CH" dirty="0" err="1"/>
              <a:t>Parcour</a:t>
            </a:r>
            <a:r>
              <a:rPr lang="de-CH" dirty="0"/>
              <a:t>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25.10.2022</a:t>
            </a:fld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16</a:t>
            </a:fld>
            <a:endParaRPr lang="de-CH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Idea</a:t>
            </a:r>
            <a:r>
              <a:rPr lang="de-CH" dirty="0"/>
              <a:t> for User Study</a:t>
            </a: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9644977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Organisational</a:t>
            </a:r>
          </a:p>
          <a:p>
            <a:pPr lvl="1"/>
            <a:r>
              <a:rPr lang="de-CH" dirty="0" err="1"/>
              <a:t>Mystudies</a:t>
            </a:r>
            <a:r>
              <a:rPr lang="de-CH" dirty="0"/>
              <a:t>: </a:t>
            </a:r>
            <a:r>
              <a:rPr lang="de-CH" dirty="0" err="1"/>
              <a:t>Which</a:t>
            </a:r>
            <a:r>
              <a:rPr lang="de-CH" dirty="0"/>
              <a:t> Prof to </a:t>
            </a:r>
            <a:r>
              <a:rPr lang="de-CH" dirty="0" err="1"/>
              <a:t>select</a:t>
            </a:r>
            <a:r>
              <a:rPr lang="de-CH" dirty="0"/>
              <a:t>?</a:t>
            </a:r>
          </a:p>
          <a:p>
            <a:pPr lvl="1"/>
            <a:r>
              <a:rPr lang="de-CH" dirty="0"/>
              <a:t>Is </a:t>
            </a:r>
            <a:r>
              <a:rPr lang="de-CH" dirty="0" err="1"/>
              <a:t>the</a:t>
            </a:r>
            <a:r>
              <a:rPr lang="de-CH" dirty="0"/>
              <a:t> title of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project</a:t>
            </a:r>
            <a:r>
              <a:rPr lang="de-CH" dirty="0"/>
              <a:t> </a:t>
            </a:r>
            <a:r>
              <a:rPr lang="de-CH" dirty="0" err="1"/>
              <a:t>fixed</a:t>
            </a:r>
            <a:r>
              <a:rPr lang="de-CH" dirty="0"/>
              <a:t>?</a:t>
            </a:r>
          </a:p>
          <a:p>
            <a:pPr lvl="1"/>
            <a:endParaRPr lang="de-CH" dirty="0"/>
          </a:p>
          <a:p>
            <a:r>
              <a:rPr lang="de-CH" dirty="0" err="1"/>
              <a:t>Finding</a:t>
            </a:r>
            <a:r>
              <a:rPr lang="de-CH" dirty="0"/>
              <a:t> </a:t>
            </a:r>
            <a:r>
              <a:rPr lang="de-CH" dirty="0" err="1"/>
              <a:t>fitting</a:t>
            </a:r>
            <a:r>
              <a:rPr lang="de-CH" dirty="0"/>
              <a:t> </a:t>
            </a:r>
            <a:r>
              <a:rPr lang="de-CH" dirty="0" err="1"/>
              <a:t>literature</a:t>
            </a:r>
            <a:endParaRPr lang="de-CH" dirty="0"/>
          </a:p>
          <a:p>
            <a:pPr lvl="1"/>
            <a:r>
              <a:rPr lang="de-CH" dirty="0" err="1"/>
              <a:t>It</a:t>
            </a:r>
            <a:r>
              <a:rPr lang="de-CH" dirty="0"/>
              <a:t> is </a:t>
            </a:r>
            <a:r>
              <a:rPr lang="de-CH" dirty="0" err="1"/>
              <a:t>surprisingly</a:t>
            </a:r>
            <a:r>
              <a:rPr lang="de-CH" dirty="0"/>
              <a:t> </a:t>
            </a:r>
            <a:r>
              <a:rPr lang="de-CH" dirty="0" err="1"/>
              <a:t>difficult</a:t>
            </a:r>
            <a:r>
              <a:rPr lang="de-CH" dirty="0"/>
              <a:t> </a:t>
            </a:r>
            <a:r>
              <a:rPr lang="de-CH" dirty="0" err="1"/>
              <a:t>finding</a:t>
            </a:r>
            <a:r>
              <a:rPr lang="de-CH" dirty="0"/>
              <a:t> </a:t>
            </a:r>
            <a:r>
              <a:rPr lang="de-CH" dirty="0" err="1"/>
              <a:t>papers</a:t>
            </a:r>
            <a:r>
              <a:rPr lang="de-CH" dirty="0"/>
              <a:t> that </a:t>
            </a:r>
            <a:r>
              <a:rPr lang="de-CH" dirty="0" err="1"/>
              <a:t>compared</a:t>
            </a:r>
            <a:r>
              <a:rPr lang="de-CH" dirty="0"/>
              <a:t> </a:t>
            </a:r>
            <a:r>
              <a:rPr lang="de-CH" dirty="0" err="1"/>
              <a:t>performance</a:t>
            </a:r>
            <a:r>
              <a:rPr lang="de-CH" dirty="0"/>
              <a:t> in VR to </a:t>
            </a:r>
            <a:r>
              <a:rPr lang="de-CH" dirty="0" err="1"/>
              <a:t>reality</a:t>
            </a:r>
            <a:r>
              <a:rPr lang="de-CH" dirty="0"/>
              <a:t>.</a:t>
            </a:r>
          </a:p>
          <a:p>
            <a:pPr lvl="1"/>
            <a:r>
              <a:rPr lang="de-CH" dirty="0"/>
              <a:t>Most </a:t>
            </a:r>
            <a:r>
              <a:rPr lang="de-CH" dirty="0" err="1"/>
              <a:t>papers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FoV</a:t>
            </a:r>
            <a:r>
              <a:rPr lang="de-CH" dirty="0"/>
              <a:t> </a:t>
            </a:r>
            <a:r>
              <a:rPr lang="de-CH" dirty="0" err="1"/>
              <a:t>affects</a:t>
            </a:r>
            <a:r>
              <a:rPr lang="de-CH" dirty="0"/>
              <a:t> VR </a:t>
            </a:r>
            <a:r>
              <a:rPr lang="de-CH" dirty="0" err="1"/>
              <a:t>sickness</a:t>
            </a:r>
            <a:r>
              <a:rPr lang="de-CH" dirty="0"/>
              <a:t>.</a:t>
            </a:r>
          </a:p>
          <a:p>
            <a:endParaRPr lang="de-CH" dirty="0"/>
          </a:p>
          <a:p>
            <a:r>
              <a:rPr lang="de-CH" dirty="0" err="1"/>
              <a:t>Considering</a:t>
            </a:r>
            <a:r>
              <a:rPr lang="de-CH" dirty="0"/>
              <a:t> different </a:t>
            </a:r>
            <a:r>
              <a:rPr lang="de-CH" dirty="0" err="1"/>
              <a:t>possibilities</a:t>
            </a:r>
            <a:r>
              <a:rPr lang="de-CH" dirty="0"/>
              <a:t> for </a:t>
            </a:r>
            <a:r>
              <a:rPr lang="de-CH" dirty="0" err="1"/>
              <a:t>user</a:t>
            </a:r>
            <a:r>
              <a:rPr lang="de-CH" dirty="0"/>
              <a:t> </a:t>
            </a:r>
            <a:r>
              <a:rPr lang="de-CH" dirty="0" err="1"/>
              <a:t>study</a:t>
            </a:r>
            <a:r>
              <a:rPr lang="de-CH" dirty="0"/>
              <a:t>, unsure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direction</a:t>
            </a:r>
            <a:r>
              <a:rPr lang="de-CH" dirty="0"/>
              <a:t> to </a:t>
            </a:r>
            <a:r>
              <a:rPr lang="de-CH" dirty="0" err="1"/>
              <a:t>go</a:t>
            </a:r>
            <a:endParaRPr lang="de-CH" dirty="0"/>
          </a:p>
          <a:p>
            <a:pPr lvl="1"/>
            <a:r>
              <a:rPr lang="de-CH" dirty="0"/>
              <a:t>First </a:t>
            </a:r>
            <a:r>
              <a:rPr lang="de-CH" dirty="0" err="1"/>
              <a:t>Idea</a:t>
            </a:r>
            <a:endParaRPr lang="de-CH" dirty="0"/>
          </a:p>
          <a:p>
            <a:endParaRPr lang="de-CH" dirty="0"/>
          </a:p>
          <a:p>
            <a:r>
              <a:rPr lang="de-CH" dirty="0"/>
              <a:t>Getting in to </a:t>
            </a:r>
            <a:r>
              <a:rPr lang="de-CH" dirty="0" err="1"/>
              <a:t>unity</a:t>
            </a:r>
            <a:r>
              <a:rPr lang="de-CH" dirty="0"/>
              <a:t>, it’s </a:t>
            </a:r>
            <a:r>
              <a:rPr lang="de-CH" dirty="0" err="1"/>
              <a:t>fun</a:t>
            </a:r>
            <a:r>
              <a:rPr lang="de-CH" dirty="0"/>
              <a:t>, but time-</a:t>
            </a:r>
            <a:r>
              <a:rPr lang="de-CH" dirty="0" err="1"/>
              <a:t>consuming</a:t>
            </a:r>
            <a:r>
              <a:rPr lang="de-CH" dirty="0"/>
              <a:t> :P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25.10.2022</a:t>
            </a:fld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17</a:t>
            </a:fld>
            <a:endParaRPr lang="de-CH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Current</a:t>
            </a:r>
            <a:r>
              <a:rPr lang="de-CH" dirty="0"/>
              <a:t> Challenges</a:t>
            </a: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77281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More </a:t>
            </a:r>
            <a:r>
              <a:rPr lang="de-CH" dirty="0" err="1"/>
              <a:t>literature</a:t>
            </a:r>
            <a:r>
              <a:rPr lang="de-CH" dirty="0"/>
              <a:t> </a:t>
            </a:r>
            <a:r>
              <a:rPr lang="de-CH" dirty="0" err="1"/>
              <a:t>research</a:t>
            </a:r>
            <a:endParaRPr lang="de-CH" dirty="0"/>
          </a:p>
          <a:p>
            <a:endParaRPr lang="de-CH" dirty="0"/>
          </a:p>
          <a:p>
            <a:r>
              <a:rPr lang="de-CH" dirty="0"/>
              <a:t>Further </a:t>
            </a:r>
            <a:r>
              <a:rPr lang="de-CH" dirty="0" err="1"/>
              <a:t>work</a:t>
            </a:r>
            <a:r>
              <a:rPr lang="de-CH" dirty="0"/>
              <a:t> on </a:t>
            </a:r>
            <a:r>
              <a:rPr lang="de-CH" dirty="0" err="1"/>
              <a:t>concept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user</a:t>
            </a:r>
            <a:r>
              <a:rPr lang="de-CH" dirty="0"/>
              <a:t> </a:t>
            </a:r>
            <a:r>
              <a:rPr lang="de-CH" dirty="0" err="1"/>
              <a:t>study</a:t>
            </a:r>
            <a:endParaRPr lang="de-CH" dirty="0"/>
          </a:p>
          <a:p>
            <a:endParaRPr lang="de-CH" dirty="0"/>
          </a:p>
          <a:p>
            <a:r>
              <a:rPr lang="de-CH" dirty="0"/>
              <a:t>Look in to how to </a:t>
            </a:r>
            <a:r>
              <a:rPr lang="de-CH" dirty="0" err="1"/>
              <a:t>capture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in VR vs. RL</a:t>
            </a:r>
          </a:p>
          <a:p>
            <a:endParaRPr lang="de-CH" dirty="0"/>
          </a:p>
          <a:p>
            <a:r>
              <a:rPr lang="de-CH" dirty="0"/>
              <a:t>More </a:t>
            </a:r>
            <a:r>
              <a:rPr lang="de-CH" dirty="0" err="1"/>
              <a:t>unity</a:t>
            </a:r>
            <a:r>
              <a:rPr lang="de-CH" dirty="0"/>
              <a:t>!</a:t>
            </a:r>
          </a:p>
          <a:p>
            <a:endParaRPr lang="de-CH" dirty="0"/>
          </a:p>
          <a:p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25.10.2022</a:t>
            </a:fld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18</a:t>
            </a:fld>
            <a:endParaRPr lang="de-CH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Next Week</a:t>
            </a: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6077096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Getting</a:t>
            </a:r>
            <a:r>
              <a:rPr lang="de-CH" dirty="0"/>
              <a:t> </a:t>
            </a:r>
            <a:r>
              <a:rPr lang="de-CH" dirty="0" err="1"/>
              <a:t>further</a:t>
            </a:r>
            <a:r>
              <a:rPr lang="de-CH" dirty="0"/>
              <a:t> in to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topic</a:t>
            </a:r>
            <a:r>
              <a:rPr lang="de-CH" dirty="0"/>
              <a:t> </a:t>
            </a:r>
            <a:r>
              <a:rPr lang="de-CH" dirty="0">
                <a:sym typeface="Wingdings" panose="05000000000000000000" pitchFamily="2" charset="2"/>
              </a:rPr>
              <a:t></a:t>
            </a:r>
            <a:endParaRPr lang="de-CH" dirty="0"/>
          </a:p>
          <a:p>
            <a:pPr marL="0" indent="0">
              <a:buNone/>
            </a:pPr>
            <a:endParaRPr lang="de-CH" dirty="0"/>
          </a:p>
          <a:p>
            <a:r>
              <a:rPr lang="de-CH" dirty="0" err="1"/>
              <a:t>Continued</a:t>
            </a:r>
            <a:r>
              <a:rPr lang="de-CH" dirty="0"/>
              <a:t> </a:t>
            </a:r>
            <a:r>
              <a:rPr lang="de-CH" dirty="0" err="1"/>
              <a:t>literature</a:t>
            </a:r>
            <a:r>
              <a:rPr lang="de-CH" dirty="0"/>
              <a:t> </a:t>
            </a:r>
            <a:r>
              <a:rPr lang="de-CH" dirty="0" err="1"/>
              <a:t>research</a:t>
            </a:r>
            <a:endParaRPr lang="de-CH" dirty="0"/>
          </a:p>
          <a:p>
            <a:endParaRPr lang="de-CH" dirty="0"/>
          </a:p>
          <a:p>
            <a:pPr lvl="1"/>
            <a:r>
              <a:rPr lang="de-CH" dirty="0"/>
              <a:t>Found </a:t>
            </a:r>
            <a:r>
              <a:rPr lang="de-CH" dirty="0" err="1"/>
              <a:t>papers</a:t>
            </a:r>
            <a:r>
              <a:rPr lang="de-CH" dirty="0"/>
              <a:t> on </a:t>
            </a:r>
            <a:r>
              <a:rPr lang="de-CH" dirty="0" err="1"/>
              <a:t>effect</a:t>
            </a:r>
            <a:r>
              <a:rPr lang="de-CH" dirty="0"/>
              <a:t> of </a:t>
            </a:r>
            <a:r>
              <a:rPr lang="de-CH" dirty="0" err="1"/>
              <a:t>limitd</a:t>
            </a:r>
            <a:r>
              <a:rPr lang="de-CH" dirty="0"/>
              <a:t> </a:t>
            </a:r>
            <a:r>
              <a:rPr lang="de-CH" dirty="0" err="1"/>
              <a:t>FoV</a:t>
            </a:r>
            <a:r>
              <a:rPr lang="de-CH" dirty="0"/>
              <a:t> on Search Task</a:t>
            </a:r>
          </a:p>
          <a:p>
            <a:pPr lvl="1"/>
            <a:endParaRPr lang="de-CH" dirty="0"/>
          </a:p>
          <a:p>
            <a:pPr lvl="1"/>
            <a:r>
              <a:rPr lang="de-CH" dirty="0"/>
              <a:t>Many </a:t>
            </a:r>
            <a:r>
              <a:rPr lang="de-CH" dirty="0" err="1"/>
              <a:t>papers</a:t>
            </a:r>
            <a:r>
              <a:rPr lang="de-CH" dirty="0"/>
              <a:t> </a:t>
            </a:r>
            <a:r>
              <a:rPr lang="de-CH" dirty="0" err="1"/>
              <a:t>about</a:t>
            </a:r>
            <a:r>
              <a:rPr lang="de-CH" dirty="0"/>
              <a:t> how limited </a:t>
            </a:r>
            <a:r>
              <a:rPr lang="de-CH" dirty="0" err="1"/>
              <a:t>FoV</a:t>
            </a:r>
            <a:r>
              <a:rPr lang="de-CH" dirty="0"/>
              <a:t> </a:t>
            </a:r>
            <a:r>
              <a:rPr lang="de-CH" dirty="0" err="1"/>
              <a:t>causes</a:t>
            </a:r>
            <a:r>
              <a:rPr lang="de-CH" dirty="0"/>
              <a:t> VR </a:t>
            </a:r>
            <a:r>
              <a:rPr lang="de-CH" dirty="0" err="1"/>
              <a:t>sickness</a:t>
            </a:r>
            <a:r>
              <a:rPr lang="de-CH" dirty="0"/>
              <a:t> and how to </a:t>
            </a:r>
            <a:r>
              <a:rPr lang="de-CH" dirty="0" err="1"/>
              <a:t>account</a:t>
            </a:r>
            <a:r>
              <a:rPr lang="de-CH" dirty="0"/>
              <a:t> for </a:t>
            </a:r>
            <a:r>
              <a:rPr lang="de-CH" dirty="0" err="1"/>
              <a:t>it</a:t>
            </a:r>
            <a:endParaRPr lang="de-CH" dirty="0"/>
          </a:p>
          <a:p>
            <a:endParaRPr lang="de-CH" dirty="0"/>
          </a:p>
          <a:p>
            <a:r>
              <a:rPr lang="de-CH" dirty="0"/>
              <a:t>Unity Tutorials</a:t>
            </a:r>
          </a:p>
          <a:p>
            <a:endParaRPr lang="de-CH" dirty="0"/>
          </a:p>
          <a:p>
            <a:pPr lvl="1"/>
            <a:r>
              <a:rPr lang="de-CH" dirty="0" err="1"/>
              <a:t>Spent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better</a:t>
            </a:r>
            <a:r>
              <a:rPr lang="de-CH" dirty="0"/>
              <a:t> </a:t>
            </a:r>
            <a:r>
              <a:rPr lang="de-CH" dirty="0" err="1"/>
              <a:t>part</a:t>
            </a:r>
            <a:r>
              <a:rPr lang="de-CH" dirty="0"/>
              <a:t> of my </a:t>
            </a:r>
            <a:r>
              <a:rPr lang="de-CH" dirty="0" err="1"/>
              <a:t>weekend</a:t>
            </a:r>
            <a:r>
              <a:rPr lang="de-CH" dirty="0"/>
              <a:t> </a:t>
            </a:r>
            <a:r>
              <a:rPr lang="de-CH" dirty="0" err="1"/>
              <a:t>working</a:t>
            </a:r>
            <a:r>
              <a:rPr lang="de-CH" dirty="0"/>
              <a:t> </a:t>
            </a:r>
            <a:r>
              <a:rPr lang="de-CH" dirty="0" err="1"/>
              <a:t>through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different </a:t>
            </a:r>
            <a:r>
              <a:rPr lang="de-CH" dirty="0" err="1"/>
              <a:t>tutorials</a:t>
            </a:r>
            <a:r>
              <a:rPr lang="de-CH" dirty="0"/>
              <a:t>. Fun but I </a:t>
            </a:r>
            <a:r>
              <a:rPr lang="de-CH" dirty="0" err="1"/>
              <a:t>ended</a:t>
            </a:r>
            <a:r>
              <a:rPr lang="de-CH" dirty="0"/>
              <a:t> </a:t>
            </a:r>
            <a:r>
              <a:rPr lang="de-CH" dirty="0" err="1"/>
              <a:t>up</a:t>
            </a:r>
            <a:r>
              <a:rPr lang="de-CH" dirty="0"/>
              <a:t> </a:t>
            </a:r>
            <a:r>
              <a:rPr lang="de-CH" dirty="0" err="1"/>
              <a:t>looking</a:t>
            </a:r>
            <a:r>
              <a:rPr lang="de-CH" dirty="0"/>
              <a:t> at </a:t>
            </a:r>
            <a:r>
              <a:rPr lang="de-CH" dirty="0" err="1"/>
              <a:t>the</a:t>
            </a:r>
            <a:r>
              <a:rPr lang="de-CH" dirty="0"/>
              <a:t> time and </a:t>
            </a:r>
            <a:r>
              <a:rPr lang="de-CH" dirty="0" err="1"/>
              <a:t>it</a:t>
            </a:r>
            <a:r>
              <a:rPr lang="de-CH" dirty="0"/>
              <a:t> was 3am :P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25.10.2022</a:t>
            </a:fld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2</a:t>
            </a:fld>
            <a:endParaRPr lang="de-CH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Last Week</a:t>
            </a: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4308365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Very </a:t>
            </a:r>
            <a:r>
              <a:rPr lang="de-CH" dirty="0" err="1"/>
              <a:t>useful</a:t>
            </a:r>
            <a:r>
              <a:rPr lang="de-CH" dirty="0"/>
              <a:t> to get a </a:t>
            </a:r>
            <a:r>
              <a:rPr lang="de-CH" dirty="0" err="1"/>
              <a:t>grip</a:t>
            </a:r>
            <a:r>
              <a:rPr lang="de-CH" dirty="0"/>
              <a:t> and </a:t>
            </a:r>
            <a:r>
              <a:rPr lang="de-CH" dirty="0" err="1"/>
              <a:t>idea</a:t>
            </a:r>
            <a:r>
              <a:rPr lang="de-CH" dirty="0"/>
              <a:t> </a:t>
            </a:r>
            <a:r>
              <a:rPr lang="de-CH" dirty="0" err="1"/>
              <a:t>how</a:t>
            </a:r>
            <a:r>
              <a:rPr lang="de-CH" dirty="0"/>
              <a:t> a VR </a:t>
            </a:r>
            <a:r>
              <a:rPr lang="de-CH" dirty="0" err="1"/>
              <a:t>vs</a:t>
            </a:r>
            <a:r>
              <a:rPr lang="de-CH" dirty="0"/>
              <a:t> Reality </a:t>
            </a:r>
            <a:r>
              <a:rPr lang="de-CH" dirty="0" err="1"/>
              <a:t>study</a:t>
            </a:r>
            <a:r>
              <a:rPr lang="de-CH" dirty="0"/>
              <a:t> is </a:t>
            </a:r>
            <a:r>
              <a:rPr lang="de-CH" dirty="0" err="1"/>
              <a:t>built</a:t>
            </a:r>
            <a:r>
              <a:rPr lang="de-CH" dirty="0"/>
              <a:t> </a:t>
            </a:r>
            <a:r>
              <a:rPr lang="de-CH" dirty="0" err="1"/>
              <a:t>up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well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users</a:t>
            </a:r>
            <a:r>
              <a:rPr lang="de-CH" dirty="0"/>
              <a:t> perform different (</a:t>
            </a:r>
            <a:r>
              <a:rPr lang="de-CH" dirty="0" err="1"/>
              <a:t>even</a:t>
            </a:r>
            <a:r>
              <a:rPr lang="de-CH" dirty="0"/>
              <a:t> if they did perform </a:t>
            </a:r>
            <a:r>
              <a:rPr lang="de-CH" dirty="0" err="1"/>
              <a:t>similarily</a:t>
            </a:r>
            <a:r>
              <a:rPr lang="de-CH" dirty="0"/>
              <a:t> in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study</a:t>
            </a:r>
            <a:r>
              <a:rPr lang="de-CH" dirty="0"/>
              <a:t>) in VR </a:t>
            </a:r>
            <a:r>
              <a:rPr lang="de-CH" dirty="0" err="1"/>
              <a:t>vs</a:t>
            </a:r>
            <a:r>
              <a:rPr lang="de-CH" dirty="0"/>
              <a:t> Reality and </a:t>
            </a:r>
            <a:r>
              <a:rPr lang="de-CH" dirty="0" err="1"/>
              <a:t>why</a:t>
            </a:r>
            <a:r>
              <a:rPr lang="de-CH" dirty="0"/>
              <a:t>.</a:t>
            </a:r>
          </a:p>
          <a:p>
            <a:endParaRPr lang="de-CH" dirty="0"/>
          </a:p>
          <a:p>
            <a:r>
              <a:rPr lang="de-CH" dirty="0"/>
              <a:t>I also like </a:t>
            </a:r>
            <a:r>
              <a:rPr lang="de-CH" dirty="0" err="1"/>
              <a:t>the</a:t>
            </a:r>
            <a:r>
              <a:rPr lang="de-CH" dirty="0"/>
              <a:t> one </a:t>
            </a:r>
            <a:r>
              <a:rPr lang="de-CH" dirty="0" err="1"/>
              <a:t>point</a:t>
            </a:r>
            <a:r>
              <a:rPr lang="de-CH" dirty="0"/>
              <a:t> you </a:t>
            </a:r>
            <a:r>
              <a:rPr lang="de-CH" dirty="0" err="1"/>
              <a:t>mention</a:t>
            </a:r>
            <a:r>
              <a:rPr lang="de-CH" dirty="0"/>
              <a:t>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how</a:t>
            </a:r>
            <a:r>
              <a:rPr lang="de-CH" dirty="0"/>
              <a:t> there has not </a:t>
            </a:r>
            <a:r>
              <a:rPr lang="de-CH" dirty="0" err="1"/>
              <a:t>been</a:t>
            </a:r>
            <a:r>
              <a:rPr lang="de-CH" dirty="0"/>
              <a:t> </a:t>
            </a:r>
            <a:r>
              <a:rPr lang="de-CH" dirty="0" err="1"/>
              <a:t>done</a:t>
            </a:r>
            <a:r>
              <a:rPr lang="de-CH" dirty="0"/>
              <a:t> </a:t>
            </a:r>
            <a:r>
              <a:rPr lang="de-CH" dirty="0" err="1"/>
              <a:t>much</a:t>
            </a:r>
            <a:r>
              <a:rPr lang="de-CH" dirty="0"/>
              <a:t> </a:t>
            </a:r>
            <a:r>
              <a:rPr lang="de-CH" dirty="0" err="1"/>
              <a:t>research</a:t>
            </a:r>
            <a:r>
              <a:rPr lang="de-CH" dirty="0"/>
              <a:t> in </a:t>
            </a:r>
            <a:r>
              <a:rPr lang="de-CH" dirty="0" err="1"/>
              <a:t>these</a:t>
            </a:r>
            <a:r>
              <a:rPr lang="de-CH" dirty="0"/>
              <a:t> VR </a:t>
            </a:r>
            <a:r>
              <a:rPr lang="de-CH" dirty="0" err="1"/>
              <a:t>fundamentals</a:t>
            </a:r>
            <a:r>
              <a:rPr lang="de-CH" dirty="0"/>
              <a:t> and 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users</a:t>
            </a:r>
            <a:r>
              <a:rPr lang="de-CH" dirty="0"/>
              <a:t> </a:t>
            </a:r>
            <a:r>
              <a:rPr lang="de-CH" dirty="0" err="1"/>
              <a:t>might</a:t>
            </a:r>
            <a:r>
              <a:rPr lang="de-CH" dirty="0"/>
              <a:t> perform </a:t>
            </a:r>
            <a:r>
              <a:rPr lang="de-CH" dirty="0" err="1"/>
              <a:t>differently</a:t>
            </a:r>
            <a:r>
              <a:rPr lang="de-CH" dirty="0"/>
              <a:t> in VR </a:t>
            </a:r>
            <a:r>
              <a:rPr lang="de-CH" dirty="0" err="1"/>
              <a:t>vs</a:t>
            </a:r>
            <a:r>
              <a:rPr lang="de-CH" dirty="0"/>
              <a:t> Reality and </a:t>
            </a:r>
            <a:r>
              <a:rPr lang="de-CH" dirty="0" err="1"/>
              <a:t>how</a:t>
            </a:r>
            <a:r>
              <a:rPr lang="de-CH" dirty="0"/>
              <a:t> VR </a:t>
            </a:r>
            <a:r>
              <a:rPr lang="de-CH" dirty="0" err="1"/>
              <a:t>might</a:t>
            </a:r>
            <a:r>
              <a:rPr lang="de-CH" dirty="0"/>
              <a:t> </a:t>
            </a:r>
            <a:r>
              <a:rPr lang="de-CH" dirty="0" err="1"/>
              <a:t>affect</a:t>
            </a:r>
            <a:r>
              <a:rPr lang="de-CH" dirty="0"/>
              <a:t> </a:t>
            </a:r>
            <a:r>
              <a:rPr lang="de-CH" dirty="0" err="1"/>
              <a:t>performance</a:t>
            </a:r>
            <a:r>
              <a:rPr lang="de-CH" dirty="0"/>
              <a:t> and </a:t>
            </a:r>
            <a:r>
              <a:rPr lang="de-CH" dirty="0" err="1"/>
              <a:t>other</a:t>
            </a:r>
            <a:r>
              <a:rPr lang="de-CH" dirty="0"/>
              <a:t> </a:t>
            </a:r>
            <a:r>
              <a:rPr lang="de-CH" dirty="0" err="1"/>
              <a:t>things</a:t>
            </a:r>
            <a:r>
              <a:rPr lang="de-CH" dirty="0"/>
              <a:t>. I </a:t>
            </a:r>
            <a:r>
              <a:rPr lang="de-CH" dirty="0" err="1"/>
              <a:t>have</a:t>
            </a:r>
            <a:r>
              <a:rPr lang="de-CH" dirty="0"/>
              <a:t> </a:t>
            </a:r>
            <a:r>
              <a:rPr lang="de-CH" dirty="0" err="1"/>
              <a:t>found</a:t>
            </a:r>
            <a:r>
              <a:rPr lang="de-CH" dirty="0"/>
              <a:t> </a:t>
            </a:r>
            <a:r>
              <a:rPr lang="de-CH" dirty="0" err="1"/>
              <a:t>very</a:t>
            </a:r>
            <a:r>
              <a:rPr lang="de-CH" dirty="0"/>
              <a:t> </a:t>
            </a:r>
            <a:r>
              <a:rPr lang="de-CH" dirty="0" err="1"/>
              <a:t>little</a:t>
            </a:r>
            <a:r>
              <a:rPr lang="de-CH" dirty="0"/>
              <a:t> </a:t>
            </a:r>
            <a:r>
              <a:rPr lang="de-CH" dirty="0" err="1"/>
              <a:t>papers</a:t>
            </a:r>
            <a:r>
              <a:rPr lang="de-CH" dirty="0"/>
              <a:t> </a:t>
            </a:r>
            <a:r>
              <a:rPr lang="de-CH" dirty="0" err="1"/>
              <a:t>where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was </a:t>
            </a:r>
            <a:r>
              <a:rPr lang="de-CH" dirty="0" err="1"/>
              <a:t>being</a:t>
            </a:r>
            <a:r>
              <a:rPr lang="de-CH" dirty="0"/>
              <a:t> </a:t>
            </a:r>
            <a:r>
              <a:rPr lang="de-CH" dirty="0" err="1"/>
              <a:t>researched</a:t>
            </a:r>
            <a:r>
              <a:rPr lang="de-CH" dirty="0"/>
              <a:t>…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25.10.2022</a:t>
            </a:fld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3</a:t>
            </a:fld>
            <a:endParaRPr lang="de-CH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err="1"/>
              <a:t>Literature</a:t>
            </a:r>
            <a:r>
              <a:rPr lang="de-CH" dirty="0"/>
              <a:t> Review</a:t>
            </a:r>
            <a:br>
              <a:rPr lang="de-CH" dirty="0"/>
            </a:br>
            <a:r>
              <a:rPr lang="en-US" dirty="0"/>
              <a:t>Comparing Visual Search between Physical Environments and VR</a:t>
            </a:r>
            <a:endParaRPr lang="de-CH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8F26ED98-CAF0-594C-1C1E-72D73EA927B8}"/>
              </a:ext>
            </a:extLst>
          </p:cNvPr>
          <p:cNvSpPr/>
          <p:nvPr/>
        </p:nvSpPr>
        <p:spPr>
          <a:xfrm>
            <a:off x="0" y="5765798"/>
            <a:ext cx="9144000" cy="46831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571338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Helpful</a:t>
            </a:r>
            <a:r>
              <a:rPr lang="de-CH" dirty="0"/>
              <a:t> for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questionaires</a:t>
            </a:r>
            <a:r>
              <a:rPr lang="de-CH" dirty="0"/>
              <a:t> and to </a:t>
            </a:r>
            <a:r>
              <a:rPr lang="de-CH" dirty="0" err="1"/>
              <a:t>understand</a:t>
            </a:r>
            <a:r>
              <a:rPr lang="de-CH" dirty="0"/>
              <a:t> </a:t>
            </a:r>
            <a:r>
              <a:rPr lang="de-CH" dirty="0" err="1"/>
              <a:t>their</a:t>
            </a:r>
            <a:r>
              <a:rPr lang="de-CH" dirty="0"/>
              <a:t> </a:t>
            </a:r>
            <a:r>
              <a:rPr lang="de-CH" dirty="0" err="1"/>
              <a:t>role</a:t>
            </a:r>
            <a:r>
              <a:rPr lang="de-CH" dirty="0"/>
              <a:t> and </a:t>
            </a:r>
            <a:r>
              <a:rPr lang="de-CH" dirty="0" err="1"/>
              <a:t>importance</a:t>
            </a:r>
            <a:r>
              <a:rPr lang="de-CH" dirty="0"/>
              <a:t> in VR </a:t>
            </a:r>
            <a:r>
              <a:rPr lang="de-CH" dirty="0" err="1"/>
              <a:t>experiments</a:t>
            </a:r>
            <a:r>
              <a:rPr lang="de-CH" dirty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25.10.2022</a:t>
            </a:fld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4</a:t>
            </a:fld>
            <a:endParaRPr lang="de-CH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err="1"/>
              <a:t>Literature</a:t>
            </a:r>
            <a:r>
              <a:rPr lang="de-CH" dirty="0"/>
              <a:t> Review</a:t>
            </a:r>
            <a:br>
              <a:rPr lang="de-CH" dirty="0"/>
            </a:br>
            <a:br>
              <a:rPr lang="de-CH" dirty="0"/>
            </a:br>
            <a:r>
              <a:rPr lang="en-US" dirty="0"/>
              <a:t>Overview of Tests for Virtual Reality Applications</a:t>
            </a:r>
            <a:endParaRPr lang="de-CH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8F26ED98-CAF0-594C-1C1E-72D73EA927B8}"/>
              </a:ext>
            </a:extLst>
          </p:cNvPr>
          <p:cNvSpPr/>
          <p:nvPr/>
        </p:nvSpPr>
        <p:spPr>
          <a:xfrm>
            <a:off x="0" y="5765798"/>
            <a:ext cx="9144000" cy="46831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9241172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The </a:t>
            </a:r>
            <a:r>
              <a:rPr lang="de-CH" dirty="0" err="1"/>
              <a:t>paper</a:t>
            </a:r>
            <a:r>
              <a:rPr lang="de-CH" dirty="0"/>
              <a:t> </a:t>
            </a:r>
            <a:r>
              <a:rPr lang="de-CH" dirty="0" err="1"/>
              <a:t>conducted</a:t>
            </a:r>
            <a:r>
              <a:rPr lang="de-CH" dirty="0"/>
              <a:t> a </a:t>
            </a:r>
            <a:r>
              <a:rPr lang="de-CH" dirty="0" err="1"/>
              <a:t>test</a:t>
            </a:r>
            <a:r>
              <a:rPr lang="de-CH" dirty="0"/>
              <a:t> with </a:t>
            </a:r>
            <a:r>
              <a:rPr lang="de-CH" dirty="0" err="1"/>
              <a:t>how</a:t>
            </a:r>
            <a:r>
              <a:rPr lang="de-CH" dirty="0"/>
              <a:t> fast </a:t>
            </a:r>
            <a:r>
              <a:rPr lang="de-CH" dirty="0" err="1"/>
              <a:t>people</a:t>
            </a:r>
            <a:r>
              <a:rPr lang="de-CH" dirty="0"/>
              <a:t> </a:t>
            </a:r>
            <a:r>
              <a:rPr lang="de-CH" dirty="0" err="1"/>
              <a:t>navigate</a:t>
            </a:r>
            <a:r>
              <a:rPr lang="de-CH" dirty="0"/>
              <a:t> an </a:t>
            </a:r>
            <a:r>
              <a:rPr lang="de-CH" dirty="0" err="1"/>
              <a:t>obstancle</a:t>
            </a:r>
            <a:r>
              <a:rPr lang="de-CH" dirty="0"/>
              <a:t> </a:t>
            </a:r>
            <a:r>
              <a:rPr lang="de-CH" dirty="0" err="1"/>
              <a:t>course</a:t>
            </a:r>
            <a:r>
              <a:rPr lang="de-CH" dirty="0"/>
              <a:t> with different limited </a:t>
            </a:r>
            <a:r>
              <a:rPr lang="de-CH" dirty="0" err="1"/>
              <a:t>FoVs</a:t>
            </a:r>
            <a:r>
              <a:rPr lang="de-CH" dirty="0"/>
              <a:t>.</a:t>
            </a:r>
          </a:p>
          <a:p>
            <a:endParaRPr lang="de-CH" dirty="0"/>
          </a:p>
          <a:p>
            <a:r>
              <a:rPr lang="de-CH" dirty="0" err="1"/>
              <a:t>Interesting</a:t>
            </a:r>
            <a:r>
              <a:rPr lang="de-CH" dirty="0"/>
              <a:t> and </a:t>
            </a:r>
            <a:r>
              <a:rPr lang="de-CH" dirty="0" err="1"/>
              <a:t>useful</a:t>
            </a:r>
            <a:r>
              <a:rPr lang="de-CH" dirty="0"/>
              <a:t> to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research</a:t>
            </a:r>
            <a:r>
              <a:rPr lang="de-CH" dirty="0"/>
              <a:t> </a:t>
            </a:r>
            <a:r>
              <a:rPr lang="de-CH" dirty="0" err="1"/>
              <a:t>question</a:t>
            </a:r>
            <a:r>
              <a:rPr lang="de-CH" dirty="0"/>
              <a:t> and </a:t>
            </a:r>
            <a:r>
              <a:rPr lang="de-CH" dirty="0" err="1"/>
              <a:t>study</a:t>
            </a:r>
            <a:r>
              <a:rPr lang="de-CH" dirty="0"/>
              <a:t> design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25.10.2022</a:t>
            </a:fld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5</a:t>
            </a:fld>
            <a:endParaRPr lang="de-CH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err="1"/>
              <a:t>Literature</a:t>
            </a:r>
            <a:r>
              <a:rPr lang="de-CH" dirty="0"/>
              <a:t> Review</a:t>
            </a:r>
            <a:br>
              <a:rPr lang="de-CH" dirty="0"/>
            </a:br>
            <a:r>
              <a:rPr lang="en-US" dirty="0"/>
              <a:t>LOCOMOTION THROUGH A COMPLEX ENVIRONMENT WITH LIMITED FIELD-OF-VIEW</a:t>
            </a:r>
            <a:endParaRPr lang="de-CH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8F26ED98-CAF0-594C-1C1E-72D73EA927B8}"/>
              </a:ext>
            </a:extLst>
          </p:cNvPr>
          <p:cNvSpPr/>
          <p:nvPr/>
        </p:nvSpPr>
        <p:spPr>
          <a:xfrm>
            <a:off x="0" y="5765798"/>
            <a:ext cx="9144000" cy="46831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4514088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Comparison</a:t>
            </a:r>
            <a:r>
              <a:rPr lang="de-CH" dirty="0"/>
              <a:t> </a:t>
            </a:r>
            <a:r>
              <a:rPr lang="de-CH" dirty="0" err="1"/>
              <a:t>study</a:t>
            </a:r>
            <a:r>
              <a:rPr lang="de-CH" dirty="0"/>
              <a:t> for </a:t>
            </a:r>
            <a:r>
              <a:rPr lang="de-CH" dirty="0" err="1"/>
              <a:t>search</a:t>
            </a:r>
            <a:r>
              <a:rPr lang="de-CH" dirty="0"/>
              <a:t> </a:t>
            </a:r>
            <a:r>
              <a:rPr lang="de-CH" dirty="0" err="1"/>
              <a:t>tasks</a:t>
            </a:r>
            <a:r>
              <a:rPr lang="de-CH" dirty="0"/>
              <a:t> with </a:t>
            </a:r>
            <a:r>
              <a:rPr lang="de-CH" dirty="0" err="1"/>
              <a:t>two</a:t>
            </a:r>
            <a:r>
              <a:rPr lang="de-CH" dirty="0"/>
              <a:t> different </a:t>
            </a:r>
            <a:r>
              <a:rPr lang="de-CH" dirty="0" err="1"/>
              <a:t>FoVs</a:t>
            </a:r>
            <a:r>
              <a:rPr lang="de-CH" dirty="0"/>
              <a:t> (65 and 32.5), different </a:t>
            </a:r>
            <a:r>
              <a:rPr lang="de-CH" dirty="0" err="1"/>
              <a:t>target</a:t>
            </a:r>
            <a:r>
              <a:rPr lang="de-CH" dirty="0"/>
              <a:t> </a:t>
            </a:r>
            <a:r>
              <a:rPr lang="de-CH" dirty="0" err="1"/>
              <a:t>speed</a:t>
            </a:r>
            <a:r>
              <a:rPr lang="de-CH" dirty="0"/>
              <a:t> and </a:t>
            </a:r>
            <a:r>
              <a:rPr lang="de-CH" dirty="0" err="1"/>
              <a:t>increasing</a:t>
            </a:r>
            <a:r>
              <a:rPr lang="de-CH" dirty="0"/>
              <a:t> </a:t>
            </a:r>
            <a:r>
              <a:rPr lang="de-CH" dirty="0" err="1"/>
              <a:t>target</a:t>
            </a:r>
            <a:r>
              <a:rPr lang="de-CH" dirty="0"/>
              <a:t> </a:t>
            </a:r>
            <a:r>
              <a:rPr lang="de-CH" dirty="0" err="1"/>
              <a:t>amounts</a:t>
            </a:r>
            <a:r>
              <a:rPr lang="de-CH" dirty="0"/>
              <a:t>.</a:t>
            </a:r>
          </a:p>
          <a:p>
            <a:pPr lvl="1"/>
            <a:r>
              <a:rPr lang="de-CH" dirty="0"/>
              <a:t>Speed </a:t>
            </a:r>
            <a:r>
              <a:rPr lang="de-CH" dirty="0" err="1"/>
              <a:t>increased</a:t>
            </a:r>
            <a:r>
              <a:rPr lang="de-CH" dirty="0"/>
              <a:t> with </a:t>
            </a:r>
            <a:r>
              <a:rPr lang="de-CH" dirty="0" err="1"/>
              <a:t>higher</a:t>
            </a:r>
            <a:r>
              <a:rPr lang="de-CH" dirty="0"/>
              <a:t> </a:t>
            </a:r>
            <a:r>
              <a:rPr lang="de-CH" dirty="0" err="1"/>
              <a:t>FoV</a:t>
            </a:r>
            <a:r>
              <a:rPr lang="de-CH" dirty="0"/>
              <a:t>, but </a:t>
            </a:r>
            <a:r>
              <a:rPr lang="de-CH" dirty="0" err="1"/>
              <a:t>decreased</a:t>
            </a:r>
            <a:r>
              <a:rPr lang="de-CH" dirty="0"/>
              <a:t> with </a:t>
            </a:r>
            <a:r>
              <a:rPr lang="de-CH" dirty="0" err="1"/>
              <a:t>higher</a:t>
            </a:r>
            <a:r>
              <a:rPr lang="de-CH" dirty="0"/>
              <a:t> </a:t>
            </a:r>
            <a:r>
              <a:rPr lang="de-CH" dirty="0" err="1"/>
              <a:t>number</a:t>
            </a:r>
            <a:r>
              <a:rPr lang="de-CH" dirty="0"/>
              <a:t> of </a:t>
            </a:r>
            <a:r>
              <a:rPr lang="de-CH" dirty="0" err="1"/>
              <a:t>targets</a:t>
            </a:r>
            <a:r>
              <a:rPr lang="de-CH" dirty="0"/>
              <a:t> and </a:t>
            </a:r>
            <a:r>
              <a:rPr lang="de-CH" dirty="0" err="1"/>
              <a:t>target</a:t>
            </a:r>
            <a:r>
              <a:rPr lang="de-CH" dirty="0"/>
              <a:t> </a:t>
            </a:r>
            <a:r>
              <a:rPr lang="de-CH" dirty="0" err="1"/>
              <a:t>speed</a:t>
            </a:r>
            <a:r>
              <a:rPr lang="de-CH" dirty="0"/>
              <a:t> </a:t>
            </a:r>
            <a:r>
              <a:rPr lang="de-CH" dirty="0" err="1"/>
              <a:t>increase</a:t>
            </a:r>
            <a:endParaRPr lang="de-CH" dirty="0"/>
          </a:p>
          <a:p>
            <a:endParaRPr lang="de-CH" dirty="0"/>
          </a:p>
          <a:p>
            <a:r>
              <a:rPr lang="de-CH" dirty="0" err="1"/>
              <a:t>Interesting</a:t>
            </a:r>
            <a:r>
              <a:rPr lang="de-CH" dirty="0"/>
              <a:t> and </a:t>
            </a:r>
            <a:r>
              <a:rPr lang="de-CH" dirty="0" err="1"/>
              <a:t>useful</a:t>
            </a:r>
            <a:r>
              <a:rPr lang="de-CH" dirty="0"/>
              <a:t> to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research</a:t>
            </a:r>
            <a:r>
              <a:rPr lang="de-CH" dirty="0"/>
              <a:t> </a:t>
            </a:r>
            <a:r>
              <a:rPr lang="de-CH" dirty="0" err="1"/>
              <a:t>question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25.10.2022</a:t>
            </a:fld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6</a:t>
            </a:fld>
            <a:endParaRPr lang="de-CH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err="1"/>
              <a:t>Literature</a:t>
            </a:r>
            <a:r>
              <a:rPr lang="de-CH" dirty="0"/>
              <a:t> Review</a:t>
            </a:r>
            <a:br>
              <a:rPr lang="de-CH" dirty="0"/>
            </a:br>
            <a:r>
              <a:rPr lang="en-US" dirty="0"/>
              <a:t>Effects of Field of View on Dynamic Out-of-View Target Search in Virtual Reality</a:t>
            </a:r>
            <a:endParaRPr lang="de-CH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1404B67B-6369-0C9F-B30E-BA634D4AE35C}"/>
              </a:ext>
            </a:extLst>
          </p:cNvPr>
          <p:cNvSpPr/>
          <p:nvPr/>
        </p:nvSpPr>
        <p:spPr>
          <a:xfrm>
            <a:off x="0" y="5765798"/>
            <a:ext cx="9144000" cy="46831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8387271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The </a:t>
            </a:r>
            <a:r>
              <a:rPr lang="de-CH" dirty="0" err="1"/>
              <a:t>goal</a:t>
            </a:r>
            <a:r>
              <a:rPr lang="de-CH" dirty="0"/>
              <a:t> of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paper</a:t>
            </a:r>
            <a:r>
              <a:rPr lang="de-CH" dirty="0"/>
              <a:t> is to </a:t>
            </a:r>
            <a:r>
              <a:rPr lang="de-CH" dirty="0" err="1"/>
              <a:t>understand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effect</a:t>
            </a:r>
            <a:r>
              <a:rPr lang="de-CH" dirty="0"/>
              <a:t> of different </a:t>
            </a:r>
            <a:r>
              <a:rPr lang="de-CH" dirty="0" err="1"/>
              <a:t>display</a:t>
            </a:r>
            <a:r>
              <a:rPr lang="de-CH" dirty="0"/>
              <a:t> and </a:t>
            </a:r>
            <a:r>
              <a:rPr lang="de-CH" dirty="0" err="1"/>
              <a:t>scenario</a:t>
            </a:r>
            <a:r>
              <a:rPr lang="de-CH" dirty="0"/>
              <a:t> </a:t>
            </a:r>
            <a:r>
              <a:rPr lang="de-CH" dirty="0" err="1"/>
              <a:t>properties</a:t>
            </a:r>
            <a:r>
              <a:rPr lang="de-CH" dirty="0"/>
              <a:t> and </a:t>
            </a:r>
            <a:r>
              <a:rPr lang="de-CH" dirty="0" err="1"/>
              <a:t>how</a:t>
            </a:r>
            <a:r>
              <a:rPr lang="de-CH" dirty="0"/>
              <a:t> they </a:t>
            </a:r>
            <a:r>
              <a:rPr lang="de-CH" dirty="0" err="1"/>
              <a:t>affect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effectiveness</a:t>
            </a:r>
            <a:r>
              <a:rPr lang="de-CH" dirty="0"/>
              <a:t> of for a </a:t>
            </a:r>
            <a:r>
              <a:rPr lang="de-CH" dirty="0" err="1"/>
              <a:t>visual</a:t>
            </a:r>
            <a:r>
              <a:rPr lang="de-CH" dirty="0"/>
              <a:t> </a:t>
            </a:r>
            <a:r>
              <a:rPr lang="de-CH" dirty="0" err="1"/>
              <a:t>scanning</a:t>
            </a:r>
            <a:r>
              <a:rPr lang="de-CH" dirty="0"/>
              <a:t> </a:t>
            </a:r>
            <a:r>
              <a:rPr lang="de-CH" dirty="0" err="1"/>
              <a:t>task</a:t>
            </a:r>
            <a:r>
              <a:rPr lang="de-CH" dirty="0"/>
              <a:t>. </a:t>
            </a:r>
          </a:p>
          <a:p>
            <a:pPr lvl="1"/>
            <a:r>
              <a:rPr lang="de-CH" dirty="0"/>
              <a:t>Field of View is one of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properties</a:t>
            </a:r>
            <a:r>
              <a:rPr lang="de-CH" dirty="0"/>
              <a:t> they </a:t>
            </a:r>
            <a:r>
              <a:rPr lang="de-CH" dirty="0" err="1"/>
              <a:t>varied</a:t>
            </a:r>
            <a:r>
              <a:rPr lang="de-CH" dirty="0"/>
              <a:t> and </a:t>
            </a:r>
            <a:r>
              <a:rPr lang="de-CH" dirty="0" err="1"/>
              <a:t>tried</a:t>
            </a:r>
            <a:r>
              <a:rPr lang="de-CH" dirty="0"/>
              <a:t> to find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effect</a:t>
            </a:r>
            <a:r>
              <a:rPr lang="de-CH" dirty="0"/>
              <a:t> on. Higher </a:t>
            </a:r>
            <a:r>
              <a:rPr lang="de-CH" dirty="0" err="1"/>
              <a:t>field</a:t>
            </a:r>
            <a:r>
              <a:rPr lang="de-CH" dirty="0"/>
              <a:t> of </a:t>
            </a:r>
            <a:r>
              <a:rPr lang="de-CH" dirty="0" err="1"/>
              <a:t>view</a:t>
            </a:r>
            <a:r>
              <a:rPr lang="de-CH" dirty="0"/>
              <a:t> </a:t>
            </a:r>
            <a:r>
              <a:rPr lang="de-CH" dirty="0" err="1"/>
              <a:t>resulted</a:t>
            </a:r>
            <a:r>
              <a:rPr lang="de-CH" dirty="0"/>
              <a:t> in </a:t>
            </a:r>
            <a:r>
              <a:rPr lang="de-CH" dirty="0" err="1"/>
              <a:t>better</a:t>
            </a:r>
            <a:r>
              <a:rPr lang="de-CH" dirty="0"/>
              <a:t> </a:t>
            </a:r>
            <a:r>
              <a:rPr lang="de-CH" dirty="0" err="1"/>
              <a:t>scanning</a:t>
            </a:r>
            <a:r>
              <a:rPr lang="de-CH" dirty="0"/>
              <a:t> </a:t>
            </a:r>
            <a:r>
              <a:rPr lang="de-CH" dirty="0" err="1"/>
              <a:t>performance</a:t>
            </a:r>
            <a:r>
              <a:rPr lang="de-CH" dirty="0"/>
              <a:t>.</a:t>
            </a:r>
          </a:p>
          <a:p>
            <a:endParaRPr lang="de-CH" dirty="0"/>
          </a:p>
          <a:p>
            <a:r>
              <a:rPr lang="de-CH" dirty="0" err="1"/>
              <a:t>Interesting</a:t>
            </a:r>
            <a:r>
              <a:rPr lang="de-CH" dirty="0"/>
              <a:t> and </a:t>
            </a:r>
            <a:r>
              <a:rPr lang="de-CH" dirty="0" err="1"/>
              <a:t>useful</a:t>
            </a:r>
            <a:r>
              <a:rPr lang="de-CH" dirty="0"/>
              <a:t> to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research</a:t>
            </a:r>
            <a:r>
              <a:rPr lang="de-CH" dirty="0"/>
              <a:t> </a:t>
            </a:r>
            <a:r>
              <a:rPr lang="de-CH" dirty="0" err="1"/>
              <a:t>question</a:t>
            </a:r>
            <a:r>
              <a:rPr lang="de-CH" dirty="0"/>
              <a:t> and </a:t>
            </a:r>
            <a:r>
              <a:rPr lang="de-CH" dirty="0" err="1"/>
              <a:t>maybe</a:t>
            </a:r>
            <a:r>
              <a:rPr lang="de-CH" dirty="0"/>
              <a:t> for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study</a:t>
            </a:r>
            <a:r>
              <a:rPr lang="de-CH" dirty="0"/>
              <a:t> design (</a:t>
            </a:r>
            <a:r>
              <a:rPr lang="de-CH" dirty="0" err="1"/>
              <a:t>when</a:t>
            </a:r>
            <a:r>
              <a:rPr lang="de-CH" dirty="0"/>
              <a:t> </a:t>
            </a:r>
            <a:r>
              <a:rPr lang="de-CH" dirty="0" err="1"/>
              <a:t>going</a:t>
            </a:r>
            <a:r>
              <a:rPr lang="de-CH" dirty="0"/>
              <a:t> in to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scanning</a:t>
            </a:r>
            <a:r>
              <a:rPr lang="de-CH" dirty="0"/>
              <a:t> </a:t>
            </a:r>
            <a:r>
              <a:rPr lang="de-CH" dirty="0" err="1"/>
              <a:t>direction</a:t>
            </a:r>
            <a:r>
              <a:rPr lang="de-CH" dirty="0"/>
              <a:t>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25.10.2022</a:t>
            </a:fld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7</a:t>
            </a:fld>
            <a:endParaRPr lang="de-CH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err="1"/>
              <a:t>Literature</a:t>
            </a:r>
            <a:r>
              <a:rPr lang="de-CH" dirty="0"/>
              <a:t> Review</a:t>
            </a:r>
            <a:br>
              <a:rPr lang="de-CH" dirty="0"/>
            </a:br>
            <a:r>
              <a:rPr lang="en-US" dirty="0"/>
              <a:t>Effects of Field of View and Visual Complexity on Virtual Reality Training Effectiveness for a Visual Scanning Task</a:t>
            </a:r>
            <a:endParaRPr lang="de-CH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97F2C38C-2000-AEE2-61C5-F3138A3380C3}"/>
              </a:ext>
            </a:extLst>
          </p:cNvPr>
          <p:cNvSpPr/>
          <p:nvPr/>
        </p:nvSpPr>
        <p:spPr>
          <a:xfrm>
            <a:off x="0" y="5765798"/>
            <a:ext cx="9144000" cy="46831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256472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Basically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reverse of </a:t>
            </a:r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we’re</a:t>
            </a:r>
            <a:r>
              <a:rPr lang="de-CH" dirty="0"/>
              <a:t> </a:t>
            </a:r>
            <a:r>
              <a:rPr lang="de-CH" dirty="0" err="1"/>
              <a:t>trying</a:t>
            </a:r>
            <a:r>
              <a:rPr lang="de-CH" dirty="0"/>
              <a:t> to do, </a:t>
            </a:r>
            <a:r>
              <a:rPr lang="de-CH" dirty="0" err="1"/>
              <a:t>as</a:t>
            </a:r>
            <a:r>
              <a:rPr lang="de-CH" dirty="0"/>
              <a:t> they </a:t>
            </a:r>
            <a:r>
              <a:rPr lang="de-CH" dirty="0" err="1"/>
              <a:t>use</a:t>
            </a:r>
            <a:r>
              <a:rPr lang="de-CH" dirty="0"/>
              <a:t> an </a:t>
            </a:r>
            <a:r>
              <a:rPr lang="de-CH" dirty="0" err="1"/>
              <a:t>enhanced</a:t>
            </a:r>
            <a:r>
              <a:rPr lang="de-CH" dirty="0"/>
              <a:t> </a:t>
            </a:r>
            <a:r>
              <a:rPr lang="de-CH" dirty="0" err="1"/>
              <a:t>FoV</a:t>
            </a:r>
            <a:r>
              <a:rPr lang="de-CH" dirty="0"/>
              <a:t> </a:t>
            </a:r>
            <a:r>
              <a:rPr lang="de-CH" dirty="0" err="1"/>
              <a:t>device</a:t>
            </a:r>
            <a:r>
              <a:rPr lang="de-CH" dirty="0"/>
              <a:t> in AR that </a:t>
            </a:r>
            <a:r>
              <a:rPr lang="de-CH" dirty="0" err="1"/>
              <a:t>allows</a:t>
            </a:r>
            <a:r>
              <a:rPr lang="de-CH" dirty="0"/>
              <a:t> </a:t>
            </a:r>
            <a:r>
              <a:rPr lang="de-CH" dirty="0" err="1"/>
              <a:t>augmentations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peripheral</a:t>
            </a:r>
            <a:r>
              <a:rPr lang="de-CH" dirty="0"/>
              <a:t> </a:t>
            </a:r>
            <a:r>
              <a:rPr lang="de-CH" dirty="0" err="1"/>
              <a:t>FoV</a:t>
            </a:r>
            <a:r>
              <a:rPr lang="de-CH" dirty="0"/>
              <a:t>. They </a:t>
            </a:r>
            <a:r>
              <a:rPr lang="de-CH" dirty="0" err="1"/>
              <a:t>tested</a:t>
            </a:r>
            <a:r>
              <a:rPr lang="de-CH" dirty="0"/>
              <a:t> </a:t>
            </a:r>
            <a:r>
              <a:rPr lang="de-CH" dirty="0" err="1"/>
              <a:t>using</a:t>
            </a:r>
            <a:r>
              <a:rPr lang="de-CH" dirty="0"/>
              <a:t> </a:t>
            </a:r>
            <a:r>
              <a:rPr lang="de-CH" dirty="0" err="1"/>
              <a:t>divided</a:t>
            </a:r>
            <a:r>
              <a:rPr lang="de-CH" dirty="0"/>
              <a:t> </a:t>
            </a:r>
            <a:r>
              <a:rPr lang="de-CH" dirty="0" err="1"/>
              <a:t>attention</a:t>
            </a:r>
            <a:r>
              <a:rPr lang="de-CH" dirty="0"/>
              <a:t> </a:t>
            </a:r>
            <a:r>
              <a:rPr lang="de-CH" dirty="0" err="1"/>
              <a:t>search</a:t>
            </a:r>
            <a:r>
              <a:rPr lang="de-CH" dirty="0"/>
              <a:t> </a:t>
            </a:r>
            <a:r>
              <a:rPr lang="de-CH" dirty="0" err="1"/>
              <a:t>tasks</a:t>
            </a:r>
            <a:r>
              <a:rPr lang="de-CH" dirty="0"/>
              <a:t> with different </a:t>
            </a:r>
            <a:r>
              <a:rPr lang="de-CH" dirty="0" err="1"/>
              <a:t>FoVs</a:t>
            </a:r>
            <a:r>
              <a:rPr lang="de-CH" dirty="0"/>
              <a:t> and </a:t>
            </a:r>
            <a:r>
              <a:rPr lang="de-CH" dirty="0" err="1"/>
              <a:t>augmentation</a:t>
            </a:r>
            <a:r>
              <a:rPr lang="de-CH" dirty="0"/>
              <a:t> </a:t>
            </a:r>
            <a:r>
              <a:rPr lang="de-CH" dirty="0" err="1"/>
              <a:t>methods</a:t>
            </a:r>
            <a:r>
              <a:rPr lang="de-CH" dirty="0"/>
              <a:t>. </a:t>
            </a:r>
          </a:p>
          <a:p>
            <a:pPr lvl="1"/>
            <a:r>
              <a:rPr lang="de-CH" dirty="0" err="1"/>
              <a:t>Interestingly</a:t>
            </a:r>
            <a:r>
              <a:rPr lang="de-CH" dirty="0"/>
              <a:t>, </a:t>
            </a:r>
            <a:r>
              <a:rPr lang="en-US" dirty="0"/>
              <a:t>Results show that target discovery rates consistently drop with in-view labelling and increase with in-situ labelling as display angle approaches 100 degrees of field of view. The two converge at 130 degree </a:t>
            </a:r>
            <a:r>
              <a:rPr lang="en-US" dirty="0" err="1"/>
              <a:t>FoV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de-CH" dirty="0" err="1"/>
              <a:t>Interesting</a:t>
            </a:r>
            <a:r>
              <a:rPr lang="de-CH" dirty="0"/>
              <a:t>, </a:t>
            </a:r>
            <a:r>
              <a:rPr lang="de-CH" dirty="0" err="1"/>
              <a:t>maybe</a:t>
            </a:r>
            <a:r>
              <a:rPr lang="de-CH" dirty="0"/>
              <a:t> </a:t>
            </a:r>
            <a:r>
              <a:rPr lang="de-CH" dirty="0" err="1"/>
              <a:t>something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learned</a:t>
            </a:r>
            <a:r>
              <a:rPr lang="de-CH" dirty="0"/>
              <a:t>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FoV</a:t>
            </a:r>
            <a:r>
              <a:rPr lang="de-CH" dirty="0"/>
              <a:t> </a:t>
            </a:r>
            <a:r>
              <a:rPr lang="de-CH" dirty="0" err="1"/>
              <a:t>effects</a:t>
            </a:r>
            <a:r>
              <a:rPr lang="de-CH" dirty="0"/>
              <a:t> and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study</a:t>
            </a:r>
            <a:r>
              <a:rPr lang="de-CH" dirty="0"/>
              <a:t> design they </a:t>
            </a:r>
            <a:r>
              <a:rPr lang="de-CH" dirty="0" err="1"/>
              <a:t>used</a:t>
            </a:r>
            <a:r>
              <a:rPr lang="de-CH" dirty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25.10.2022</a:t>
            </a:fld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8</a:t>
            </a:fld>
            <a:endParaRPr lang="de-CH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err="1"/>
              <a:t>Literature</a:t>
            </a:r>
            <a:r>
              <a:rPr lang="de-CH" dirty="0"/>
              <a:t> Review</a:t>
            </a:r>
            <a:br>
              <a:rPr lang="de-CH" dirty="0"/>
            </a:br>
            <a:r>
              <a:rPr lang="en-US" dirty="0" err="1"/>
              <a:t>Analysing</a:t>
            </a:r>
            <a:r>
              <a:rPr lang="en-US" dirty="0"/>
              <a:t> the Effects of a Wide Field of View Augmented Reality Display on Search Performance in Divided Attention Tasks</a:t>
            </a:r>
            <a:endParaRPr lang="de-CH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A532451-017B-BA3A-5961-21B086706A60}"/>
              </a:ext>
            </a:extLst>
          </p:cNvPr>
          <p:cNvSpPr/>
          <p:nvPr/>
        </p:nvSpPr>
        <p:spPr>
          <a:xfrm>
            <a:off x="0" y="5765798"/>
            <a:ext cx="9144000" cy="46831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8943051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Effects</a:t>
            </a:r>
            <a:r>
              <a:rPr lang="de-CH" dirty="0"/>
              <a:t> of different </a:t>
            </a:r>
            <a:r>
              <a:rPr lang="de-CH" dirty="0" err="1"/>
              <a:t>information</a:t>
            </a:r>
            <a:r>
              <a:rPr lang="de-CH" dirty="0"/>
              <a:t> </a:t>
            </a:r>
            <a:r>
              <a:rPr lang="de-CH" dirty="0" err="1"/>
              <a:t>layouts</a:t>
            </a:r>
            <a:r>
              <a:rPr lang="de-CH" dirty="0"/>
              <a:t> and screen </a:t>
            </a:r>
            <a:r>
              <a:rPr lang="de-CH" dirty="0" err="1"/>
              <a:t>sizes</a:t>
            </a:r>
            <a:r>
              <a:rPr lang="de-CH" dirty="0"/>
              <a:t> and different </a:t>
            </a:r>
            <a:r>
              <a:rPr lang="de-CH" dirty="0" err="1"/>
              <a:t>FoVs</a:t>
            </a:r>
            <a:r>
              <a:rPr lang="de-CH" dirty="0"/>
              <a:t> for </a:t>
            </a:r>
            <a:r>
              <a:rPr lang="de-CH" dirty="0" err="1"/>
              <a:t>search</a:t>
            </a:r>
            <a:r>
              <a:rPr lang="de-CH" dirty="0"/>
              <a:t> and </a:t>
            </a:r>
            <a:r>
              <a:rPr lang="de-CH" dirty="0" err="1"/>
              <a:t>comparison</a:t>
            </a:r>
            <a:r>
              <a:rPr lang="de-CH" dirty="0"/>
              <a:t> </a:t>
            </a:r>
            <a:r>
              <a:rPr lang="de-CH" dirty="0" err="1"/>
              <a:t>tasks</a:t>
            </a:r>
            <a:r>
              <a:rPr lang="de-CH" dirty="0"/>
              <a:t>.</a:t>
            </a:r>
          </a:p>
          <a:p>
            <a:pPr lvl="1"/>
            <a:r>
              <a:rPr lang="de-CH" dirty="0"/>
              <a:t>Higher </a:t>
            </a:r>
            <a:r>
              <a:rPr lang="de-CH" dirty="0" err="1"/>
              <a:t>sFoV</a:t>
            </a:r>
            <a:r>
              <a:rPr lang="de-CH" dirty="0"/>
              <a:t> </a:t>
            </a:r>
            <a:r>
              <a:rPr lang="de-CH" dirty="0" err="1"/>
              <a:t>increased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advantages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search</a:t>
            </a:r>
            <a:r>
              <a:rPr lang="de-CH" dirty="0"/>
              <a:t> </a:t>
            </a:r>
            <a:r>
              <a:rPr lang="de-CH" dirty="0" err="1"/>
              <a:t>tasks</a:t>
            </a:r>
            <a:endParaRPr lang="de-CH" dirty="0"/>
          </a:p>
          <a:p>
            <a:endParaRPr lang="de-CH" dirty="0"/>
          </a:p>
          <a:p>
            <a:r>
              <a:rPr lang="de-CH" dirty="0" err="1"/>
              <a:t>Somewhat</a:t>
            </a:r>
            <a:r>
              <a:rPr lang="de-CH" dirty="0"/>
              <a:t> </a:t>
            </a:r>
            <a:r>
              <a:rPr lang="de-CH" dirty="0" err="1"/>
              <a:t>interesting</a:t>
            </a:r>
            <a:r>
              <a:rPr lang="de-CH" dirty="0"/>
              <a:t> for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study</a:t>
            </a:r>
            <a:r>
              <a:rPr lang="de-CH" dirty="0"/>
              <a:t> design and </a:t>
            </a:r>
            <a:r>
              <a:rPr lang="de-CH" dirty="0" err="1"/>
              <a:t>again</a:t>
            </a:r>
            <a:r>
              <a:rPr lang="de-CH" dirty="0"/>
              <a:t> for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difference</a:t>
            </a:r>
            <a:r>
              <a:rPr lang="de-CH" dirty="0"/>
              <a:t> </a:t>
            </a:r>
            <a:r>
              <a:rPr lang="de-CH" dirty="0" err="1"/>
              <a:t>between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field</a:t>
            </a:r>
            <a:r>
              <a:rPr lang="de-CH" dirty="0"/>
              <a:t> of </a:t>
            </a:r>
            <a:r>
              <a:rPr lang="de-CH" dirty="0" err="1"/>
              <a:t>views</a:t>
            </a:r>
            <a:r>
              <a:rPr lang="de-CH" dirty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25.10.2022</a:t>
            </a:fld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9</a:t>
            </a:fld>
            <a:endParaRPr lang="de-CH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err="1"/>
              <a:t>Literature</a:t>
            </a:r>
            <a:r>
              <a:rPr lang="de-CH" dirty="0"/>
              <a:t> Review</a:t>
            </a:r>
            <a:br>
              <a:rPr lang="de-CH" dirty="0"/>
            </a:br>
            <a:r>
              <a:rPr lang="en-US" dirty="0"/>
              <a:t>Effects of Information Layout, Screen Size, and Field of View on User Performance in Information-Rich Virtual Environments</a:t>
            </a:r>
            <a:endParaRPr lang="de-CH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A532451-017B-BA3A-5961-21B086706A60}"/>
              </a:ext>
            </a:extLst>
          </p:cNvPr>
          <p:cNvSpPr/>
          <p:nvPr/>
        </p:nvSpPr>
        <p:spPr>
          <a:xfrm>
            <a:off x="0" y="5765798"/>
            <a:ext cx="9144000" cy="46831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153249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TH_IWF">
  <a:themeElements>
    <a:clrScheme name="ETH Zuerich - Fachwelt">
      <a:dk1>
        <a:sysClr val="windowText" lastClr="000000"/>
      </a:dk1>
      <a:lt1>
        <a:sysClr val="window" lastClr="FFFFFF"/>
      </a:lt1>
      <a:dk2>
        <a:srgbClr val="72791C"/>
      </a:dk2>
      <a:lt2>
        <a:srgbClr val="1269B0"/>
      </a:lt2>
      <a:accent1>
        <a:srgbClr val="91056A"/>
      </a:accent1>
      <a:accent2>
        <a:srgbClr val="6F6F64"/>
      </a:accent2>
      <a:accent3>
        <a:srgbClr val="A8322D"/>
      </a:accent3>
      <a:accent4>
        <a:srgbClr val="007A96"/>
      </a:accent4>
      <a:accent5>
        <a:srgbClr val="956013"/>
      </a:accent5>
      <a:accent6>
        <a:srgbClr val="FFFFFF"/>
      </a:accent6>
      <a:hlink>
        <a:srgbClr val="1269B0"/>
      </a:hlink>
      <a:folHlink>
        <a:srgbClr val="8CB63C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TH_IWF" id="{590B7438-640A-47B0-9350-2B62F2AE99FA}" vid="{025DB397-B297-4185-B238-0D33A017C43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ETH_IWF</Template>
  <TotalTime>0</TotalTime>
  <Words>1250</Words>
  <Application>Microsoft Office PowerPoint</Application>
  <PresentationFormat>Bildschirmpräsentation (4:3)</PresentationFormat>
  <Paragraphs>134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ETH_IWF</vt:lpstr>
      <vt:lpstr>Semester Project Weekly Meeting – 25-10-2022</vt:lpstr>
      <vt:lpstr>Last Week </vt:lpstr>
      <vt:lpstr>Literature Review Comparing Visual Search between Physical Environments and VR</vt:lpstr>
      <vt:lpstr>Literature Review  Overview of Tests for Virtual Reality Applications</vt:lpstr>
      <vt:lpstr>Literature Review LOCOMOTION THROUGH A COMPLEX ENVIRONMENT WITH LIMITED FIELD-OF-VIEW</vt:lpstr>
      <vt:lpstr>Literature Review Effects of Field of View on Dynamic Out-of-View Target Search in Virtual Reality</vt:lpstr>
      <vt:lpstr>Literature Review Effects of Field of View and Visual Complexity on Virtual Reality Training Effectiveness for a Visual Scanning Task</vt:lpstr>
      <vt:lpstr>Literature Review Analysing the Effects of a Wide Field of View Augmented Reality Display on Search Performance in Divided Attention Tasks</vt:lpstr>
      <vt:lpstr>Literature Review Effects of Information Layout, Screen Size, and Field of View on User Performance in Information-Rich Virtual Environments</vt:lpstr>
      <vt:lpstr>Literature Review Virtual reality as a communication medium: a comparative study of forced compliance in virtual reality versus physical world</vt:lpstr>
      <vt:lpstr>Literature Review Studies of the field-of-view/resolution tradeoff in virtual-reality systems</vt:lpstr>
      <vt:lpstr>Literature Review [POSTER] Augmented Reality Assistance in the Central Field-of-View Outperforms Peripheral Displays for Order Picking</vt:lpstr>
      <vt:lpstr>Literature Review  The Effect of a Foveated Field-of-view Restrictor on VR Sickness</vt:lpstr>
      <vt:lpstr>Literature Review  Effective Free Field of View Scene Exploration in VR and AR</vt:lpstr>
      <vt:lpstr>Literature Review  Effects of Field of View on Balance in an Immersive Environment</vt:lpstr>
      <vt:lpstr>Idea for User Study </vt:lpstr>
      <vt:lpstr>Current Challenges </vt:lpstr>
      <vt:lpstr>Next Week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ICVR</dc:title>
  <dc:creator>Hirt Christian</dc:creator>
  <cp:lastModifiedBy>Triebold  Nicolas</cp:lastModifiedBy>
  <cp:revision>195</cp:revision>
  <dcterms:created xsi:type="dcterms:W3CDTF">2017-11-07T13:01:34Z</dcterms:created>
  <dcterms:modified xsi:type="dcterms:W3CDTF">2022-10-25T08:02:23Z</dcterms:modified>
</cp:coreProperties>
</file>