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6" r:id="rId4"/>
    <p:sldId id="264" r:id="rId5"/>
    <p:sldId id="265" r:id="rId6"/>
    <p:sldId id="267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9BD59-BEE1-4CA0-BB28-B9B57D1A8739}" v="2" dt="2022-10-31T21:03:36.160"/>
    <p1510:client id="{763BF453-5BB4-4724-AB06-575F76B9A46C}" v="22" dt="2022-11-01T10:09:59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>
        <p:scale>
          <a:sx n="76" d="100"/>
          <a:sy n="76" d="100"/>
        </p:scale>
        <p:origin x="1257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27A9BD59-BEE1-4CA0-BB28-B9B57D1A8739}"/>
    <pc:docChg chg="undo custSel addSld modSld sldOrd">
      <pc:chgData name="Triebold  Nicolas" userId="8414fac6-5c62-4ef6-aa02-b49f3eb7f0da" providerId="ADAL" clId="{27A9BD59-BEE1-4CA0-BB28-B9B57D1A8739}" dt="2022-10-31T21:12:31.611" v="2832" actId="20577"/>
      <pc:docMkLst>
        <pc:docMk/>
      </pc:docMkLst>
      <pc:sldChg chg="modSp mod">
        <pc:chgData name="Triebold  Nicolas" userId="8414fac6-5c62-4ef6-aa02-b49f3eb7f0da" providerId="ADAL" clId="{27A9BD59-BEE1-4CA0-BB28-B9B57D1A8739}" dt="2022-10-31T20:55:01.542" v="3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27A9BD59-BEE1-4CA0-BB28-B9B57D1A8739}" dt="2022-10-31T20:54:55.211" v="25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27A9BD59-BEE1-4CA0-BB28-B9B57D1A8739}" dt="2022-10-31T20:55:01.542" v="33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27A9BD59-BEE1-4CA0-BB28-B9B57D1A8739}" dt="2022-10-31T21:10:43.574" v="2596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27A9BD59-BEE1-4CA0-BB28-B9B57D1A8739}" dt="2022-10-31T21:10:43.574" v="2596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27A9BD59-BEE1-4CA0-BB28-B9B57D1A8739}" dt="2022-10-31T21:09:43.421" v="2478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27A9BD59-BEE1-4CA0-BB28-B9B57D1A8739}" dt="2022-10-31T21:09:43.421" v="2478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27A9BD59-BEE1-4CA0-BB28-B9B57D1A8739}" dt="2022-10-31T21:12:31.611" v="2832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27A9BD59-BEE1-4CA0-BB28-B9B57D1A8739}" dt="2022-10-31T21:12:31.611" v="2832" actId="20577"/>
          <ac:spMkLst>
            <pc:docMk/>
            <pc:sldMk cId="2760770965" sldId="262"/>
            <ac:spMk id="7" creationId="{00000000-0000-0000-0000-000000000000}"/>
          </ac:spMkLst>
        </pc:spChg>
      </pc:sldChg>
      <pc:sldChg chg="modSp add mod ord">
        <pc:chgData name="Triebold  Nicolas" userId="8414fac6-5c62-4ef6-aa02-b49f3eb7f0da" providerId="ADAL" clId="{27A9BD59-BEE1-4CA0-BB28-B9B57D1A8739}" dt="2022-10-31T21:11:42.326" v="2670" actId="20577"/>
        <pc:sldMkLst>
          <pc:docMk/>
          <pc:sldMk cId="2396449771" sldId="264"/>
        </pc:sldMkLst>
        <pc:spChg chg="mod">
          <ac:chgData name="Triebold  Nicolas" userId="8414fac6-5c62-4ef6-aa02-b49f3eb7f0da" providerId="ADAL" clId="{27A9BD59-BEE1-4CA0-BB28-B9B57D1A8739}" dt="2022-10-31T21:03:50.030" v="1489" actId="20577"/>
          <ac:spMkLst>
            <pc:docMk/>
            <pc:sldMk cId="2396449771" sldId="264"/>
            <ac:spMk id="6" creationId="{00000000-0000-0000-0000-000000000000}"/>
          </ac:spMkLst>
        </pc:spChg>
        <pc:spChg chg="mod">
          <ac:chgData name="Triebold  Nicolas" userId="8414fac6-5c62-4ef6-aa02-b49f3eb7f0da" providerId="ADAL" clId="{27A9BD59-BEE1-4CA0-BB28-B9B57D1A8739}" dt="2022-10-31T21:11:42.326" v="2670" actId="20577"/>
          <ac:spMkLst>
            <pc:docMk/>
            <pc:sldMk cId="2396449771" sldId="264"/>
            <ac:spMk id="7" creationId="{00000000-0000-0000-0000-000000000000}"/>
          </ac:spMkLst>
        </pc:spChg>
      </pc:sldChg>
      <pc:sldChg chg="modSp add mod">
        <pc:chgData name="Triebold  Nicolas" userId="8414fac6-5c62-4ef6-aa02-b49f3eb7f0da" providerId="ADAL" clId="{27A9BD59-BEE1-4CA0-BB28-B9B57D1A8739}" dt="2022-10-31T21:06:54.921" v="1958" actId="20577"/>
        <pc:sldMkLst>
          <pc:docMk/>
          <pc:sldMk cId="1004147920" sldId="265"/>
        </pc:sldMkLst>
        <pc:spChg chg="mod">
          <ac:chgData name="Triebold  Nicolas" userId="8414fac6-5c62-4ef6-aa02-b49f3eb7f0da" providerId="ADAL" clId="{27A9BD59-BEE1-4CA0-BB28-B9B57D1A8739}" dt="2022-10-31T21:03:57.456" v="1495" actId="20577"/>
          <ac:spMkLst>
            <pc:docMk/>
            <pc:sldMk cId="1004147920" sldId="265"/>
            <ac:spMk id="6" creationId="{00000000-0000-0000-0000-000000000000}"/>
          </ac:spMkLst>
        </pc:spChg>
        <pc:spChg chg="mod">
          <ac:chgData name="Triebold  Nicolas" userId="8414fac6-5c62-4ef6-aa02-b49f3eb7f0da" providerId="ADAL" clId="{27A9BD59-BEE1-4CA0-BB28-B9B57D1A8739}" dt="2022-10-31T21:06:54.921" v="1958" actId="20577"/>
          <ac:spMkLst>
            <pc:docMk/>
            <pc:sldMk cId="1004147920" sldId="265"/>
            <ac:spMk id="7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763BF453-5BB4-4724-AB06-575F76B9A46C}"/>
    <pc:docChg chg="undo redo custSel addSld modSld">
      <pc:chgData name="Triebold  Nicolas" userId="8414fac6-5c62-4ef6-aa02-b49f3eb7f0da" providerId="ADAL" clId="{763BF453-5BB4-4724-AB06-575F76B9A46C}" dt="2022-11-01T10:11:43.603" v="1180" actId="20577"/>
      <pc:docMkLst>
        <pc:docMk/>
      </pc:docMkLst>
      <pc:sldChg chg="modSp mod">
        <pc:chgData name="Triebold  Nicolas" userId="8414fac6-5c62-4ef6-aa02-b49f3eb7f0da" providerId="ADAL" clId="{763BF453-5BB4-4724-AB06-575F76B9A46C}" dt="2022-11-01T07:46:01.296" v="14" actId="5793"/>
        <pc:sldMkLst>
          <pc:docMk/>
          <pc:sldMk cId="4043083654" sldId="260"/>
        </pc:sldMkLst>
        <pc:spChg chg="mod">
          <ac:chgData name="Triebold  Nicolas" userId="8414fac6-5c62-4ef6-aa02-b49f3eb7f0da" providerId="ADAL" clId="{763BF453-5BB4-4724-AB06-575F76B9A46C}" dt="2022-11-01T07:46:01.296" v="14" actId="5793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763BF453-5BB4-4724-AB06-575F76B9A46C}" dt="2022-11-01T10:11:43.603" v="1180" actId="20577"/>
        <pc:sldMkLst>
          <pc:docMk/>
          <pc:sldMk cId="2396449771" sldId="264"/>
        </pc:sldMkLst>
        <pc:spChg chg="mod">
          <ac:chgData name="Triebold  Nicolas" userId="8414fac6-5c62-4ef6-aa02-b49f3eb7f0da" providerId="ADAL" clId="{763BF453-5BB4-4724-AB06-575F76B9A46C}" dt="2022-11-01T10:11:43.603" v="1180" actId="20577"/>
          <ac:spMkLst>
            <pc:docMk/>
            <pc:sldMk cId="2396449771" sldId="264"/>
            <ac:spMk id="7" creationId="{00000000-0000-0000-0000-000000000000}"/>
          </ac:spMkLst>
        </pc:spChg>
      </pc:sldChg>
      <pc:sldChg chg="addSp delSp modSp add mod">
        <pc:chgData name="Triebold  Nicolas" userId="8414fac6-5c62-4ef6-aa02-b49f3eb7f0da" providerId="ADAL" clId="{763BF453-5BB4-4724-AB06-575F76B9A46C}" dt="2022-11-01T10:11:04.864" v="1165" actId="20577"/>
        <pc:sldMkLst>
          <pc:docMk/>
          <pc:sldMk cId="2587234506" sldId="266"/>
        </pc:sldMkLst>
        <pc:spChg chg="mod">
          <ac:chgData name="Triebold  Nicolas" userId="8414fac6-5c62-4ef6-aa02-b49f3eb7f0da" providerId="ADAL" clId="{763BF453-5BB4-4724-AB06-575F76B9A46C}" dt="2022-11-01T10:11:04.864" v="1165" actId="20577"/>
          <ac:spMkLst>
            <pc:docMk/>
            <pc:sldMk cId="2587234506" sldId="266"/>
            <ac:spMk id="6" creationId="{00000000-0000-0000-0000-000000000000}"/>
          </ac:spMkLst>
        </pc:spChg>
        <pc:spChg chg="del mod">
          <ac:chgData name="Triebold  Nicolas" userId="8414fac6-5c62-4ef6-aa02-b49f3eb7f0da" providerId="ADAL" clId="{763BF453-5BB4-4724-AB06-575F76B9A46C}" dt="2022-11-01T07:46:30.001" v="41" actId="478"/>
          <ac:spMkLst>
            <pc:docMk/>
            <pc:sldMk cId="2587234506" sldId="266"/>
            <ac:spMk id="7" creationId="{00000000-0000-0000-0000-000000000000}"/>
          </ac:spMkLst>
        </pc:spChg>
        <pc:graphicFrameChg chg="add mod modGraphic">
          <ac:chgData name="Triebold  Nicolas" userId="8414fac6-5c62-4ef6-aa02-b49f3eb7f0da" providerId="ADAL" clId="{763BF453-5BB4-4724-AB06-575F76B9A46C}" dt="2022-11-01T09:10:47.425" v="1088" actId="5793"/>
          <ac:graphicFrameMkLst>
            <pc:docMk/>
            <pc:sldMk cId="2587234506" sldId="266"/>
            <ac:graphicFrameMk id="2" creationId="{3508F512-7901-4B76-20E2-8B9EA8F46B16}"/>
          </ac:graphicFrameMkLst>
        </pc:graphicFrameChg>
      </pc:sldChg>
      <pc:sldChg chg="addSp delSp modSp add mod">
        <pc:chgData name="Triebold  Nicolas" userId="8414fac6-5c62-4ef6-aa02-b49f3eb7f0da" providerId="ADAL" clId="{763BF453-5BB4-4724-AB06-575F76B9A46C}" dt="2022-11-01T10:10:49.811" v="1164" actId="20577"/>
        <pc:sldMkLst>
          <pc:docMk/>
          <pc:sldMk cId="2467082880" sldId="267"/>
        </pc:sldMkLst>
        <pc:spChg chg="add del mod">
          <ac:chgData name="Triebold  Nicolas" userId="8414fac6-5c62-4ef6-aa02-b49f3eb7f0da" providerId="ADAL" clId="{763BF453-5BB4-4724-AB06-575F76B9A46C}" dt="2022-11-01T10:10:25.969" v="1154" actId="478"/>
          <ac:spMkLst>
            <pc:docMk/>
            <pc:sldMk cId="2467082880" sldId="267"/>
            <ac:spMk id="5" creationId="{36A5090E-1D57-2AD2-6BD2-512E43997072}"/>
          </ac:spMkLst>
        </pc:spChg>
        <pc:spChg chg="mod">
          <ac:chgData name="Triebold  Nicolas" userId="8414fac6-5c62-4ef6-aa02-b49f3eb7f0da" providerId="ADAL" clId="{763BF453-5BB4-4724-AB06-575F76B9A46C}" dt="2022-11-01T10:10:49.811" v="1164" actId="20577"/>
          <ac:spMkLst>
            <pc:docMk/>
            <pc:sldMk cId="2467082880" sldId="267"/>
            <ac:spMk id="6" creationId="{00000000-0000-0000-0000-000000000000}"/>
          </ac:spMkLst>
        </pc:spChg>
        <pc:spChg chg="del mod">
          <ac:chgData name="Triebold  Nicolas" userId="8414fac6-5c62-4ef6-aa02-b49f3eb7f0da" providerId="ADAL" clId="{763BF453-5BB4-4724-AB06-575F76B9A46C}" dt="2022-11-01T09:18:51.689" v="1091" actId="478"/>
          <ac:spMkLst>
            <pc:docMk/>
            <pc:sldMk cId="2467082880" sldId="267"/>
            <ac:spMk id="7" creationId="{00000000-0000-0000-0000-000000000000}"/>
          </ac:spMkLst>
        </pc:spChg>
        <pc:spChg chg="add del mod">
          <ac:chgData name="Triebold  Nicolas" userId="8414fac6-5c62-4ef6-aa02-b49f3eb7f0da" providerId="ADAL" clId="{763BF453-5BB4-4724-AB06-575F76B9A46C}" dt="2022-11-01T10:10:22.170" v="1153" actId="478"/>
          <ac:spMkLst>
            <pc:docMk/>
            <pc:sldMk cId="2467082880" sldId="267"/>
            <ac:spMk id="8" creationId="{D49CCB0E-0C5E-04BF-5DE7-1D0F585FE690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9" creationId="{C22F6B0D-55B0-C420-7CFF-43BB57ECEF8F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0" creationId="{68B79C05-F573-5282-AB56-FDE565D5A7F8}"/>
          </ac:spMkLst>
        </pc:spChg>
        <pc:spChg chg="add del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1" creationId="{BBD3D5EE-1C28-1F99-57EB-48078320743A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2" creationId="{A120A078-324D-F681-0103-1242132844A8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3" creationId="{3917D9EC-089C-BB05-5D7A-E549D4729D98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4" creationId="{88A1D4AC-5FFB-F309-A63D-E33B32D1A55C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5" creationId="{330647BB-22C4-A308-4C16-B1C4708608B5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6" creationId="{E350D97E-E54B-75C3-9596-35624C7060FD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7" creationId="{74EEB034-A6E5-C583-24D3-3B2F803E30E6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8" creationId="{8FF8821A-5B40-2CDD-481D-B75D2081E74D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19" creationId="{00528CCC-2132-FF1A-8693-CA15067B0236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20" creationId="{6046127A-1D7A-CEB5-E42E-25E72F994931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21" creationId="{22402C30-1D8A-8063-0B06-DA37118180AB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22" creationId="{03504A78-51B8-96AB-3BBE-95DC46ACD8A3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23" creationId="{12A151EA-C984-284F-9C35-CB39C9B3C89C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24" creationId="{295DC9F9-1D72-2F8E-DA70-91E4D55AAD3F}"/>
          </ac:spMkLst>
        </pc:spChg>
        <pc:spChg chg="add mod">
          <ac:chgData name="Triebold  Nicolas" userId="8414fac6-5c62-4ef6-aa02-b49f3eb7f0da" providerId="ADAL" clId="{763BF453-5BB4-4724-AB06-575F76B9A46C}" dt="2022-11-01T10:10:18.293" v="1152" actId="1076"/>
          <ac:spMkLst>
            <pc:docMk/>
            <pc:sldMk cId="2467082880" sldId="267"/>
            <ac:spMk id="25" creationId="{2F64CDCD-20A1-3BCA-5F0C-B6285E22EA1E}"/>
          </ac:spMkLst>
        </pc:spChg>
        <pc:spChg chg="add mod">
          <ac:chgData name="Triebold  Nicolas" userId="8414fac6-5c62-4ef6-aa02-b49f3eb7f0da" providerId="ADAL" clId="{763BF453-5BB4-4724-AB06-575F76B9A46C}" dt="2022-11-01T10:10:37.481" v="1159" actId="20577"/>
          <ac:spMkLst>
            <pc:docMk/>
            <pc:sldMk cId="2467082880" sldId="267"/>
            <ac:spMk id="26" creationId="{E1AEBAE5-99E1-D216-6552-640C6AB61F06}"/>
          </ac:spMkLst>
        </pc:spChg>
        <pc:spChg chg="add mod">
          <ac:chgData name="Triebold  Nicolas" userId="8414fac6-5c62-4ef6-aa02-b49f3eb7f0da" providerId="ADAL" clId="{763BF453-5BB4-4724-AB06-575F76B9A46C}" dt="2022-11-01T10:10:39.544" v="1161" actId="20577"/>
          <ac:spMkLst>
            <pc:docMk/>
            <pc:sldMk cId="2467082880" sldId="267"/>
            <ac:spMk id="27" creationId="{2DF65709-E7C8-BD5C-753B-3D4EEC734AD2}"/>
          </ac:spMkLst>
        </pc:spChg>
        <pc:spChg chg="add mod">
          <ac:chgData name="Triebold  Nicolas" userId="8414fac6-5c62-4ef6-aa02-b49f3eb7f0da" providerId="ADAL" clId="{763BF453-5BB4-4724-AB06-575F76B9A46C}" dt="2022-11-01T10:10:41.835" v="1163" actId="20577"/>
          <ac:spMkLst>
            <pc:docMk/>
            <pc:sldMk cId="2467082880" sldId="267"/>
            <ac:spMk id="28" creationId="{B8158140-66CD-C4E0-A5F3-771CE9E99568}"/>
          </ac:spMkLst>
        </pc:spChg>
        <pc:spChg chg="add mod">
          <ac:chgData name="Triebold  Nicolas" userId="8414fac6-5c62-4ef6-aa02-b49f3eb7f0da" providerId="ADAL" clId="{763BF453-5BB4-4724-AB06-575F76B9A46C}" dt="2022-11-01T09:22:10.262" v="1130" actId="20577"/>
          <ac:spMkLst>
            <pc:docMk/>
            <pc:sldMk cId="2467082880" sldId="267"/>
            <ac:spMk id="29" creationId="{C34A3E43-A7F0-CE19-ED2E-BEA664A6A2A4}"/>
          </ac:spMkLst>
        </pc:spChg>
        <pc:spChg chg="add mod">
          <ac:chgData name="Triebold  Nicolas" userId="8414fac6-5c62-4ef6-aa02-b49f3eb7f0da" providerId="ADAL" clId="{763BF453-5BB4-4724-AB06-575F76B9A46C}" dt="2022-11-01T09:22:12.122" v="1131" actId="20577"/>
          <ac:spMkLst>
            <pc:docMk/>
            <pc:sldMk cId="2467082880" sldId="267"/>
            <ac:spMk id="30" creationId="{EFF03BC6-5611-4CB8-1E64-E2A44F9832C1}"/>
          </ac:spMkLst>
        </pc:spChg>
        <pc:spChg chg="add mod">
          <ac:chgData name="Triebold  Nicolas" userId="8414fac6-5c62-4ef6-aa02-b49f3eb7f0da" providerId="ADAL" clId="{763BF453-5BB4-4724-AB06-575F76B9A46C}" dt="2022-11-01T09:22:26.332" v="1132" actId="20577"/>
          <ac:spMkLst>
            <pc:docMk/>
            <pc:sldMk cId="2467082880" sldId="267"/>
            <ac:spMk id="31" creationId="{738A66D1-9A12-3578-1EB9-3BC3452B25DE}"/>
          </ac:spMkLst>
        </pc:spChg>
        <pc:spChg chg="add mod">
          <ac:chgData name="Triebold  Nicolas" userId="8414fac6-5c62-4ef6-aa02-b49f3eb7f0da" providerId="ADAL" clId="{763BF453-5BB4-4724-AB06-575F76B9A46C}" dt="2022-11-01T09:22:30.201" v="1133" actId="20577"/>
          <ac:spMkLst>
            <pc:docMk/>
            <pc:sldMk cId="2467082880" sldId="267"/>
            <ac:spMk id="32" creationId="{CF9F42AD-8C6F-3872-CD4D-18122572CB8E}"/>
          </ac:spMkLst>
        </pc:spChg>
        <pc:spChg chg="add mod">
          <ac:chgData name="Triebold  Nicolas" userId="8414fac6-5c62-4ef6-aa02-b49f3eb7f0da" providerId="ADAL" clId="{763BF453-5BB4-4724-AB06-575F76B9A46C}" dt="2022-11-01T10:09:49.818" v="1146" actId="20577"/>
          <ac:spMkLst>
            <pc:docMk/>
            <pc:sldMk cId="2467082880" sldId="267"/>
            <ac:spMk id="33" creationId="{4E2FC72E-B4E6-4502-A14C-BA4992754E34}"/>
          </ac:spMkLst>
        </pc:spChg>
        <pc:spChg chg="add mod">
          <ac:chgData name="Triebold  Nicolas" userId="8414fac6-5c62-4ef6-aa02-b49f3eb7f0da" providerId="ADAL" clId="{763BF453-5BB4-4724-AB06-575F76B9A46C}" dt="2022-11-01T10:09:50.766" v="1147" actId="20577"/>
          <ac:spMkLst>
            <pc:docMk/>
            <pc:sldMk cId="2467082880" sldId="267"/>
            <ac:spMk id="34" creationId="{E8FF6E72-5678-EF90-2982-A5E37B9FFCD7}"/>
          </ac:spMkLst>
        </pc:spChg>
        <pc:spChg chg="add mod">
          <ac:chgData name="Triebold  Nicolas" userId="8414fac6-5c62-4ef6-aa02-b49f3eb7f0da" providerId="ADAL" clId="{763BF453-5BB4-4724-AB06-575F76B9A46C}" dt="2022-11-01T10:09:51.655" v="1148" actId="20577"/>
          <ac:spMkLst>
            <pc:docMk/>
            <pc:sldMk cId="2467082880" sldId="267"/>
            <ac:spMk id="35" creationId="{5922022F-D4A6-D156-1686-F2D37F639175}"/>
          </ac:spMkLst>
        </pc:spChg>
        <pc:spChg chg="add mod">
          <ac:chgData name="Triebold  Nicolas" userId="8414fac6-5c62-4ef6-aa02-b49f3eb7f0da" providerId="ADAL" clId="{763BF453-5BB4-4724-AB06-575F76B9A46C}" dt="2022-11-01T10:09:52.479" v="1149" actId="20577"/>
          <ac:spMkLst>
            <pc:docMk/>
            <pc:sldMk cId="2467082880" sldId="267"/>
            <ac:spMk id="36" creationId="{D03A3918-36AE-F716-BACB-251A8DF2D6AB}"/>
          </ac:spMkLst>
        </pc:spChg>
        <pc:spChg chg="add mod">
          <ac:chgData name="Triebold  Nicolas" userId="8414fac6-5c62-4ef6-aa02-b49f3eb7f0da" providerId="ADAL" clId="{763BF453-5BB4-4724-AB06-575F76B9A46C}" dt="2022-11-01T09:21:56.886" v="1123" actId="207"/>
          <ac:spMkLst>
            <pc:docMk/>
            <pc:sldMk cId="2467082880" sldId="267"/>
            <ac:spMk id="37" creationId="{06E59672-A1E8-53A6-7172-1FE7B4BAFCC4}"/>
          </ac:spMkLst>
        </pc:spChg>
        <pc:spChg chg="add mod">
          <ac:chgData name="Triebold  Nicolas" userId="8414fac6-5c62-4ef6-aa02-b49f3eb7f0da" providerId="ADAL" clId="{763BF453-5BB4-4724-AB06-575F76B9A46C}" dt="2022-11-01T09:21:56.886" v="1123" actId="207"/>
          <ac:spMkLst>
            <pc:docMk/>
            <pc:sldMk cId="2467082880" sldId="267"/>
            <ac:spMk id="38" creationId="{0BF4AA17-7980-F270-02D6-6A353850A8D8}"/>
          </ac:spMkLst>
        </pc:spChg>
        <pc:spChg chg="add mod">
          <ac:chgData name="Triebold  Nicolas" userId="8414fac6-5c62-4ef6-aa02-b49f3eb7f0da" providerId="ADAL" clId="{763BF453-5BB4-4724-AB06-575F76B9A46C}" dt="2022-11-01T09:21:56.886" v="1123" actId="207"/>
          <ac:spMkLst>
            <pc:docMk/>
            <pc:sldMk cId="2467082880" sldId="267"/>
            <ac:spMk id="39" creationId="{EEFC79BF-504F-2130-8792-FC5AF12B9031}"/>
          </ac:spMkLst>
        </pc:spChg>
        <pc:spChg chg="add mod">
          <ac:chgData name="Triebold  Nicolas" userId="8414fac6-5c62-4ef6-aa02-b49f3eb7f0da" providerId="ADAL" clId="{763BF453-5BB4-4724-AB06-575F76B9A46C}" dt="2022-11-01T09:21:56.886" v="1123" actId="207"/>
          <ac:spMkLst>
            <pc:docMk/>
            <pc:sldMk cId="2467082880" sldId="267"/>
            <ac:spMk id="40" creationId="{38800A0F-E3B7-B37D-A449-6B650E0D5FB8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41" creationId="{26037044-7942-849D-ABA7-CE3F069DCF5B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42" creationId="{EFD4B9F4-3945-F537-8D6A-95186501DA00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43" creationId="{11FBF28A-41C3-896F-DEA4-13948171CCA6}"/>
          </ac:spMkLst>
        </pc:spChg>
        <pc:spChg chg="add mod">
          <ac:chgData name="Triebold  Nicolas" userId="8414fac6-5c62-4ef6-aa02-b49f3eb7f0da" providerId="ADAL" clId="{763BF453-5BB4-4724-AB06-575F76B9A46C}" dt="2022-11-01T10:10:31.247" v="1155" actId="1076"/>
          <ac:spMkLst>
            <pc:docMk/>
            <pc:sldMk cId="2467082880" sldId="267"/>
            <ac:spMk id="44" creationId="{E6E9A61A-39D3-7E53-F1A2-61AEF061E5AE}"/>
          </ac:spMkLst>
        </pc:spChg>
        <pc:spChg chg="add mod">
          <ac:chgData name="Triebold  Nicolas" userId="8414fac6-5c62-4ef6-aa02-b49f3eb7f0da" providerId="ADAL" clId="{763BF453-5BB4-4724-AB06-575F76B9A46C}" dt="2022-11-01T10:10:05.572" v="1151" actId="1076"/>
          <ac:spMkLst>
            <pc:docMk/>
            <pc:sldMk cId="2467082880" sldId="267"/>
            <ac:spMk id="45" creationId="{459ECD1C-1981-52AE-05AE-1AED30982D5D}"/>
          </ac:spMkLst>
        </pc:spChg>
        <pc:spChg chg="add mod">
          <ac:chgData name="Triebold  Nicolas" userId="8414fac6-5c62-4ef6-aa02-b49f3eb7f0da" providerId="ADAL" clId="{763BF453-5BB4-4724-AB06-575F76B9A46C}" dt="2022-11-01T10:10:05.572" v="1151" actId="1076"/>
          <ac:spMkLst>
            <pc:docMk/>
            <pc:sldMk cId="2467082880" sldId="267"/>
            <ac:spMk id="46" creationId="{C3B0FA38-5F76-7372-7B44-CB970BB40B2C}"/>
          </ac:spMkLst>
        </pc:spChg>
        <pc:spChg chg="add mod">
          <ac:chgData name="Triebold  Nicolas" userId="8414fac6-5c62-4ef6-aa02-b49f3eb7f0da" providerId="ADAL" clId="{763BF453-5BB4-4724-AB06-575F76B9A46C}" dt="2022-11-01T10:10:05.572" v="1151" actId="1076"/>
          <ac:spMkLst>
            <pc:docMk/>
            <pc:sldMk cId="2467082880" sldId="267"/>
            <ac:spMk id="47" creationId="{A80AEE65-F904-E20E-3140-3FD3FE24EC04}"/>
          </ac:spMkLst>
        </pc:spChg>
        <pc:spChg chg="add mod">
          <ac:chgData name="Triebold  Nicolas" userId="8414fac6-5c62-4ef6-aa02-b49f3eb7f0da" providerId="ADAL" clId="{763BF453-5BB4-4724-AB06-575F76B9A46C}" dt="2022-11-01T10:10:05.572" v="1151" actId="1076"/>
          <ac:spMkLst>
            <pc:docMk/>
            <pc:sldMk cId="2467082880" sldId="267"/>
            <ac:spMk id="48" creationId="{BC83FB4D-2C62-D0BC-FDC6-749971278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01.11.2022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0DB5-5A5C-453A-AF22-C6D06A6C9DF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59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A0DB5-5A5C-453A-AF22-C6D06A6C9DF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01-11-2022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Getting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in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MyStudies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endParaRPr lang="de-CH" dirty="0"/>
          </a:p>
          <a:p>
            <a:pPr lvl="1"/>
            <a:r>
              <a:rPr lang="de-CH" dirty="0"/>
              <a:t>Not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success</a:t>
            </a:r>
            <a:r>
              <a:rPr lang="de-CH" dirty="0"/>
              <a:t> </a:t>
            </a:r>
            <a:r>
              <a:rPr lang="de-CH" dirty="0" err="1"/>
              <a:t>finding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interesting </a:t>
            </a:r>
            <a:r>
              <a:rPr lang="de-CH" dirty="0" err="1"/>
              <a:t>papers</a:t>
            </a:r>
            <a:r>
              <a:rPr lang="de-CH" dirty="0"/>
              <a:t>. </a:t>
            </a:r>
            <a:r>
              <a:rPr lang="de-CH" dirty="0">
                <a:sym typeface="Wingdings" panose="05000000000000000000" pitchFamily="2" charset="2"/>
              </a:rPr>
              <a:t></a:t>
            </a:r>
            <a:endParaRPr lang="de-CH" dirty="0"/>
          </a:p>
          <a:p>
            <a:pPr lvl="1"/>
            <a:r>
              <a:rPr lang="de-CH" dirty="0"/>
              <a:t>Table with </a:t>
            </a:r>
            <a:r>
              <a:rPr lang="de-CH" dirty="0" err="1"/>
              <a:t>measurement</a:t>
            </a:r>
            <a:r>
              <a:rPr lang="de-CH" dirty="0"/>
              <a:t> type and how they did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works</a:t>
            </a:r>
            <a:r>
              <a:rPr lang="de-CH" dirty="0"/>
              <a:t> (</a:t>
            </a:r>
            <a:r>
              <a:rPr lang="de-CH" dirty="0" err="1"/>
              <a:t>show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I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little</a:t>
            </a:r>
            <a:r>
              <a:rPr lang="de-CH" dirty="0"/>
              <a:t>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side-tracked</a:t>
            </a:r>
            <a:r>
              <a:rPr lang="de-CH" dirty="0"/>
              <a:t> due to </a:t>
            </a:r>
            <a:r>
              <a:rPr lang="de-CH" dirty="0" err="1"/>
              <a:t>other</a:t>
            </a:r>
            <a:r>
              <a:rPr lang="de-CH" dirty="0"/>
              <a:t> activities (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</a:t>
            </a:r>
            <a:r>
              <a:rPr lang="de-CH" dirty="0"/>
              <a:t> in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Paper </a:t>
            </a:r>
            <a:r>
              <a:rPr lang="de-CH" dirty="0" err="1"/>
              <a:t>measurements</a:t>
            </a:r>
            <a:r>
              <a:rPr lang="de-CH" dirty="0"/>
              <a:t> </a:t>
            </a:r>
            <a:r>
              <a:rPr lang="de-CH" dirty="0" err="1"/>
              <a:t>table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3508F512-7901-4B76-20E2-8B9EA8F46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41783"/>
              </p:ext>
            </p:extLst>
          </p:nvPr>
        </p:nvGraphicFramePr>
        <p:xfrm>
          <a:off x="323851" y="1822494"/>
          <a:ext cx="8353490" cy="4282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812">
                  <a:extLst>
                    <a:ext uri="{9D8B030D-6E8A-4147-A177-3AD203B41FA5}">
                      <a16:colId xmlns:a16="http://schemas.microsoft.com/office/drawing/2014/main" val="3040480861"/>
                    </a:ext>
                  </a:extLst>
                </a:gridCol>
                <a:gridCol w="2473884">
                  <a:extLst>
                    <a:ext uri="{9D8B030D-6E8A-4147-A177-3AD203B41FA5}">
                      <a16:colId xmlns:a16="http://schemas.microsoft.com/office/drawing/2014/main" val="1231229839"/>
                    </a:ext>
                  </a:extLst>
                </a:gridCol>
                <a:gridCol w="1126398">
                  <a:extLst>
                    <a:ext uri="{9D8B030D-6E8A-4147-A177-3AD203B41FA5}">
                      <a16:colId xmlns:a16="http://schemas.microsoft.com/office/drawing/2014/main" val="3424666773"/>
                    </a:ext>
                  </a:extLst>
                </a:gridCol>
                <a:gridCol w="1670698">
                  <a:extLst>
                    <a:ext uri="{9D8B030D-6E8A-4147-A177-3AD203B41FA5}">
                      <a16:colId xmlns:a16="http://schemas.microsoft.com/office/drawing/2014/main" val="191547059"/>
                    </a:ext>
                  </a:extLst>
                </a:gridCol>
                <a:gridCol w="1670698">
                  <a:extLst>
                    <a:ext uri="{9D8B030D-6E8A-4147-A177-3AD203B41FA5}">
                      <a16:colId xmlns:a16="http://schemas.microsoft.com/office/drawing/2014/main" val="3766771850"/>
                    </a:ext>
                  </a:extLst>
                </a:gridCol>
              </a:tblGrid>
              <a:tr h="840235">
                <a:tc>
                  <a:txBody>
                    <a:bodyPr/>
                    <a:lstStyle/>
                    <a:p>
                      <a:r>
                        <a:rPr lang="de-CH" sz="7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LOCOMOTION THROUGH A COMPLEX ENVIRONMENT WITH LIMITED FIELD-OF-VIEW</a:t>
                      </a:r>
                      <a:endParaRPr lang="de-CH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Effects of Field of View on Dynamic Out-of-View Target Search in Virtual Reality</a:t>
                      </a:r>
                      <a:endParaRPr lang="de-CH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Effects of Field of View and Visual Complexity on Virtual Reality Training Effectiveness</a:t>
                      </a:r>
                    </a:p>
                    <a:p>
                      <a:r>
                        <a:rPr lang="en-US" sz="700" dirty="0"/>
                        <a:t>for a Visual Scanning Task</a:t>
                      </a:r>
                      <a:endParaRPr lang="de-CH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Comparing Visual Search between Physical Environments and VR</a:t>
                      </a:r>
                      <a:endParaRPr lang="de-CH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44491"/>
                  </a:ext>
                </a:extLst>
              </a:tr>
              <a:tr h="916619">
                <a:tc>
                  <a:txBody>
                    <a:bodyPr/>
                    <a:lstStyle/>
                    <a:p>
                      <a:r>
                        <a:rPr lang="de-CH" sz="900" dirty="0"/>
                        <a:t>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700" dirty="0" err="1"/>
                        <a:t>FoV</a:t>
                      </a:r>
                      <a:r>
                        <a:rPr lang="de-CH" sz="700" dirty="0"/>
                        <a:t>: </a:t>
                      </a:r>
                    </a:p>
                    <a:p>
                      <a:r>
                        <a:rPr lang="de-CH" sz="700" dirty="0"/>
                        <a:t>Horizontal: </a:t>
                      </a:r>
                      <a:r>
                        <a:rPr lang="en-US" sz="700" dirty="0"/>
                        <a:t>30, 75, 112, 120, 140, 160, 180</a:t>
                      </a:r>
                    </a:p>
                    <a:p>
                      <a:r>
                        <a:rPr lang="en-US" sz="700" dirty="0"/>
                        <a:t>vertical: 18 and 48 </a:t>
                      </a:r>
                    </a:p>
                    <a:p>
                      <a:r>
                        <a:rPr lang="en-US" sz="700" dirty="0"/>
                        <a:t>Unrestricted condition</a:t>
                      </a:r>
                      <a:endParaRPr lang="de-CH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FoV</a:t>
                      </a:r>
                      <a:r>
                        <a:rPr lang="de-CH" sz="900" dirty="0"/>
                        <a:t>: 65* and 32.5* and different </a:t>
                      </a:r>
                      <a:r>
                        <a:rPr lang="de-CH" sz="900" dirty="0" err="1"/>
                        <a:t>search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tasks</a:t>
                      </a:r>
                      <a:r>
                        <a:rPr lang="de-CH" sz="900" dirty="0"/>
                        <a:t> with different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3 different </a:t>
                      </a:r>
                      <a:r>
                        <a:rPr lang="de-CH" sz="900" dirty="0" err="1"/>
                        <a:t>FoVs</a:t>
                      </a:r>
                      <a:endParaRPr lang="de-CH" sz="900" dirty="0"/>
                    </a:p>
                    <a:p>
                      <a:r>
                        <a:rPr lang="de-CH" sz="900" dirty="0"/>
                        <a:t>3 different </a:t>
                      </a:r>
                      <a:r>
                        <a:rPr lang="de-CH" sz="900" dirty="0" err="1"/>
                        <a:t>complexities</a:t>
                      </a:r>
                      <a:endParaRPr lang="de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Comparing</a:t>
                      </a:r>
                      <a:r>
                        <a:rPr lang="de-CH" sz="900" dirty="0"/>
                        <a:t> VR </a:t>
                      </a:r>
                      <a:r>
                        <a:rPr lang="de-CH" sz="900" dirty="0" err="1"/>
                        <a:t>vs</a:t>
                      </a:r>
                      <a:r>
                        <a:rPr lang="de-CH" sz="900" dirty="0"/>
                        <a:t> 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93362"/>
                  </a:ext>
                </a:extLst>
              </a:tr>
              <a:tr h="779127">
                <a:tc>
                  <a:txBody>
                    <a:bodyPr/>
                    <a:lstStyle/>
                    <a:p>
                      <a:r>
                        <a:rPr lang="de-CH" sz="900" dirty="0"/>
                        <a:t>Measurement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M1: Time for </a:t>
                      </a:r>
                      <a:r>
                        <a:rPr lang="de-CH" sz="900" dirty="0" err="1"/>
                        <a:t>the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obstacle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course</a:t>
                      </a:r>
                      <a:r>
                        <a:rPr lang="de-CH" sz="900" dirty="0"/>
                        <a:t> with minimal </a:t>
                      </a:r>
                      <a:r>
                        <a:rPr lang="de-CH" sz="900" dirty="0" err="1"/>
                        <a:t>errors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using</a:t>
                      </a:r>
                      <a:r>
                        <a:rPr lang="de-CH" sz="900" dirty="0"/>
                        <a:t> light </a:t>
                      </a:r>
                      <a:r>
                        <a:rPr lang="de-CH" sz="900" dirty="0" err="1"/>
                        <a:t>sensors</a:t>
                      </a:r>
                      <a:r>
                        <a:rPr lang="de-CH" sz="900" dirty="0"/>
                        <a:t>, also </a:t>
                      </a:r>
                      <a:r>
                        <a:rPr lang="de-CH" sz="900" dirty="0" err="1"/>
                        <a:t>times</a:t>
                      </a:r>
                      <a:r>
                        <a:rPr lang="de-CH" sz="900" dirty="0"/>
                        <a:t> in </a:t>
                      </a:r>
                      <a:r>
                        <a:rPr lang="de-CH" sz="900" dirty="0" err="1"/>
                        <a:t>the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middle</a:t>
                      </a:r>
                      <a:r>
                        <a:rPr lang="de-CH" sz="900" dirty="0"/>
                        <a:t> of </a:t>
                      </a:r>
                      <a:r>
                        <a:rPr lang="de-CH" sz="900" dirty="0" err="1"/>
                        <a:t>the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course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were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measured</a:t>
                      </a:r>
                      <a:r>
                        <a:rPr lang="de-CH" sz="900" dirty="0"/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M2: Angular </a:t>
                      </a:r>
                      <a:r>
                        <a:rPr lang="de-CH" sz="900" dirty="0" err="1"/>
                        <a:t>velocity</a:t>
                      </a:r>
                      <a:r>
                        <a:rPr lang="de-CH" sz="900" dirty="0"/>
                        <a:t> of </a:t>
                      </a:r>
                      <a:r>
                        <a:rPr lang="de-CH" sz="900" dirty="0" err="1"/>
                        <a:t>head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movement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before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crossing</a:t>
                      </a:r>
                      <a:r>
                        <a:rPr lang="de-CH" sz="900" dirty="0"/>
                        <a:t> one </a:t>
                      </a:r>
                      <a:r>
                        <a:rPr lang="de-CH" sz="900" dirty="0" err="1"/>
                        <a:t>specific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obstacle</a:t>
                      </a:r>
                      <a:r>
                        <a:rPr lang="de-CH" sz="900" dirty="0"/>
                        <a:t> (pitch, roll, and </a:t>
                      </a:r>
                      <a:r>
                        <a:rPr lang="de-CH" sz="900" dirty="0" err="1"/>
                        <a:t>yaw</a:t>
                      </a:r>
                      <a:r>
                        <a:rPr lang="de-CH" sz="900" dirty="0"/>
                        <a:t> was </a:t>
                      </a:r>
                      <a:r>
                        <a:rPr lang="de-CH" sz="900" dirty="0" err="1"/>
                        <a:t>measured</a:t>
                      </a:r>
                      <a:r>
                        <a:rPr lang="de-CH" sz="900" dirty="0"/>
                        <a:t>)</a:t>
                      </a:r>
                    </a:p>
                    <a:p>
                      <a:endParaRPr lang="de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Search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Detection</a:t>
                      </a:r>
                      <a:r>
                        <a:rPr lang="de-CH" sz="900" dirty="0"/>
                        <a:t>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M1: Search </a:t>
                      </a:r>
                      <a:r>
                        <a:rPr lang="de-CH" sz="900" dirty="0" err="1"/>
                        <a:t>speed</a:t>
                      </a:r>
                      <a:endParaRPr lang="de-CH" sz="900" dirty="0"/>
                    </a:p>
                    <a:p>
                      <a:r>
                        <a:rPr lang="de-CH" sz="900" dirty="0"/>
                        <a:t>M2: Search </a:t>
                      </a:r>
                      <a:r>
                        <a:rPr lang="de-CH" sz="900" dirty="0" err="1"/>
                        <a:t>accuracy</a:t>
                      </a:r>
                      <a:endParaRPr lang="de-CH" sz="900" dirty="0"/>
                    </a:p>
                    <a:p>
                      <a:r>
                        <a:rPr lang="de-CH" sz="900" dirty="0"/>
                        <a:t>M3: </a:t>
                      </a:r>
                      <a:r>
                        <a:rPr lang="de-CH" sz="900" dirty="0" err="1"/>
                        <a:t>cognitive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absoprtion</a:t>
                      </a:r>
                      <a:endParaRPr lang="de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7284"/>
                  </a:ext>
                </a:extLst>
              </a:tr>
              <a:tr h="668249">
                <a:tc>
                  <a:txBody>
                    <a:bodyPr/>
                    <a:lstStyle/>
                    <a:p>
                      <a:r>
                        <a:rPr lang="de-CH" sz="900" dirty="0" err="1"/>
                        <a:t>Surveilance</a:t>
                      </a:r>
                      <a:endParaRPr lang="de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Video </a:t>
                      </a:r>
                      <a:r>
                        <a:rPr lang="de-CH" sz="900" b="0" dirty="0" err="1"/>
                        <a:t>Surveilance</a:t>
                      </a:r>
                      <a:r>
                        <a:rPr lang="de-CH" sz="900" b="0" dirty="0"/>
                        <a:t> with </a:t>
                      </a:r>
                      <a:r>
                        <a:rPr lang="de-CH" sz="900" b="0" dirty="0" err="1"/>
                        <a:t>three</a:t>
                      </a:r>
                      <a:r>
                        <a:rPr lang="de-CH" sz="900" b="0" dirty="0"/>
                        <a:t> </a:t>
                      </a:r>
                      <a:r>
                        <a:rPr lang="de-CH" sz="900" b="0" dirty="0" err="1"/>
                        <a:t>cameras</a:t>
                      </a:r>
                      <a:endParaRPr lang="de-CH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573505"/>
                  </a:ext>
                </a:extLst>
              </a:tr>
              <a:tr h="668249">
                <a:tc>
                  <a:txBody>
                    <a:bodyPr/>
                    <a:lstStyle/>
                    <a:p>
                      <a:r>
                        <a:rPr lang="de-CH" sz="9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/>
                        <a:t>H1: </a:t>
                      </a:r>
                      <a:r>
                        <a:rPr lang="de-CH" sz="900" dirty="0" err="1"/>
                        <a:t>more</a:t>
                      </a:r>
                      <a:r>
                        <a:rPr lang="de-CH" sz="900" dirty="0"/>
                        <a:t> time </a:t>
                      </a:r>
                      <a:r>
                        <a:rPr lang="de-CH" sz="900" dirty="0" err="1"/>
                        <a:t>needed</a:t>
                      </a:r>
                      <a:r>
                        <a:rPr lang="de-CH" sz="900" dirty="0"/>
                        <a:t> with limited </a:t>
                      </a:r>
                      <a:r>
                        <a:rPr lang="de-CH" sz="900" dirty="0" err="1"/>
                        <a:t>FoV</a:t>
                      </a:r>
                      <a:endParaRPr lang="de-CH" sz="9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b="1" dirty="0"/>
                        <a:t>H2: </a:t>
                      </a: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head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movements</a:t>
                      </a:r>
                      <a:r>
                        <a:rPr lang="de-CH" sz="900" dirty="0"/>
                        <a:t> due to limited </a:t>
                      </a:r>
                      <a:r>
                        <a:rPr lang="de-CH" sz="900" dirty="0" err="1"/>
                        <a:t>FoV</a:t>
                      </a:r>
                      <a:endParaRPr lang="de-CH" sz="900" dirty="0"/>
                    </a:p>
                    <a:p>
                      <a:endParaRPr lang="de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Too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many</a:t>
                      </a:r>
                      <a:r>
                        <a:rPr lang="de-CH" sz="900" dirty="0"/>
                        <a:t> to </a:t>
                      </a:r>
                      <a:r>
                        <a:rPr lang="de-CH" sz="900" dirty="0" err="1"/>
                        <a:t>list</a:t>
                      </a:r>
                      <a:r>
                        <a:rPr lang="de-CH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6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345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1st: Table with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cards</a:t>
            </a:r>
            <a:r>
              <a:rPr lang="de-CH" dirty="0"/>
              <a:t> (each with a </a:t>
            </a:r>
            <a:r>
              <a:rPr lang="de-CH" dirty="0" err="1"/>
              <a:t>color</a:t>
            </a:r>
            <a:r>
              <a:rPr lang="de-CH" dirty="0"/>
              <a:t> and a number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letter</a:t>
            </a:r>
            <a:r>
              <a:rPr lang="de-CH" dirty="0"/>
              <a:t> on them) 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User will then </a:t>
            </a:r>
            <a:r>
              <a:rPr lang="de-CH" dirty="0" err="1"/>
              <a:t>be</a:t>
            </a:r>
            <a:r>
              <a:rPr lang="de-CH" dirty="0"/>
              <a:t> told to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foor</a:t>
            </a:r>
            <a:r>
              <a:rPr lang="de-CH" dirty="0"/>
              <a:t> a </a:t>
            </a:r>
            <a:r>
              <a:rPr lang="de-CH" dirty="0" err="1"/>
              <a:t>card</a:t>
            </a:r>
            <a:r>
              <a:rPr lang="de-CH" dirty="0"/>
              <a:t> with </a:t>
            </a:r>
            <a:r>
              <a:rPr lang="de-CH" dirty="0" err="1"/>
              <a:t>color</a:t>
            </a:r>
            <a:r>
              <a:rPr lang="de-CH" dirty="0"/>
              <a:t> X and number/</a:t>
            </a:r>
            <a:r>
              <a:rPr lang="de-CH" dirty="0" err="1"/>
              <a:t>letter</a:t>
            </a:r>
            <a:r>
              <a:rPr lang="de-CH" dirty="0"/>
              <a:t> YXZ. 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Track </a:t>
            </a:r>
            <a:r>
              <a:rPr lang="de-CH" dirty="0" err="1"/>
              <a:t>timing</a:t>
            </a:r>
            <a:r>
              <a:rPr lang="de-CH" dirty="0"/>
              <a:t> until they confirm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card</a:t>
            </a:r>
            <a:r>
              <a:rPr lang="de-CH" dirty="0"/>
              <a:t> found (not </a:t>
            </a:r>
            <a:r>
              <a:rPr lang="de-CH" dirty="0" err="1"/>
              <a:t>sure</a:t>
            </a:r>
            <a:r>
              <a:rPr lang="de-CH" dirty="0"/>
              <a:t> how to </a:t>
            </a:r>
            <a:r>
              <a:rPr lang="de-CH" dirty="0" err="1"/>
              <a:t>measure</a:t>
            </a:r>
            <a:r>
              <a:rPr lang="de-CH" dirty="0"/>
              <a:t> when they find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measure</a:t>
            </a:r>
            <a:r>
              <a:rPr lang="de-CH" dirty="0"/>
              <a:t> time until they give oral </a:t>
            </a:r>
            <a:r>
              <a:rPr lang="de-CH" dirty="0" err="1"/>
              <a:t>confirmation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having</a:t>
            </a:r>
            <a:r>
              <a:rPr lang="de-CH" dirty="0"/>
              <a:t> found </a:t>
            </a:r>
            <a:r>
              <a:rPr lang="de-CH" dirty="0" err="1"/>
              <a:t>it</a:t>
            </a:r>
            <a:r>
              <a:rPr lang="de-CH" dirty="0"/>
              <a:t> and double check </a:t>
            </a:r>
            <a:r>
              <a:rPr lang="de-CH" dirty="0" err="1"/>
              <a:t>if</a:t>
            </a:r>
            <a:r>
              <a:rPr lang="de-CH" dirty="0"/>
              <a:t> they did find </a:t>
            </a:r>
            <a:r>
              <a:rPr lang="de-CH" dirty="0" err="1"/>
              <a:t>the</a:t>
            </a:r>
            <a:r>
              <a:rPr lang="de-CH" dirty="0"/>
              <a:t> correct on with them </a:t>
            </a:r>
            <a:r>
              <a:rPr lang="de-CH" dirty="0" err="1"/>
              <a:t>pointing</a:t>
            </a:r>
            <a:r>
              <a:rPr lang="de-CH" dirty="0"/>
              <a:t> at </a:t>
            </a:r>
            <a:r>
              <a:rPr lang="de-CH" dirty="0" err="1"/>
              <a:t>it</a:t>
            </a:r>
            <a:r>
              <a:rPr lang="de-CH" dirty="0"/>
              <a:t>).</a:t>
            </a:r>
          </a:p>
          <a:p>
            <a:pPr lvl="1"/>
            <a:r>
              <a:rPr lang="de-CH" dirty="0"/>
              <a:t>Track </a:t>
            </a:r>
            <a:r>
              <a:rPr lang="de-CH" dirty="0" err="1"/>
              <a:t>head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 (</a:t>
            </a:r>
            <a:r>
              <a:rPr lang="de-CH" dirty="0" err="1"/>
              <a:t>speed</a:t>
            </a:r>
            <a:r>
              <a:rPr lang="de-CH" dirty="0"/>
              <a:t> and frequency?) and potentially also </a:t>
            </a:r>
            <a:r>
              <a:rPr lang="de-CH" dirty="0" err="1"/>
              <a:t>walking</a:t>
            </a:r>
            <a:r>
              <a:rPr lang="de-CH" dirty="0"/>
              <a:t> </a:t>
            </a:r>
            <a:r>
              <a:rPr lang="de-CH" dirty="0" err="1"/>
              <a:t>path</a:t>
            </a:r>
            <a:r>
              <a:rPr lang="de-CH" dirty="0"/>
              <a:t> (not </a:t>
            </a:r>
            <a:r>
              <a:rPr lang="de-CH" dirty="0" err="1"/>
              <a:t>sure</a:t>
            </a:r>
            <a:r>
              <a:rPr lang="de-CH" dirty="0"/>
              <a:t> how to in RL yet)?</a:t>
            </a:r>
          </a:p>
          <a:p>
            <a:pPr lvl="1"/>
            <a:r>
              <a:rPr lang="de-CH" strike="sngStrike" dirty="0"/>
              <a:t>Eye </a:t>
            </a:r>
            <a:r>
              <a:rPr lang="de-CH" strike="sngStrike" dirty="0" err="1"/>
              <a:t>tracking</a:t>
            </a:r>
            <a:r>
              <a:rPr lang="de-CH" strike="sngStrike" dirty="0"/>
              <a:t> a </a:t>
            </a:r>
            <a:r>
              <a:rPr lang="de-CH" strike="sngStrike" dirty="0" err="1"/>
              <a:t>possibility</a:t>
            </a:r>
            <a:r>
              <a:rPr lang="de-CH" strike="sngStrike" dirty="0"/>
              <a:t>?</a:t>
            </a:r>
            <a:r>
              <a:rPr lang="de-CH" dirty="0"/>
              <a:t> No.</a:t>
            </a:r>
            <a:endParaRPr lang="de-CH" strike="sngStrike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  <a:br>
              <a:rPr lang="de-CH" dirty="0"/>
            </a:br>
            <a:br>
              <a:rPr lang="de-CH" dirty="0"/>
            </a:br>
            <a:r>
              <a:rPr lang="de-CH" dirty="0"/>
              <a:t>Two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scenarios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6449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2nd: Similar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but in a larger </a:t>
            </a:r>
            <a:r>
              <a:rPr lang="de-CH" dirty="0" err="1"/>
              <a:t>scale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cards</a:t>
            </a:r>
            <a:r>
              <a:rPr lang="de-CH" dirty="0"/>
              <a:t> (now A4 </a:t>
            </a:r>
            <a:r>
              <a:rPr lang="de-CH" dirty="0" err="1"/>
              <a:t>sheets</a:t>
            </a:r>
            <a:r>
              <a:rPr lang="de-CH" dirty="0"/>
              <a:t>)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room</a:t>
            </a:r>
            <a:r>
              <a:rPr lang="de-CH" dirty="0"/>
              <a:t>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User will then </a:t>
            </a:r>
            <a:r>
              <a:rPr lang="de-CH" dirty="0" err="1"/>
              <a:t>be</a:t>
            </a:r>
            <a:r>
              <a:rPr lang="de-CH" dirty="0"/>
              <a:t> told to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foor</a:t>
            </a:r>
            <a:r>
              <a:rPr lang="de-CH" dirty="0"/>
              <a:t> </a:t>
            </a:r>
            <a:r>
              <a:rPr lang="de-CH" dirty="0" err="1"/>
              <a:t>sheet</a:t>
            </a:r>
            <a:r>
              <a:rPr lang="de-CH" dirty="0"/>
              <a:t> with </a:t>
            </a:r>
            <a:r>
              <a:rPr lang="de-CH" dirty="0" err="1"/>
              <a:t>color</a:t>
            </a:r>
            <a:r>
              <a:rPr lang="de-CH" dirty="0"/>
              <a:t> X and number/</a:t>
            </a:r>
            <a:r>
              <a:rPr lang="de-CH" dirty="0" err="1"/>
              <a:t>letter</a:t>
            </a:r>
            <a:r>
              <a:rPr lang="de-CH" dirty="0"/>
              <a:t> YXZ. (</a:t>
            </a:r>
            <a:r>
              <a:rPr lang="de-CH" dirty="0" err="1"/>
              <a:t>numbering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too </a:t>
            </a:r>
            <a:r>
              <a:rPr lang="de-CH" dirty="0" err="1"/>
              <a:t>small</a:t>
            </a:r>
            <a:r>
              <a:rPr lang="de-CH" dirty="0"/>
              <a:t> to </a:t>
            </a:r>
            <a:r>
              <a:rPr lang="de-CH" dirty="0" err="1"/>
              <a:t>read</a:t>
            </a:r>
            <a:r>
              <a:rPr lang="de-CH" dirty="0"/>
              <a:t> so they will </a:t>
            </a:r>
            <a:r>
              <a:rPr lang="de-CH" dirty="0" err="1"/>
              <a:t>need</a:t>
            </a:r>
            <a:r>
              <a:rPr lang="de-CH" dirty="0"/>
              <a:t> to </a:t>
            </a:r>
            <a:r>
              <a:rPr lang="de-CH" dirty="0" err="1"/>
              <a:t>move</a:t>
            </a:r>
            <a:r>
              <a:rPr lang="de-CH" dirty="0"/>
              <a:t> around.</a:t>
            </a:r>
          </a:p>
          <a:p>
            <a:pPr lvl="1"/>
            <a:endParaRPr lang="de-CH" dirty="0"/>
          </a:p>
          <a:p>
            <a:pPr lvl="1"/>
            <a:r>
              <a:rPr lang="de-CH" dirty="0"/>
              <a:t>Again track </a:t>
            </a:r>
            <a:r>
              <a:rPr lang="de-CH" dirty="0" err="1"/>
              <a:t>speed</a:t>
            </a:r>
            <a:r>
              <a:rPr lang="de-CH" dirty="0"/>
              <a:t>, </a:t>
            </a:r>
            <a:r>
              <a:rPr lang="de-CH" dirty="0" err="1"/>
              <a:t>head</a:t>
            </a:r>
            <a:r>
              <a:rPr lang="de-CH" dirty="0"/>
              <a:t> </a:t>
            </a:r>
            <a:r>
              <a:rPr lang="de-CH" dirty="0" err="1"/>
              <a:t>movement</a:t>
            </a:r>
            <a:r>
              <a:rPr lang="de-CH" dirty="0"/>
              <a:t>, </a:t>
            </a:r>
            <a:r>
              <a:rPr lang="de-CH" dirty="0" err="1"/>
              <a:t>walking</a:t>
            </a:r>
            <a:r>
              <a:rPr lang="de-CH" dirty="0"/>
              <a:t> etc.</a:t>
            </a:r>
          </a:p>
          <a:p>
            <a:pPr lvl="1"/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  <a:br>
              <a:rPr lang="de-CH" dirty="0"/>
            </a:br>
            <a:br>
              <a:rPr lang="de-CH" dirty="0"/>
            </a:br>
            <a:r>
              <a:rPr lang="de-CH" dirty="0"/>
              <a:t>Two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scenarios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147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Idea for User Study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22F6B0D-55B0-C420-7CFF-43BB57ECEF8F}"/>
              </a:ext>
            </a:extLst>
          </p:cNvPr>
          <p:cNvSpPr/>
          <p:nvPr/>
        </p:nvSpPr>
        <p:spPr>
          <a:xfrm>
            <a:off x="775662" y="2397623"/>
            <a:ext cx="404964" cy="428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B79C05-F573-5282-AB56-FDE565D5A7F8}"/>
              </a:ext>
            </a:extLst>
          </p:cNvPr>
          <p:cNvSpPr/>
          <p:nvPr/>
        </p:nvSpPr>
        <p:spPr>
          <a:xfrm>
            <a:off x="1406283" y="2397623"/>
            <a:ext cx="404964" cy="4288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D3D5EE-1C28-1F99-57EB-48078320743A}"/>
              </a:ext>
            </a:extLst>
          </p:cNvPr>
          <p:cNvSpPr/>
          <p:nvPr/>
        </p:nvSpPr>
        <p:spPr>
          <a:xfrm>
            <a:off x="2036904" y="2397623"/>
            <a:ext cx="404964" cy="4288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120A078-324D-F681-0103-1242132844A8}"/>
              </a:ext>
            </a:extLst>
          </p:cNvPr>
          <p:cNvSpPr/>
          <p:nvPr/>
        </p:nvSpPr>
        <p:spPr>
          <a:xfrm>
            <a:off x="2667525" y="2397623"/>
            <a:ext cx="404964" cy="4288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917D9EC-089C-BB05-5D7A-E549D4729D98}"/>
              </a:ext>
            </a:extLst>
          </p:cNvPr>
          <p:cNvSpPr/>
          <p:nvPr/>
        </p:nvSpPr>
        <p:spPr>
          <a:xfrm>
            <a:off x="775662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8A1D4AC-5FFB-F309-A63D-E33B32D1A55C}"/>
              </a:ext>
            </a:extLst>
          </p:cNvPr>
          <p:cNvSpPr/>
          <p:nvPr/>
        </p:nvSpPr>
        <p:spPr>
          <a:xfrm>
            <a:off x="1406283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0647BB-22C4-A308-4C16-B1C4708608B5}"/>
              </a:ext>
            </a:extLst>
          </p:cNvPr>
          <p:cNvSpPr/>
          <p:nvPr/>
        </p:nvSpPr>
        <p:spPr>
          <a:xfrm>
            <a:off x="2036904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350D97E-E54B-75C3-9596-35624C7060FD}"/>
              </a:ext>
            </a:extLst>
          </p:cNvPr>
          <p:cNvSpPr/>
          <p:nvPr/>
        </p:nvSpPr>
        <p:spPr>
          <a:xfrm>
            <a:off x="2667525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4EEB034-A6E5-C583-24D3-3B2F803E30E6}"/>
              </a:ext>
            </a:extLst>
          </p:cNvPr>
          <p:cNvSpPr/>
          <p:nvPr/>
        </p:nvSpPr>
        <p:spPr>
          <a:xfrm>
            <a:off x="775662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F8821A-5B40-2CDD-481D-B75D2081E74D}"/>
              </a:ext>
            </a:extLst>
          </p:cNvPr>
          <p:cNvSpPr/>
          <p:nvPr/>
        </p:nvSpPr>
        <p:spPr>
          <a:xfrm>
            <a:off x="1406283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0528CCC-2132-FF1A-8693-CA15067B0236}"/>
              </a:ext>
            </a:extLst>
          </p:cNvPr>
          <p:cNvSpPr/>
          <p:nvPr/>
        </p:nvSpPr>
        <p:spPr>
          <a:xfrm>
            <a:off x="2036904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046127A-1D7A-CEB5-E42E-25E72F994931}"/>
              </a:ext>
            </a:extLst>
          </p:cNvPr>
          <p:cNvSpPr/>
          <p:nvPr/>
        </p:nvSpPr>
        <p:spPr>
          <a:xfrm>
            <a:off x="2667525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2402C30-1D8A-8063-0B06-DA37118180AB}"/>
              </a:ext>
            </a:extLst>
          </p:cNvPr>
          <p:cNvSpPr/>
          <p:nvPr/>
        </p:nvSpPr>
        <p:spPr>
          <a:xfrm>
            <a:off x="775662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504A78-51B8-96AB-3BBE-95DC46ACD8A3}"/>
              </a:ext>
            </a:extLst>
          </p:cNvPr>
          <p:cNvSpPr/>
          <p:nvPr/>
        </p:nvSpPr>
        <p:spPr>
          <a:xfrm>
            <a:off x="1406283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2A151EA-C984-284F-9C35-CB39C9B3C89C}"/>
              </a:ext>
            </a:extLst>
          </p:cNvPr>
          <p:cNvSpPr/>
          <p:nvPr/>
        </p:nvSpPr>
        <p:spPr>
          <a:xfrm>
            <a:off x="2036904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5DC9F9-1D72-2F8E-DA70-91E4D55AAD3F}"/>
              </a:ext>
            </a:extLst>
          </p:cNvPr>
          <p:cNvSpPr/>
          <p:nvPr/>
        </p:nvSpPr>
        <p:spPr>
          <a:xfrm>
            <a:off x="2667525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F64CDCD-20A1-3BCA-5F0C-B6285E22EA1E}"/>
              </a:ext>
            </a:extLst>
          </p:cNvPr>
          <p:cNvSpPr/>
          <p:nvPr/>
        </p:nvSpPr>
        <p:spPr>
          <a:xfrm>
            <a:off x="3298146" y="2397623"/>
            <a:ext cx="404964" cy="4288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1AEBAE5-99E1-D216-6552-640C6AB61F06}"/>
              </a:ext>
            </a:extLst>
          </p:cNvPr>
          <p:cNvSpPr/>
          <p:nvPr/>
        </p:nvSpPr>
        <p:spPr>
          <a:xfrm>
            <a:off x="3928767" y="2397623"/>
            <a:ext cx="404964" cy="4288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DF65709-E7C8-BD5C-753B-3D4EEC734AD2}"/>
              </a:ext>
            </a:extLst>
          </p:cNvPr>
          <p:cNvSpPr/>
          <p:nvPr/>
        </p:nvSpPr>
        <p:spPr>
          <a:xfrm>
            <a:off x="4559388" y="2397623"/>
            <a:ext cx="404964" cy="4288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8158140-66CD-C4E0-A5F3-771CE9E99568}"/>
              </a:ext>
            </a:extLst>
          </p:cNvPr>
          <p:cNvSpPr/>
          <p:nvPr/>
        </p:nvSpPr>
        <p:spPr>
          <a:xfrm>
            <a:off x="5190009" y="2397623"/>
            <a:ext cx="404964" cy="4288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34A3E43-A7F0-CE19-ED2E-BEA664A6A2A4}"/>
              </a:ext>
            </a:extLst>
          </p:cNvPr>
          <p:cNvSpPr/>
          <p:nvPr/>
        </p:nvSpPr>
        <p:spPr>
          <a:xfrm>
            <a:off x="3298146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FF03BC6-5611-4CB8-1E64-E2A44F9832C1}"/>
              </a:ext>
            </a:extLst>
          </p:cNvPr>
          <p:cNvSpPr/>
          <p:nvPr/>
        </p:nvSpPr>
        <p:spPr>
          <a:xfrm>
            <a:off x="3928767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38A66D1-9A12-3578-1EB9-3BC3452B25DE}"/>
              </a:ext>
            </a:extLst>
          </p:cNvPr>
          <p:cNvSpPr/>
          <p:nvPr/>
        </p:nvSpPr>
        <p:spPr>
          <a:xfrm>
            <a:off x="4559388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F9F42AD-8C6F-3872-CD4D-18122572CB8E}"/>
              </a:ext>
            </a:extLst>
          </p:cNvPr>
          <p:cNvSpPr/>
          <p:nvPr/>
        </p:nvSpPr>
        <p:spPr>
          <a:xfrm>
            <a:off x="5190009" y="2997976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2FC72E-B4E6-4502-A14C-BA4992754E34}"/>
              </a:ext>
            </a:extLst>
          </p:cNvPr>
          <p:cNvSpPr/>
          <p:nvPr/>
        </p:nvSpPr>
        <p:spPr>
          <a:xfrm>
            <a:off x="3298146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5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8FF6E72-5678-EF90-2982-A5E37B9FFCD7}"/>
              </a:ext>
            </a:extLst>
          </p:cNvPr>
          <p:cNvSpPr/>
          <p:nvPr/>
        </p:nvSpPr>
        <p:spPr>
          <a:xfrm>
            <a:off x="3928767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6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922022F-D4A6-D156-1686-F2D37F639175}"/>
              </a:ext>
            </a:extLst>
          </p:cNvPr>
          <p:cNvSpPr/>
          <p:nvPr/>
        </p:nvSpPr>
        <p:spPr>
          <a:xfrm>
            <a:off x="4559388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7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3A3918-36AE-F716-BACB-251A8DF2D6AB}"/>
              </a:ext>
            </a:extLst>
          </p:cNvPr>
          <p:cNvSpPr/>
          <p:nvPr/>
        </p:nvSpPr>
        <p:spPr>
          <a:xfrm>
            <a:off x="5190009" y="3593274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8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6E59672-A1E8-53A6-7172-1FE7B4BAFCC4}"/>
              </a:ext>
            </a:extLst>
          </p:cNvPr>
          <p:cNvSpPr/>
          <p:nvPr/>
        </p:nvSpPr>
        <p:spPr>
          <a:xfrm>
            <a:off x="3298146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BF4AA17-7980-F270-02D6-6A353850A8D8}"/>
              </a:ext>
            </a:extLst>
          </p:cNvPr>
          <p:cNvSpPr/>
          <p:nvPr/>
        </p:nvSpPr>
        <p:spPr>
          <a:xfrm>
            <a:off x="3928767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EFC79BF-504F-2130-8792-FC5AF12B9031}"/>
              </a:ext>
            </a:extLst>
          </p:cNvPr>
          <p:cNvSpPr/>
          <p:nvPr/>
        </p:nvSpPr>
        <p:spPr>
          <a:xfrm>
            <a:off x="4559388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8800A0F-E3B7-B37D-A449-6B650E0D5FB8}"/>
              </a:ext>
            </a:extLst>
          </p:cNvPr>
          <p:cNvSpPr/>
          <p:nvPr/>
        </p:nvSpPr>
        <p:spPr>
          <a:xfrm>
            <a:off x="5190009" y="4188572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6037044-7942-849D-ABA7-CE3F069DCF5B}"/>
              </a:ext>
            </a:extLst>
          </p:cNvPr>
          <p:cNvSpPr/>
          <p:nvPr/>
        </p:nvSpPr>
        <p:spPr>
          <a:xfrm>
            <a:off x="775662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FD4B9F4-3945-F537-8D6A-95186501DA00}"/>
              </a:ext>
            </a:extLst>
          </p:cNvPr>
          <p:cNvSpPr/>
          <p:nvPr/>
        </p:nvSpPr>
        <p:spPr>
          <a:xfrm>
            <a:off x="1406283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1FBF28A-41C3-896F-DEA4-13948171CCA6}"/>
              </a:ext>
            </a:extLst>
          </p:cNvPr>
          <p:cNvSpPr/>
          <p:nvPr/>
        </p:nvSpPr>
        <p:spPr>
          <a:xfrm>
            <a:off x="2036904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E9A61A-39D3-7E53-F1A2-61AEF061E5AE}"/>
              </a:ext>
            </a:extLst>
          </p:cNvPr>
          <p:cNvSpPr/>
          <p:nvPr/>
        </p:nvSpPr>
        <p:spPr>
          <a:xfrm>
            <a:off x="2667525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59ECD1C-1981-52AE-05AE-1AED30982D5D}"/>
              </a:ext>
            </a:extLst>
          </p:cNvPr>
          <p:cNvSpPr/>
          <p:nvPr/>
        </p:nvSpPr>
        <p:spPr>
          <a:xfrm>
            <a:off x="3298146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3B0FA38-5F76-7372-7B44-CB970BB40B2C}"/>
              </a:ext>
            </a:extLst>
          </p:cNvPr>
          <p:cNvSpPr/>
          <p:nvPr/>
        </p:nvSpPr>
        <p:spPr>
          <a:xfrm>
            <a:off x="3928767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80AEE65-F904-E20E-3140-3FD3FE24EC04}"/>
              </a:ext>
            </a:extLst>
          </p:cNvPr>
          <p:cNvSpPr/>
          <p:nvPr/>
        </p:nvSpPr>
        <p:spPr>
          <a:xfrm>
            <a:off x="4559388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C83FB4D-2C62-D0BC-FDC6-74997127847C}"/>
              </a:ext>
            </a:extLst>
          </p:cNvPr>
          <p:cNvSpPr/>
          <p:nvPr/>
        </p:nvSpPr>
        <p:spPr>
          <a:xfrm>
            <a:off x="5190009" y="4783870"/>
            <a:ext cx="404964" cy="428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0828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Data </a:t>
            </a:r>
            <a:r>
              <a:rPr lang="de-CH" dirty="0" err="1"/>
              <a:t>capturing</a:t>
            </a:r>
            <a:r>
              <a:rPr lang="de-CH" dirty="0"/>
              <a:t> in </a:t>
            </a:r>
            <a:r>
              <a:rPr lang="de-CH" dirty="0" err="1"/>
              <a:t>unity</a:t>
            </a:r>
            <a:r>
              <a:rPr lang="de-CH" dirty="0"/>
              <a:t> and how to then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(VR </a:t>
            </a:r>
            <a:r>
              <a:rPr lang="de-CH" dirty="0" err="1"/>
              <a:t>vs</a:t>
            </a:r>
            <a:r>
              <a:rPr lang="de-CH" dirty="0"/>
              <a:t> RL).</a:t>
            </a:r>
          </a:p>
          <a:p>
            <a:endParaRPr lang="de-CH" dirty="0"/>
          </a:p>
          <a:p>
            <a:r>
              <a:rPr lang="de-CH" dirty="0"/>
              <a:t>Schedule: </a:t>
            </a:r>
          </a:p>
          <a:p>
            <a:pPr lvl="1"/>
            <a:r>
              <a:rPr lang="de-CH" dirty="0"/>
              <a:t>Many </a:t>
            </a:r>
            <a:r>
              <a:rPr lang="de-CH" dirty="0" err="1"/>
              <a:t>things</a:t>
            </a:r>
            <a:r>
              <a:rPr lang="de-CH" dirty="0"/>
              <a:t> </a:t>
            </a:r>
            <a:r>
              <a:rPr lang="de-CH" dirty="0" err="1"/>
              <a:t>culminated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last two weeks with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notice</a:t>
            </a:r>
            <a:r>
              <a:rPr lang="de-CH" dirty="0"/>
              <a:t>:</a:t>
            </a:r>
          </a:p>
          <a:p>
            <a:pPr lvl="2"/>
            <a:r>
              <a:rPr lang="de-CH" dirty="0"/>
              <a:t>ARIS Test </a:t>
            </a:r>
            <a:r>
              <a:rPr lang="de-CH" dirty="0" err="1"/>
              <a:t>Firings</a:t>
            </a:r>
            <a:endParaRPr lang="de-CH" dirty="0"/>
          </a:p>
          <a:p>
            <a:pPr lvl="2"/>
            <a:r>
              <a:rPr lang="de-CH" dirty="0"/>
              <a:t>VSS </a:t>
            </a:r>
            <a:r>
              <a:rPr lang="de-CH" dirty="0" err="1"/>
              <a:t>Geeneral</a:t>
            </a:r>
            <a:r>
              <a:rPr lang="de-CH" dirty="0"/>
              <a:t> Assembly</a:t>
            </a:r>
          </a:p>
          <a:p>
            <a:pPr lvl="2"/>
            <a:r>
              <a:rPr lang="de-CH" dirty="0"/>
              <a:t>Furthermore: I </a:t>
            </a:r>
            <a:r>
              <a:rPr lang="de-CH" dirty="0" err="1"/>
              <a:t>got</a:t>
            </a:r>
            <a:r>
              <a:rPr lang="de-CH" dirty="0"/>
              <a:t> a </a:t>
            </a:r>
            <a:r>
              <a:rPr lang="de-CH" dirty="0" err="1"/>
              <a:t>call</a:t>
            </a:r>
            <a:r>
              <a:rPr lang="de-CH" dirty="0"/>
              <a:t> last </a:t>
            </a:r>
            <a:r>
              <a:rPr lang="de-CH" dirty="0" err="1"/>
              <a:t>week</a:t>
            </a:r>
            <a:r>
              <a:rPr lang="de-CH" dirty="0"/>
              <a:t> and was </a:t>
            </a:r>
            <a:r>
              <a:rPr lang="de-CH" dirty="0" err="1"/>
              <a:t>called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military</a:t>
            </a:r>
            <a:r>
              <a:rPr lang="de-CH" dirty="0"/>
              <a:t> </a:t>
            </a:r>
            <a:r>
              <a:rPr lang="de-CH" dirty="0" err="1"/>
              <a:t>service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week</a:t>
            </a:r>
            <a:r>
              <a:rPr lang="de-CH" dirty="0"/>
              <a:t> (Thursday and Friday). </a:t>
            </a:r>
            <a:r>
              <a:rPr lang="de-CH" dirty="0" err="1"/>
              <a:t>Had</a:t>
            </a:r>
            <a:r>
              <a:rPr lang="de-CH" dirty="0"/>
              <a:t> </a:t>
            </a:r>
            <a:r>
              <a:rPr lang="de-CH" dirty="0" err="1"/>
              <a:t>originally</a:t>
            </a:r>
            <a:r>
              <a:rPr lang="de-CH" dirty="0"/>
              <a:t> </a:t>
            </a:r>
            <a:r>
              <a:rPr lang="de-CH" dirty="0" err="1"/>
              <a:t>planned</a:t>
            </a:r>
            <a:r>
              <a:rPr lang="de-CH" dirty="0"/>
              <a:t> to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semester</a:t>
            </a:r>
            <a:r>
              <a:rPr lang="de-CH" dirty="0"/>
              <a:t> </a:t>
            </a:r>
            <a:r>
              <a:rPr lang="de-CH" dirty="0" err="1"/>
              <a:t>thesis</a:t>
            </a:r>
            <a:r>
              <a:rPr lang="de-CH" dirty="0"/>
              <a:t> during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days</a:t>
            </a:r>
            <a:r>
              <a:rPr lang="de-CH" dirty="0"/>
              <a:t>, but with no </a:t>
            </a:r>
            <a:r>
              <a:rPr lang="de-CH" dirty="0" err="1"/>
              <a:t>access</a:t>
            </a:r>
            <a:r>
              <a:rPr lang="de-CH" dirty="0"/>
              <a:t> to my PC I will </a:t>
            </a:r>
            <a:r>
              <a:rPr lang="de-CH" dirty="0" err="1"/>
              <a:t>focus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on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and do some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r>
              <a:rPr lang="de-CH" dirty="0"/>
              <a:t> and </a:t>
            </a:r>
            <a:r>
              <a:rPr lang="de-CH" dirty="0" err="1"/>
              <a:t>work</a:t>
            </a:r>
            <a:r>
              <a:rPr lang="de-CH" dirty="0"/>
              <a:t> on some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it.</a:t>
            </a:r>
          </a:p>
          <a:p>
            <a:pPr lvl="1"/>
            <a:r>
              <a:rPr lang="de-CH" dirty="0"/>
              <a:t>Am </a:t>
            </a:r>
            <a:r>
              <a:rPr lang="de-CH" dirty="0" err="1"/>
              <a:t>managing</a:t>
            </a:r>
            <a:r>
              <a:rPr lang="de-CH" dirty="0"/>
              <a:t>, but was not able to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on </a:t>
            </a:r>
            <a:r>
              <a:rPr lang="de-CH" dirty="0" err="1"/>
              <a:t>semester</a:t>
            </a:r>
            <a:r>
              <a:rPr lang="de-CH" dirty="0"/>
              <a:t> </a:t>
            </a:r>
            <a:r>
              <a:rPr lang="de-CH" dirty="0" err="1"/>
              <a:t>thesis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 would have </a:t>
            </a:r>
            <a:r>
              <a:rPr lang="de-CH" dirty="0" err="1"/>
              <a:t>liked</a:t>
            </a:r>
            <a:r>
              <a:rPr lang="de-CH" dirty="0"/>
              <a:t>.</a:t>
            </a:r>
          </a:p>
          <a:p>
            <a:pPr lvl="2"/>
            <a:r>
              <a:rPr lang="de-CH" dirty="0"/>
              <a:t>Will </a:t>
            </a:r>
            <a:r>
              <a:rPr lang="de-CH" dirty="0" err="1"/>
              <a:t>be</a:t>
            </a:r>
            <a:r>
              <a:rPr lang="de-CH" dirty="0"/>
              <a:t> better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weekend</a:t>
            </a:r>
            <a:r>
              <a:rPr lang="de-CH" dirty="0"/>
              <a:t> though </a:t>
            </a:r>
            <a:r>
              <a:rPr lang="de-CH" dirty="0" err="1"/>
              <a:t>as</a:t>
            </a:r>
            <a:r>
              <a:rPr lang="de-CH" dirty="0"/>
              <a:t> those </a:t>
            </a:r>
            <a:r>
              <a:rPr lang="de-CH" dirty="0" err="1"/>
              <a:t>things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then 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Even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</a:t>
            </a:r>
            <a:r>
              <a:rPr lang="de-CH" dirty="0" err="1"/>
              <a:t>research</a:t>
            </a:r>
            <a:endParaRPr lang="de-CH" dirty="0"/>
          </a:p>
          <a:p>
            <a:endParaRPr lang="de-CH" dirty="0"/>
          </a:p>
          <a:p>
            <a:r>
              <a:rPr lang="de-CH" dirty="0"/>
              <a:t>Further </a:t>
            </a:r>
            <a:r>
              <a:rPr lang="de-CH" dirty="0" err="1"/>
              <a:t>detail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on </a:t>
            </a:r>
            <a:r>
              <a:rPr lang="de-CH" dirty="0" err="1"/>
              <a:t>concept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endParaRPr lang="de-CH" dirty="0"/>
          </a:p>
          <a:p>
            <a:pPr lvl="1"/>
            <a:r>
              <a:rPr lang="de-CH" dirty="0"/>
              <a:t>Look in to </a:t>
            </a:r>
            <a:r>
              <a:rPr lang="de-CH" dirty="0" err="1"/>
              <a:t>the</a:t>
            </a:r>
            <a:r>
              <a:rPr lang="de-CH" dirty="0"/>
              <a:t> (</a:t>
            </a:r>
            <a:r>
              <a:rPr lang="de-CH" dirty="0" err="1"/>
              <a:t>many</a:t>
            </a:r>
            <a:r>
              <a:rPr lang="de-CH" dirty="0"/>
              <a:t>) different ideas and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studies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ideas and their </a:t>
            </a:r>
            <a:r>
              <a:rPr lang="de-CH" dirty="0" err="1"/>
              <a:t>feasability</a:t>
            </a:r>
            <a:r>
              <a:rPr lang="de-CH" dirty="0"/>
              <a:t>.</a:t>
            </a:r>
          </a:p>
          <a:p>
            <a:endParaRPr lang="de-CH" dirty="0"/>
          </a:p>
          <a:p>
            <a:r>
              <a:rPr lang="de-CH" dirty="0"/>
              <a:t>Trying to </a:t>
            </a:r>
            <a:r>
              <a:rPr lang="de-CH" dirty="0" err="1"/>
              <a:t>implement</a:t>
            </a:r>
            <a:r>
              <a:rPr lang="de-CH" dirty="0"/>
              <a:t> how to </a:t>
            </a:r>
            <a:r>
              <a:rPr lang="de-CH" dirty="0" err="1"/>
              <a:t>capture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in VR and RL</a:t>
            </a:r>
          </a:p>
          <a:p>
            <a:endParaRPr lang="de-CH" dirty="0"/>
          </a:p>
          <a:p>
            <a:r>
              <a:rPr lang="de-CH" dirty="0"/>
              <a:t>A </a:t>
            </a:r>
            <a:r>
              <a:rPr lang="de-CH" dirty="0" err="1"/>
              <a:t>little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unity</a:t>
            </a:r>
            <a:r>
              <a:rPr lang="de-CH" dirty="0"/>
              <a:t>!</a:t>
            </a:r>
          </a:p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01.11.2022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706</Words>
  <Application>Microsoft Office PowerPoint</Application>
  <PresentationFormat>Bildschirmpräsentation (4:3)</PresentationFormat>
  <Paragraphs>122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ETH_IWF</vt:lpstr>
      <vt:lpstr>Semester Project Weekly Meeting – 01-11-2022</vt:lpstr>
      <vt:lpstr>Last Week</vt:lpstr>
      <vt:lpstr>Paper measurements table </vt:lpstr>
      <vt:lpstr>Idea for User Study  Two test scenarios</vt:lpstr>
      <vt:lpstr>Idea for User Study  Two test scenarios</vt:lpstr>
      <vt:lpstr>Idea for User Study  </vt:lpstr>
      <vt:lpstr>Current Challenges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2022-11-01T10:11:45Z</dcterms:modified>
</cp:coreProperties>
</file>