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7" r:id="rId2"/>
    <p:sldId id="260" r:id="rId3"/>
    <p:sldId id="261" r:id="rId4"/>
    <p:sldId id="264" r:id="rId5"/>
    <p:sldId id="265" r:id="rId6"/>
    <p:sldId id="266" r:id="rId7"/>
    <p:sldId id="267" r:id="rId8"/>
    <p:sldId id="268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2DBCD-1085-42E4-8F97-733715E18CF7}" v="167" dt="2022-11-07T10:40:17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33" autoAdjust="0"/>
  </p:normalViewPr>
  <p:slideViewPr>
    <p:cSldViewPr snapToGrid="0">
      <p:cViewPr>
        <p:scale>
          <a:sx n="65" d="100"/>
          <a:sy n="65" d="100"/>
        </p:scale>
        <p:origin x="1572" y="29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ebold  Nicolas" userId="8414fac6-5c62-4ef6-aa02-b49f3eb7f0da" providerId="ADAL" clId="{9312DBCD-1085-42E4-8F97-733715E18CF7}"/>
    <pc:docChg chg="undo custSel addSld modSld">
      <pc:chgData name="Triebold  Nicolas" userId="8414fac6-5c62-4ef6-aa02-b49f3eb7f0da" providerId="ADAL" clId="{9312DBCD-1085-42E4-8F97-733715E18CF7}" dt="2022-11-07T10:47:10.327" v="5504" actId="20577"/>
      <pc:docMkLst>
        <pc:docMk/>
      </pc:docMkLst>
      <pc:sldChg chg="modSp mod">
        <pc:chgData name="Triebold  Nicolas" userId="8414fac6-5c62-4ef6-aa02-b49f3eb7f0da" providerId="ADAL" clId="{9312DBCD-1085-42E4-8F97-733715E18CF7}" dt="2022-11-07T10:08:30.854" v="9" actId="20577"/>
        <pc:sldMkLst>
          <pc:docMk/>
          <pc:sldMk cId="2363782907" sldId="257"/>
        </pc:sldMkLst>
        <pc:spChg chg="mod">
          <ac:chgData name="Triebold  Nicolas" userId="8414fac6-5c62-4ef6-aa02-b49f3eb7f0da" providerId="ADAL" clId="{9312DBCD-1085-42E4-8F97-733715E18CF7}" dt="2022-11-07T10:08:30.854" v="9" actId="20577"/>
          <ac:spMkLst>
            <pc:docMk/>
            <pc:sldMk cId="2363782907" sldId="257"/>
            <ac:spMk id="3" creationId="{00000000-0000-0000-0000-000000000000}"/>
          </ac:spMkLst>
        </pc:spChg>
      </pc:sldChg>
      <pc:sldChg chg="modSp mod">
        <pc:chgData name="Triebold  Nicolas" userId="8414fac6-5c62-4ef6-aa02-b49f3eb7f0da" providerId="ADAL" clId="{9312DBCD-1085-42E4-8F97-733715E18CF7}" dt="2022-11-07T10:46:38.762" v="5476" actId="20577"/>
        <pc:sldMkLst>
          <pc:docMk/>
          <pc:sldMk cId="4043083654" sldId="260"/>
        </pc:sldMkLst>
        <pc:spChg chg="mod">
          <ac:chgData name="Triebold  Nicolas" userId="8414fac6-5c62-4ef6-aa02-b49f3eb7f0da" providerId="ADAL" clId="{9312DBCD-1085-42E4-8F97-733715E18CF7}" dt="2022-11-07T10:46:38.762" v="5476" actId="20577"/>
          <ac:spMkLst>
            <pc:docMk/>
            <pc:sldMk cId="4043083654" sldId="260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9312DBCD-1085-42E4-8F97-733715E18CF7}" dt="2022-11-07T10:12:22.517" v="829" actId="20577"/>
        <pc:sldMkLst>
          <pc:docMk/>
          <pc:sldMk cId="138772819" sldId="261"/>
        </pc:sldMkLst>
        <pc:spChg chg="mod">
          <ac:chgData name="Triebold  Nicolas" userId="8414fac6-5c62-4ef6-aa02-b49f3eb7f0da" providerId="ADAL" clId="{9312DBCD-1085-42E4-8F97-733715E18CF7}" dt="2022-11-07T10:12:22.517" v="829" actId="20577"/>
          <ac:spMkLst>
            <pc:docMk/>
            <pc:sldMk cId="138772819" sldId="261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9312DBCD-1085-42E4-8F97-733715E18CF7}" dt="2022-11-07T10:47:10.327" v="5504" actId="20577"/>
        <pc:sldMkLst>
          <pc:docMk/>
          <pc:sldMk cId="2760770965" sldId="262"/>
        </pc:sldMkLst>
        <pc:spChg chg="mod">
          <ac:chgData name="Triebold  Nicolas" userId="8414fac6-5c62-4ef6-aa02-b49f3eb7f0da" providerId="ADAL" clId="{9312DBCD-1085-42E4-8F97-733715E18CF7}" dt="2022-11-07T10:47:10.327" v="5504" actId="20577"/>
          <ac:spMkLst>
            <pc:docMk/>
            <pc:sldMk cId="2760770965" sldId="262"/>
            <ac:spMk id="7" creationId="{00000000-0000-0000-0000-000000000000}"/>
          </ac:spMkLst>
        </pc:spChg>
      </pc:sldChg>
      <pc:sldChg chg="modSp add mod">
        <pc:chgData name="Triebold  Nicolas" userId="8414fac6-5c62-4ef6-aa02-b49f3eb7f0da" providerId="ADAL" clId="{9312DBCD-1085-42E4-8F97-733715E18CF7}" dt="2022-11-07T10:43:47.370" v="5264" actId="20577"/>
        <pc:sldMkLst>
          <pc:docMk/>
          <pc:sldMk cId="2396449771" sldId="264"/>
        </pc:sldMkLst>
        <pc:spChg chg="mod">
          <ac:chgData name="Triebold  Nicolas" userId="8414fac6-5c62-4ef6-aa02-b49f3eb7f0da" providerId="ADAL" clId="{9312DBCD-1085-42E4-8F97-733715E18CF7}" dt="2022-11-07T10:42:54.618" v="5079" actId="20577"/>
          <ac:spMkLst>
            <pc:docMk/>
            <pc:sldMk cId="2396449771" sldId="264"/>
            <ac:spMk id="6" creationId="{00000000-0000-0000-0000-000000000000}"/>
          </ac:spMkLst>
        </pc:spChg>
        <pc:spChg chg="mod">
          <ac:chgData name="Triebold  Nicolas" userId="8414fac6-5c62-4ef6-aa02-b49f3eb7f0da" providerId="ADAL" clId="{9312DBCD-1085-42E4-8F97-733715E18CF7}" dt="2022-11-07T10:43:47.370" v="5264" actId="20577"/>
          <ac:spMkLst>
            <pc:docMk/>
            <pc:sldMk cId="2396449771" sldId="264"/>
            <ac:spMk id="7" creationId="{00000000-0000-0000-0000-000000000000}"/>
          </ac:spMkLst>
        </pc:spChg>
      </pc:sldChg>
      <pc:sldChg chg="addSp delSp modSp add mod">
        <pc:chgData name="Triebold  Nicolas" userId="8414fac6-5c62-4ef6-aa02-b49f3eb7f0da" providerId="ADAL" clId="{9312DBCD-1085-42E4-8F97-733715E18CF7}" dt="2022-11-07T10:42:45.829" v="5075" actId="20577"/>
        <pc:sldMkLst>
          <pc:docMk/>
          <pc:sldMk cId="1943569315" sldId="265"/>
        </pc:sldMkLst>
        <pc:spChg chg="mod">
          <ac:chgData name="Triebold  Nicolas" userId="8414fac6-5c62-4ef6-aa02-b49f3eb7f0da" providerId="ADAL" clId="{9312DBCD-1085-42E4-8F97-733715E18CF7}" dt="2022-11-07T10:42:45.829" v="5075" actId="20577"/>
          <ac:spMkLst>
            <pc:docMk/>
            <pc:sldMk cId="1943569315" sldId="265"/>
            <ac:spMk id="6" creationId="{00000000-0000-0000-0000-000000000000}"/>
          </ac:spMkLst>
        </pc:spChg>
        <pc:spChg chg="mod">
          <ac:chgData name="Triebold  Nicolas" userId="8414fac6-5c62-4ef6-aa02-b49f3eb7f0da" providerId="ADAL" clId="{9312DBCD-1085-42E4-8F97-733715E18CF7}" dt="2022-11-07T10:23:45.705" v="2496" actId="1076"/>
          <ac:spMkLst>
            <pc:docMk/>
            <pc:sldMk cId="1943569315" sldId="265"/>
            <ac:spMk id="7" creationId="{00000000-0000-0000-0000-000000000000}"/>
          </ac:spMkLst>
        </pc:spChg>
        <pc:grpChg chg="del mod">
          <ac:chgData name="Triebold  Nicolas" userId="8414fac6-5c62-4ef6-aa02-b49f3eb7f0da" providerId="ADAL" clId="{9312DBCD-1085-42E4-8F97-733715E18CF7}" dt="2022-11-07T10:20:52.135" v="1981"/>
          <ac:grpSpMkLst>
            <pc:docMk/>
            <pc:sldMk cId="1943569315" sldId="265"/>
            <ac:grpSpMk id="11" creationId="{6C6F07BF-3BF2-E869-1843-9BA844959318}"/>
          </ac:grpSpMkLst>
        </pc:grpChg>
        <pc:grpChg chg="del mod">
          <ac:chgData name="Triebold  Nicolas" userId="8414fac6-5c62-4ef6-aa02-b49f3eb7f0da" providerId="ADAL" clId="{9312DBCD-1085-42E4-8F97-733715E18CF7}" dt="2022-11-07T10:20:56.863" v="1984"/>
          <ac:grpSpMkLst>
            <pc:docMk/>
            <pc:sldMk cId="1943569315" sldId="265"/>
            <ac:grpSpMk id="15" creationId="{06BE5956-1865-A9E0-BFB2-52DC51AA93B0}"/>
          </ac:grpSpMkLst>
        </pc:grpChg>
        <pc:grpChg chg="del mod">
          <ac:chgData name="Triebold  Nicolas" userId="8414fac6-5c62-4ef6-aa02-b49f3eb7f0da" providerId="ADAL" clId="{9312DBCD-1085-42E4-8F97-733715E18CF7}" dt="2022-11-07T10:21:04.619" v="1995"/>
          <ac:grpSpMkLst>
            <pc:docMk/>
            <pc:sldMk cId="1943569315" sldId="265"/>
            <ac:grpSpMk id="18" creationId="{E8315083-237D-3C24-4278-C741D3688DAB}"/>
          </ac:grpSpMkLst>
        </pc:grpChg>
        <pc:grpChg chg="del mod">
          <ac:chgData name="Triebold  Nicolas" userId="8414fac6-5c62-4ef6-aa02-b49f3eb7f0da" providerId="ADAL" clId="{9312DBCD-1085-42E4-8F97-733715E18CF7}" dt="2022-11-07T10:21:04.619" v="1995"/>
          <ac:grpSpMkLst>
            <pc:docMk/>
            <pc:sldMk cId="1943569315" sldId="265"/>
            <ac:grpSpMk id="24" creationId="{CCEC0CC9-07FC-E993-8F88-9EC744183D38}"/>
          </ac:grpSpMkLst>
        </pc:grpChg>
        <pc:grpChg chg="del mod">
          <ac:chgData name="Triebold  Nicolas" userId="8414fac6-5c62-4ef6-aa02-b49f3eb7f0da" providerId="ADAL" clId="{9312DBCD-1085-42E4-8F97-733715E18CF7}" dt="2022-11-07T10:21:08.182" v="2001"/>
          <ac:grpSpMkLst>
            <pc:docMk/>
            <pc:sldMk cId="1943569315" sldId="265"/>
            <ac:grpSpMk id="29" creationId="{9847A022-B6C9-4323-4E43-F71246D239C2}"/>
          </ac:grpSpMkLst>
        </pc:grpChg>
        <pc:grpChg chg="del mod">
          <ac:chgData name="Triebold  Nicolas" userId="8414fac6-5c62-4ef6-aa02-b49f3eb7f0da" providerId="ADAL" clId="{9312DBCD-1085-42E4-8F97-733715E18CF7}" dt="2022-11-07T10:21:09.940" v="2004"/>
          <ac:grpSpMkLst>
            <pc:docMk/>
            <pc:sldMk cId="1943569315" sldId="265"/>
            <ac:grpSpMk id="31" creationId="{DA5E5CDB-67FB-752C-8DDF-B02EFB26BFEC}"/>
          </ac:grpSpMkLst>
        </pc:grpChg>
        <pc:grpChg chg="del mod">
          <ac:chgData name="Triebold  Nicolas" userId="8414fac6-5c62-4ef6-aa02-b49f3eb7f0da" providerId="ADAL" clId="{9312DBCD-1085-42E4-8F97-733715E18CF7}" dt="2022-11-07T10:21:12.196" v="2007"/>
          <ac:grpSpMkLst>
            <pc:docMk/>
            <pc:sldMk cId="1943569315" sldId="265"/>
            <ac:grpSpMk id="34" creationId="{E679B644-50ED-D312-B7C0-8ADEB36BDED0}"/>
          </ac:grpSpMkLst>
        </pc:grpChg>
        <pc:grpChg chg="mod">
          <ac:chgData name="Triebold  Nicolas" userId="8414fac6-5c62-4ef6-aa02-b49f3eb7f0da" providerId="ADAL" clId="{9312DBCD-1085-42E4-8F97-733715E18CF7}" dt="2022-11-07T10:21:15.607" v="2013"/>
          <ac:grpSpMkLst>
            <pc:docMk/>
            <pc:sldMk cId="1943569315" sldId="265"/>
            <ac:grpSpMk id="37" creationId="{55D43997-4FB0-B3C3-1799-4CC4EEF3FBFC}"/>
          </ac:grpSpMkLst>
        </pc:grpChg>
        <pc:grpChg chg="del mod">
          <ac:chgData name="Triebold  Nicolas" userId="8414fac6-5c62-4ef6-aa02-b49f3eb7f0da" providerId="ADAL" clId="{9312DBCD-1085-42E4-8F97-733715E18CF7}" dt="2022-11-07T10:21:24.057" v="2024"/>
          <ac:grpSpMkLst>
            <pc:docMk/>
            <pc:sldMk cId="1943569315" sldId="265"/>
            <ac:grpSpMk id="41" creationId="{007502FB-F604-499F-8138-C5448A39BF37}"/>
          </ac:grpSpMkLst>
        </pc:grpChg>
        <pc:grpChg chg="del mod">
          <ac:chgData name="Triebold  Nicolas" userId="8414fac6-5c62-4ef6-aa02-b49f3eb7f0da" providerId="ADAL" clId="{9312DBCD-1085-42E4-8F97-733715E18CF7}" dt="2022-11-07T10:21:20.904" v="2021"/>
          <ac:grpSpMkLst>
            <pc:docMk/>
            <pc:sldMk cId="1943569315" sldId="265"/>
            <ac:grpSpMk id="44" creationId="{1BB88E13-793D-197C-C814-1F12A3B01B0F}"/>
          </ac:grpSpMkLst>
        </pc:grpChg>
        <pc:grpChg chg="mod">
          <ac:chgData name="Triebold  Nicolas" userId="8414fac6-5c62-4ef6-aa02-b49f3eb7f0da" providerId="ADAL" clId="{9312DBCD-1085-42E4-8F97-733715E18CF7}" dt="2022-11-07T10:21:20.904" v="2021"/>
          <ac:grpSpMkLst>
            <pc:docMk/>
            <pc:sldMk cId="1943569315" sldId="265"/>
            <ac:grpSpMk id="46" creationId="{A86029B4-0308-5FB9-13FD-DA7DDF3C9D06}"/>
          </ac:grpSpMkLst>
        </pc:grpChg>
        <pc:grpChg chg="del mod">
          <ac:chgData name="Triebold  Nicolas" userId="8414fac6-5c62-4ef6-aa02-b49f3eb7f0da" providerId="ADAL" clId="{9312DBCD-1085-42E4-8F97-733715E18CF7}" dt="2022-11-07T10:21:25.562" v="2026"/>
          <ac:grpSpMkLst>
            <pc:docMk/>
            <pc:sldMk cId="1943569315" sldId="265"/>
            <ac:grpSpMk id="49" creationId="{A181A4EA-E322-EEA5-A955-8DFCA04C9F30}"/>
          </ac:grpSpMkLst>
        </pc:grpChg>
        <pc:grpChg chg="del mod">
          <ac:chgData name="Triebold  Nicolas" userId="8414fac6-5c62-4ef6-aa02-b49f3eb7f0da" providerId="ADAL" clId="{9312DBCD-1085-42E4-8F97-733715E18CF7}" dt="2022-11-07T10:21:38.497" v="2050"/>
          <ac:grpSpMkLst>
            <pc:docMk/>
            <pc:sldMk cId="1943569315" sldId="265"/>
            <ac:grpSpMk id="51" creationId="{F73C3FC2-E429-4D59-8125-56D865F28AA2}"/>
          </ac:grpSpMkLst>
        </pc:grpChg>
        <pc:grpChg chg="mod">
          <ac:chgData name="Triebold  Nicolas" userId="8414fac6-5c62-4ef6-aa02-b49f3eb7f0da" providerId="ADAL" clId="{9312DBCD-1085-42E4-8F97-733715E18CF7}" dt="2022-11-07T10:21:38.497" v="2050"/>
          <ac:grpSpMkLst>
            <pc:docMk/>
            <pc:sldMk cId="1943569315" sldId="265"/>
            <ac:grpSpMk id="73" creationId="{6168F8E5-5561-05DF-87BD-73559EA03325}"/>
          </ac:grpSpMkLst>
        </pc:grpChg>
        <pc:grpChg chg="mod">
          <ac:chgData name="Triebold  Nicolas" userId="8414fac6-5c62-4ef6-aa02-b49f3eb7f0da" providerId="ADAL" clId="{9312DBCD-1085-42E4-8F97-733715E18CF7}" dt="2022-11-07T10:21:38.497" v="2050"/>
          <ac:grpSpMkLst>
            <pc:docMk/>
            <pc:sldMk cId="1943569315" sldId="265"/>
            <ac:grpSpMk id="74" creationId="{0A868E24-9C5E-F658-3A5F-5BF2833C49BE}"/>
          </ac:grpSpMkLst>
        </pc:grpChg>
        <pc:grpChg chg="mod">
          <ac:chgData name="Triebold  Nicolas" userId="8414fac6-5c62-4ef6-aa02-b49f3eb7f0da" providerId="ADAL" clId="{9312DBCD-1085-42E4-8F97-733715E18CF7}" dt="2022-11-07T10:21:38.497" v="2050"/>
          <ac:grpSpMkLst>
            <pc:docMk/>
            <pc:sldMk cId="1943569315" sldId="265"/>
            <ac:grpSpMk id="75" creationId="{47D4BE6F-E53A-1810-DC1B-7287C44FBBA1}"/>
          </ac:grpSpMkLst>
        </pc:grpChg>
        <pc:inkChg chg="add del">
          <ac:chgData name="Triebold  Nicolas" userId="8414fac6-5c62-4ef6-aa02-b49f3eb7f0da" providerId="ADAL" clId="{9312DBCD-1085-42E4-8F97-733715E18CF7}" dt="2022-11-07T10:20:11.529" v="1947"/>
          <ac:inkMkLst>
            <pc:docMk/>
            <pc:sldMk cId="1943569315" sldId="265"/>
            <ac:inkMk id="2" creationId="{DDFA76AC-75C5-0E9B-6E42-FEBF19F22A63}"/>
          </ac:inkMkLst>
        </pc:inkChg>
        <pc:inkChg chg="add mod">
          <ac:chgData name="Triebold  Nicolas" userId="8414fac6-5c62-4ef6-aa02-b49f3eb7f0da" providerId="ADAL" clId="{9312DBCD-1085-42E4-8F97-733715E18CF7}" dt="2022-11-07T10:21:15.607" v="2013"/>
          <ac:inkMkLst>
            <pc:docMk/>
            <pc:sldMk cId="1943569315" sldId="265"/>
            <ac:inkMk id="5" creationId="{651F8402-EC7A-87C0-4F0E-E673DD2CAE80}"/>
          </ac:inkMkLst>
        </pc:inkChg>
        <pc:inkChg chg="add mod">
          <ac:chgData name="Triebold  Nicolas" userId="8414fac6-5c62-4ef6-aa02-b49f3eb7f0da" providerId="ADAL" clId="{9312DBCD-1085-42E4-8F97-733715E18CF7}" dt="2022-11-07T10:21:15.607" v="2013"/>
          <ac:inkMkLst>
            <pc:docMk/>
            <pc:sldMk cId="1943569315" sldId="265"/>
            <ac:inkMk id="8" creationId="{7A194F3A-30A5-F168-1402-D354261688DA}"/>
          </ac:inkMkLst>
        </pc:inkChg>
        <pc:inkChg chg="add mod">
          <ac:chgData name="Triebold  Nicolas" userId="8414fac6-5c62-4ef6-aa02-b49f3eb7f0da" providerId="ADAL" clId="{9312DBCD-1085-42E4-8F97-733715E18CF7}" dt="2022-11-07T10:21:15.607" v="2013"/>
          <ac:inkMkLst>
            <pc:docMk/>
            <pc:sldMk cId="1943569315" sldId="265"/>
            <ac:inkMk id="9" creationId="{7CEECA2B-8DAA-FA78-E810-3B9CA4414206}"/>
          </ac:inkMkLst>
        </pc:inkChg>
        <pc:inkChg chg="add mod">
          <ac:chgData name="Triebold  Nicolas" userId="8414fac6-5c62-4ef6-aa02-b49f3eb7f0da" providerId="ADAL" clId="{9312DBCD-1085-42E4-8F97-733715E18CF7}" dt="2022-11-07T10:21:15.607" v="2013"/>
          <ac:inkMkLst>
            <pc:docMk/>
            <pc:sldMk cId="1943569315" sldId="265"/>
            <ac:inkMk id="10" creationId="{B17C6FEE-0CA4-4636-1B6B-F711D86E6983}"/>
          </ac:inkMkLst>
        </pc:inkChg>
        <pc:inkChg chg="add mod">
          <ac:chgData name="Triebold  Nicolas" userId="8414fac6-5c62-4ef6-aa02-b49f3eb7f0da" providerId="ADAL" clId="{9312DBCD-1085-42E4-8F97-733715E18CF7}" dt="2022-11-07T10:21:15.607" v="2013"/>
          <ac:inkMkLst>
            <pc:docMk/>
            <pc:sldMk cId="1943569315" sldId="265"/>
            <ac:inkMk id="12" creationId="{5755D2B4-37AD-A237-48D3-BB6B936EB884}"/>
          </ac:inkMkLst>
        </pc:inkChg>
        <pc:inkChg chg="add mod">
          <ac:chgData name="Triebold  Nicolas" userId="8414fac6-5c62-4ef6-aa02-b49f3eb7f0da" providerId="ADAL" clId="{9312DBCD-1085-42E4-8F97-733715E18CF7}" dt="2022-11-07T10:21:15.607" v="2013"/>
          <ac:inkMkLst>
            <pc:docMk/>
            <pc:sldMk cId="1943569315" sldId="265"/>
            <ac:inkMk id="13" creationId="{3FC7AFED-76B7-F195-3FFD-7846E40FD2BB}"/>
          </ac:inkMkLst>
        </pc:inkChg>
        <pc:inkChg chg="add mod">
          <ac:chgData name="Triebold  Nicolas" userId="8414fac6-5c62-4ef6-aa02-b49f3eb7f0da" providerId="ADAL" clId="{9312DBCD-1085-42E4-8F97-733715E18CF7}" dt="2022-11-07T10:21:15.607" v="2013"/>
          <ac:inkMkLst>
            <pc:docMk/>
            <pc:sldMk cId="1943569315" sldId="265"/>
            <ac:inkMk id="14" creationId="{14C64ABE-0271-CDC4-E781-6770A907EEA0}"/>
          </ac:inkMkLst>
        </pc:inkChg>
        <pc:inkChg chg="add mod">
          <ac:chgData name="Triebold  Nicolas" userId="8414fac6-5c62-4ef6-aa02-b49f3eb7f0da" providerId="ADAL" clId="{9312DBCD-1085-42E4-8F97-733715E18CF7}" dt="2022-11-07T10:21:15.607" v="2013"/>
          <ac:inkMkLst>
            <pc:docMk/>
            <pc:sldMk cId="1943569315" sldId="265"/>
            <ac:inkMk id="16" creationId="{6A2A2A96-E805-FA80-A92D-6F842B5D6854}"/>
          </ac:inkMkLst>
        </pc:inkChg>
        <pc:inkChg chg="add mod">
          <ac:chgData name="Triebold  Nicolas" userId="8414fac6-5c62-4ef6-aa02-b49f3eb7f0da" providerId="ADAL" clId="{9312DBCD-1085-42E4-8F97-733715E18CF7}" dt="2022-11-07T10:21:15.607" v="2013"/>
          <ac:inkMkLst>
            <pc:docMk/>
            <pc:sldMk cId="1943569315" sldId="265"/>
            <ac:inkMk id="17" creationId="{0834F634-8656-23CA-6F92-63E70812C7F3}"/>
          </ac:inkMkLst>
        </pc:inkChg>
        <pc:inkChg chg="add del mod">
          <ac:chgData name="Triebold  Nicolas" userId="8414fac6-5c62-4ef6-aa02-b49f3eb7f0da" providerId="ADAL" clId="{9312DBCD-1085-42E4-8F97-733715E18CF7}" dt="2022-11-07T10:21:15.605" v="2011"/>
          <ac:inkMkLst>
            <pc:docMk/>
            <pc:sldMk cId="1943569315" sldId="265"/>
            <ac:inkMk id="19" creationId="{E140F196-1A59-8BED-DCAA-E8C74950975F}"/>
          </ac:inkMkLst>
        </pc:inkChg>
        <pc:inkChg chg="add del mod">
          <ac:chgData name="Triebold  Nicolas" userId="8414fac6-5c62-4ef6-aa02-b49f3eb7f0da" providerId="ADAL" clId="{9312DBCD-1085-42E4-8F97-733715E18CF7}" dt="2022-11-07T10:21:15.604" v="2010"/>
          <ac:inkMkLst>
            <pc:docMk/>
            <pc:sldMk cId="1943569315" sldId="265"/>
            <ac:inkMk id="20" creationId="{0EFDE165-1F8C-6761-4EC5-E30EC399078D}"/>
          </ac:inkMkLst>
        </pc:inkChg>
        <pc:inkChg chg="add del mod">
          <ac:chgData name="Triebold  Nicolas" userId="8414fac6-5c62-4ef6-aa02-b49f3eb7f0da" providerId="ADAL" clId="{9312DBCD-1085-42E4-8F97-733715E18CF7}" dt="2022-11-07T10:21:15.606" v="2012"/>
          <ac:inkMkLst>
            <pc:docMk/>
            <pc:sldMk cId="1943569315" sldId="265"/>
            <ac:inkMk id="21" creationId="{C8FC1B2A-EF08-8811-8B57-4F4AE15E2CAE}"/>
          </ac:inkMkLst>
        </pc:inkChg>
        <pc:inkChg chg="add del mod">
          <ac:chgData name="Triebold  Nicolas" userId="8414fac6-5c62-4ef6-aa02-b49f3eb7f0da" providerId="ADAL" clId="{9312DBCD-1085-42E4-8F97-733715E18CF7}" dt="2022-11-07T10:21:15.607" v="2013"/>
          <ac:inkMkLst>
            <pc:docMk/>
            <pc:sldMk cId="1943569315" sldId="265"/>
            <ac:inkMk id="22" creationId="{BF2D02A9-AE30-1CEF-F9EC-E0AC385F9487}"/>
          </ac:inkMkLst>
        </pc:inkChg>
        <pc:inkChg chg="add del mod">
          <ac:chgData name="Triebold  Nicolas" userId="8414fac6-5c62-4ef6-aa02-b49f3eb7f0da" providerId="ADAL" clId="{9312DBCD-1085-42E4-8F97-733715E18CF7}" dt="2022-11-07T10:21:15.602" v="2009"/>
          <ac:inkMkLst>
            <pc:docMk/>
            <pc:sldMk cId="1943569315" sldId="265"/>
            <ac:inkMk id="23" creationId="{2CAC1339-F22A-D1D5-2ED0-801B50DE7B47}"/>
          </ac:inkMkLst>
        </pc:inkChg>
        <pc:inkChg chg="add del mod">
          <ac:chgData name="Triebold  Nicolas" userId="8414fac6-5c62-4ef6-aa02-b49f3eb7f0da" providerId="ADAL" clId="{9312DBCD-1085-42E4-8F97-733715E18CF7}" dt="2022-11-07T10:21:06.391" v="1998"/>
          <ac:inkMkLst>
            <pc:docMk/>
            <pc:sldMk cId="1943569315" sldId="265"/>
            <ac:inkMk id="25" creationId="{21E34AE8-1B9B-FB27-6750-376211D89723}"/>
          </ac:inkMkLst>
        </pc:inkChg>
        <pc:inkChg chg="add del mod">
          <ac:chgData name="Triebold  Nicolas" userId="8414fac6-5c62-4ef6-aa02-b49f3eb7f0da" providerId="ADAL" clId="{9312DBCD-1085-42E4-8F97-733715E18CF7}" dt="2022-11-07T10:21:05.401" v="1996"/>
          <ac:inkMkLst>
            <pc:docMk/>
            <pc:sldMk cId="1943569315" sldId="265"/>
            <ac:inkMk id="26" creationId="{E71A5591-2F2C-7A66-7C76-58E5DED68650}"/>
          </ac:inkMkLst>
        </pc:inkChg>
        <pc:inkChg chg="add del mod">
          <ac:chgData name="Triebold  Nicolas" userId="8414fac6-5c62-4ef6-aa02-b49f3eb7f0da" providerId="ADAL" clId="{9312DBCD-1085-42E4-8F97-733715E18CF7}" dt="2022-11-07T10:21:06.391" v="1999"/>
          <ac:inkMkLst>
            <pc:docMk/>
            <pc:sldMk cId="1943569315" sldId="265"/>
            <ac:inkMk id="27" creationId="{9784060F-1DE4-9303-5311-2EE8B01661EE}"/>
          </ac:inkMkLst>
        </pc:inkChg>
        <pc:inkChg chg="add del mod">
          <ac:chgData name="Triebold  Nicolas" userId="8414fac6-5c62-4ef6-aa02-b49f3eb7f0da" providerId="ADAL" clId="{9312DBCD-1085-42E4-8F97-733715E18CF7}" dt="2022-11-07T10:21:06.387" v="1997"/>
          <ac:inkMkLst>
            <pc:docMk/>
            <pc:sldMk cId="1943569315" sldId="265"/>
            <ac:inkMk id="28" creationId="{B43E0569-18E9-6335-4730-9D85EEC0639F}"/>
          </ac:inkMkLst>
        </pc:inkChg>
        <pc:inkChg chg="add mod">
          <ac:chgData name="Triebold  Nicolas" userId="8414fac6-5c62-4ef6-aa02-b49f3eb7f0da" providerId="ADAL" clId="{9312DBCD-1085-42E4-8F97-733715E18CF7}" dt="2022-11-07T10:21:15.607" v="2013"/>
          <ac:inkMkLst>
            <pc:docMk/>
            <pc:sldMk cId="1943569315" sldId="265"/>
            <ac:inkMk id="30" creationId="{83B8EE86-C444-BDB2-0CAB-9B28CA541B49}"/>
          </ac:inkMkLst>
        </pc:inkChg>
        <pc:inkChg chg="add mod">
          <ac:chgData name="Triebold  Nicolas" userId="8414fac6-5c62-4ef6-aa02-b49f3eb7f0da" providerId="ADAL" clId="{9312DBCD-1085-42E4-8F97-733715E18CF7}" dt="2022-11-07T10:21:15.607" v="2013"/>
          <ac:inkMkLst>
            <pc:docMk/>
            <pc:sldMk cId="1943569315" sldId="265"/>
            <ac:inkMk id="32" creationId="{B390007D-F2DB-0DE8-627B-CF5231E0DB5C}"/>
          </ac:inkMkLst>
        </pc:inkChg>
        <pc:inkChg chg="add mod">
          <ac:chgData name="Triebold  Nicolas" userId="8414fac6-5c62-4ef6-aa02-b49f3eb7f0da" providerId="ADAL" clId="{9312DBCD-1085-42E4-8F97-733715E18CF7}" dt="2022-11-07T10:21:15.607" v="2013"/>
          <ac:inkMkLst>
            <pc:docMk/>
            <pc:sldMk cId="1943569315" sldId="265"/>
            <ac:inkMk id="33" creationId="{59AC60DE-640C-C18A-F220-088351D934E2}"/>
          </ac:inkMkLst>
        </pc:inkChg>
        <pc:inkChg chg="add mod">
          <ac:chgData name="Triebold  Nicolas" userId="8414fac6-5c62-4ef6-aa02-b49f3eb7f0da" providerId="ADAL" clId="{9312DBCD-1085-42E4-8F97-733715E18CF7}" dt="2022-11-07T10:21:15.607" v="2013"/>
          <ac:inkMkLst>
            <pc:docMk/>
            <pc:sldMk cId="1943569315" sldId="265"/>
            <ac:inkMk id="35" creationId="{AEB4227B-59D2-5750-03E8-FB0B83B172DD}"/>
          </ac:inkMkLst>
        </pc:inkChg>
        <pc:inkChg chg="add mod">
          <ac:chgData name="Triebold  Nicolas" userId="8414fac6-5c62-4ef6-aa02-b49f3eb7f0da" providerId="ADAL" clId="{9312DBCD-1085-42E4-8F97-733715E18CF7}" dt="2022-11-07T10:21:15.607" v="2013"/>
          <ac:inkMkLst>
            <pc:docMk/>
            <pc:sldMk cId="1943569315" sldId="265"/>
            <ac:inkMk id="36" creationId="{B597570A-E552-1D95-4F0E-42D558BF3E8B}"/>
          </ac:inkMkLst>
        </pc:inkChg>
        <pc:inkChg chg="add">
          <ac:chgData name="Triebold  Nicolas" userId="8414fac6-5c62-4ef6-aa02-b49f3eb7f0da" providerId="ADAL" clId="{9312DBCD-1085-42E4-8F97-733715E18CF7}" dt="2022-11-07T10:21:13.524" v="2008" actId="9405"/>
          <ac:inkMkLst>
            <pc:docMk/>
            <pc:sldMk cId="1943569315" sldId="265"/>
            <ac:inkMk id="38" creationId="{6A4B30D0-C70F-18E4-9908-35F7AA67452E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39" creationId="{07713725-7FB4-FA25-DDEB-DCC4D7BBF91F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40" creationId="{D1B3F5AC-3F6E-0175-91DD-AB68E71B676D}"/>
          </ac:inkMkLst>
        </pc:inkChg>
        <pc:inkChg chg="add mod">
          <ac:chgData name="Triebold  Nicolas" userId="8414fac6-5c62-4ef6-aa02-b49f3eb7f0da" providerId="ADAL" clId="{9312DBCD-1085-42E4-8F97-733715E18CF7}" dt="2022-11-07T10:21:20.904" v="2021"/>
          <ac:inkMkLst>
            <pc:docMk/>
            <pc:sldMk cId="1943569315" sldId="265"/>
            <ac:inkMk id="42" creationId="{EAB2AC12-A97B-B108-D20A-7061C00D36F2}"/>
          </ac:inkMkLst>
        </pc:inkChg>
        <pc:inkChg chg="add mod">
          <ac:chgData name="Triebold  Nicolas" userId="8414fac6-5c62-4ef6-aa02-b49f3eb7f0da" providerId="ADAL" clId="{9312DBCD-1085-42E4-8F97-733715E18CF7}" dt="2022-11-07T10:21:20.904" v="2021"/>
          <ac:inkMkLst>
            <pc:docMk/>
            <pc:sldMk cId="1943569315" sldId="265"/>
            <ac:inkMk id="43" creationId="{AC0A1FC0-056B-5B79-65D5-C1EE1CF3F4D2}"/>
          </ac:inkMkLst>
        </pc:inkChg>
        <pc:inkChg chg="add mod">
          <ac:chgData name="Triebold  Nicolas" userId="8414fac6-5c62-4ef6-aa02-b49f3eb7f0da" providerId="ADAL" clId="{9312DBCD-1085-42E4-8F97-733715E18CF7}" dt="2022-11-07T10:21:20.904" v="2021"/>
          <ac:inkMkLst>
            <pc:docMk/>
            <pc:sldMk cId="1943569315" sldId="265"/>
            <ac:inkMk id="45" creationId="{78D61E9E-5807-2414-4CEF-97E842B5E065}"/>
          </ac:inkMkLst>
        </pc:inkChg>
        <pc:inkChg chg="add del mod">
          <ac:chgData name="Triebold  Nicolas" userId="8414fac6-5c62-4ef6-aa02-b49f3eb7f0da" providerId="ADAL" clId="{9312DBCD-1085-42E4-8F97-733715E18CF7}" dt="2022-11-07T10:21:28.836" v="2028"/>
          <ac:inkMkLst>
            <pc:docMk/>
            <pc:sldMk cId="1943569315" sldId="265"/>
            <ac:inkMk id="47" creationId="{1C9F22E5-463B-C918-C14E-D9AFC46DE5A1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48" creationId="{8FA536F7-D433-F040-2A85-3A4E0DB26B02}"/>
          </ac:inkMkLst>
        </pc:inkChg>
        <pc:inkChg chg="add del mod">
          <ac:chgData name="Triebold  Nicolas" userId="8414fac6-5c62-4ef6-aa02-b49f3eb7f0da" providerId="ADAL" clId="{9312DBCD-1085-42E4-8F97-733715E18CF7}" dt="2022-11-07T10:21:28.444" v="2027"/>
          <ac:inkMkLst>
            <pc:docMk/>
            <pc:sldMk cId="1943569315" sldId="265"/>
            <ac:inkMk id="50" creationId="{0A39F6AE-CA96-2973-B8E9-EAA74F6B406B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52" creationId="{016ACC1B-3C10-5089-7C1A-1315D5C3C771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53" creationId="{E27EABD0-B5F8-A8EA-C372-A85312BC1DD4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54" creationId="{29826D5E-9022-5965-80EE-E150B3F89665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55" creationId="{780C4C7A-8EC9-22E6-BAE3-DFB4D52025E5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56" creationId="{F72D2F2C-178A-55BC-678D-685651FAEBAE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57" creationId="{8DD8FC9C-631F-68FA-55DA-B2E8D02E9905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58" creationId="{3299697D-03D1-817A-93B3-EA764D992A37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59" creationId="{A81A758E-493D-5181-6B69-60FA94BADA23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60" creationId="{8CC02A9C-AB3C-F733-5881-71155E5C29AB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61" creationId="{187B28E1-1812-3222-7479-43BBD74380F8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62" creationId="{1360C6EC-CAD4-CE00-86F3-B03E87255A60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63" creationId="{32676B8F-4CF0-03D2-7455-3058DB629D38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64" creationId="{B40A436C-D526-F0AA-1C70-E1ADF9B50AB6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65" creationId="{DA780AE1-5A68-DDCC-FB1A-8FD951BB5BCB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66" creationId="{D4227857-9C8A-57CE-EAE1-D34979C2A495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67" creationId="{ACB2A997-304C-DA22-A562-69BB8A57277A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68" creationId="{48ADFE75-CF48-0A55-3DCB-B7E037EF4447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69" creationId="{55B080D8-049C-0CDD-244B-DCBC11A4CA53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70" creationId="{37E35993-CF3E-FFDC-D930-912842325BCF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71" creationId="{DA8A4F70-503A-7163-C9A8-9ABDA9FF88CC}"/>
          </ac:inkMkLst>
        </pc:inkChg>
        <pc:inkChg chg="add mod">
          <ac:chgData name="Triebold  Nicolas" userId="8414fac6-5c62-4ef6-aa02-b49f3eb7f0da" providerId="ADAL" clId="{9312DBCD-1085-42E4-8F97-733715E18CF7}" dt="2022-11-07T10:21:38.497" v="2050"/>
          <ac:inkMkLst>
            <pc:docMk/>
            <pc:sldMk cId="1943569315" sldId="265"/>
            <ac:inkMk id="72" creationId="{391F5565-2BB2-ADB4-1877-AD1998B2E22E}"/>
          </ac:inkMkLst>
        </pc:inkChg>
      </pc:sldChg>
      <pc:sldChg chg="addSp delSp modSp add mod">
        <pc:chgData name="Triebold  Nicolas" userId="8414fac6-5c62-4ef6-aa02-b49f3eb7f0da" providerId="ADAL" clId="{9312DBCD-1085-42E4-8F97-733715E18CF7}" dt="2022-11-07T10:45:28.146" v="5415" actId="20577"/>
        <pc:sldMkLst>
          <pc:docMk/>
          <pc:sldMk cId="940075341" sldId="266"/>
        </pc:sldMkLst>
        <pc:spChg chg="mod">
          <ac:chgData name="Triebold  Nicolas" userId="8414fac6-5c62-4ef6-aa02-b49f3eb7f0da" providerId="ADAL" clId="{9312DBCD-1085-42E4-8F97-733715E18CF7}" dt="2022-11-07T10:42:43.646" v="5074" actId="20577"/>
          <ac:spMkLst>
            <pc:docMk/>
            <pc:sldMk cId="940075341" sldId="266"/>
            <ac:spMk id="6" creationId="{00000000-0000-0000-0000-000000000000}"/>
          </ac:spMkLst>
        </pc:spChg>
        <pc:spChg chg="mod">
          <ac:chgData name="Triebold  Nicolas" userId="8414fac6-5c62-4ef6-aa02-b49f3eb7f0da" providerId="ADAL" clId="{9312DBCD-1085-42E4-8F97-733715E18CF7}" dt="2022-11-07T10:45:28.146" v="5415" actId="20577"/>
          <ac:spMkLst>
            <pc:docMk/>
            <pc:sldMk cId="940075341" sldId="266"/>
            <ac:spMk id="7" creationId="{00000000-0000-0000-0000-000000000000}"/>
          </ac:spMkLst>
        </pc:spChg>
        <pc:grpChg chg="add mod">
          <ac:chgData name="Triebold  Nicolas" userId="8414fac6-5c62-4ef6-aa02-b49f3eb7f0da" providerId="ADAL" clId="{9312DBCD-1085-42E4-8F97-733715E18CF7}" dt="2022-11-07T10:24:08.938" v="2518"/>
          <ac:grpSpMkLst>
            <pc:docMk/>
            <pc:sldMk cId="940075341" sldId="266"/>
            <ac:grpSpMk id="2" creationId="{A0DFF322-9011-ED3A-D532-AD47897AE389}"/>
          </ac:grpSpMkLst>
        </pc:grpChg>
        <pc:grpChg chg="add mod">
          <ac:chgData name="Triebold  Nicolas" userId="8414fac6-5c62-4ef6-aa02-b49f3eb7f0da" providerId="ADAL" clId="{9312DBCD-1085-42E4-8F97-733715E18CF7}" dt="2022-11-07T10:23:50.572" v="2497"/>
          <ac:grpSpMkLst>
            <pc:docMk/>
            <pc:sldMk cId="940075341" sldId="266"/>
            <ac:grpSpMk id="22" creationId="{6EACE337-B318-22A5-E152-0AA317C7106E}"/>
          </ac:grpSpMkLst>
        </pc:grpChg>
        <pc:grpChg chg="add mod">
          <ac:chgData name="Triebold  Nicolas" userId="8414fac6-5c62-4ef6-aa02-b49f3eb7f0da" providerId="ADAL" clId="{9312DBCD-1085-42E4-8F97-733715E18CF7}" dt="2022-11-07T10:24:52.574" v="2568"/>
          <ac:grpSpMkLst>
            <pc:docMk/>
            <pc:sldMk cId="940075341" sldId="266"/>
            <ac:grpSpMk id="27" creationId="{1C3A1515-0081-8343-2C40-666FF7D5F275}"/>
          </ac:grpSpMkLst>
        </pc:grpChg>
        <pc:grpChg chg="add del mod">
          <ac:chgData name="Triebold  Nicolas" userId="8414fac6-5c62-4ef6-aa02-b49f3eb7f0da" providerId="ADAL" clId="{9312DBCD-1085-42E4-8F97-733715E18CF7}" dt="2022-11-07T10:24:55.192" v="2577"/>
          <ac:grpSpMkLst>
            <pc:docMk/>
            <pc:sldMk cId="940075341" sldId="266"/>
            <ac:grpSpMk id="38" creationId="{68D79807-EAB1-5F44-42EB-B9AC6516C527}"/>
          </ac:grpSpMkLst>
        </pc:grpChg>
        <pc:grpChg chg="add del mod">
          <ac:chgData name="Triebold  Nicolas" userId="8414fac6-5c62-4ef6-aa02-b49f3eb7f0da" providerId="ADAL" clId="{9312DBCD-1085-42E4-8F97-733715E18CF7}" dt="2022-11-07T10:24:55.193" v="2579"/>
          <ac:grpSpMkLst>
            <pc:docMk/>
            <pc:sldMk cId="940075341" sldId="266"/>
            <ac:grpSpMk id="46" creationId="{C41BF7F8-EC84-C55A-7F35-97C26F3E466E}"/>
          </ac:grpSpMkLst>
        </pc:grpChg>
        <pc:grpChg chg="del mod">
          <ac:chgData name="Triebold  Nicolas" userId="8414fac6-5c62-4ef6-aa02-b49f3eb7f0da" providerId="ADAL" clId="{9312DBCD-1085-42E4-8F97-733715E18CF7}" dt="2022-11-07T10:24:04.301" v="2512"/>
          <ac:grpSpMkLst>
            <pc:docMk/>
            <pc:sldMk cId="940075341" sldId="266"/>
            <ac:grpSpMk id="56" creationId="{B40120F7-0F26-01C8-F76E-A657A68F3FE8}"/>
          </ac:grpSpMkLst>
        </pc:grpChg>
        <pc:grpChg chg="del mod">
          <ac:chgData name="Triebold  Nicolas" userId="8414fac6-5c62-4ef6-aa02-b49f3eb7f0da" providerId="ADAL" clId="{9312DBCD-1085-42E4-8F97-733715E18CF7}" dt="2022-11-07T10:24:06.496" v="2515"/>
          <ac:grpSpMkLst>
            <pc:docMk/>
            <pc:sldMk cId="940075341" sldId="266"/>
            <ac:grpSpMk id="65" creationId="{3EBD9B40-0C13-611B-546C-7B7F215C96DB}"/>
          </ac:grpSpMkLst>
        </pc:grpChg>
        <pc:grpChg chg="del mod">
          <ac:chgData name="Triebold  Nicolas" userId="8414fac6-5c62-4ef6-aa02-b49f3eb7f0da" providerId="ADAL" clId="{9312DBCD-1085-42E4-8F97-733715E18CF7}" dt="2022-11-07T10:24:08.947" v="2527"/>
          <ac:grpSpMkLst>
            <pc:docMk/>
            <pc:sldMk cId="940075341" sldId="266"/>
            <ac:grpSpMk id="68" creationId="{C4697B80-8CB9-5379-3909-0EBFD3746292}"/>
          </ac:grpSpMkLst>
        </pc:grpChg>
        <pc:grpChg chg="del mod">
          <ac:chgData name="Triebold  Nicolas" userId="8414fac6-5c62-4ef6-aa02-b49f3eb7f0da" providerId="ADAL" clId="{9312DBCD-1085-42E4-8F97-733715E18CF7}" dt="2022-11-07T10:24:17.841" v="2535"/>
          <ac:grpSpMkLst>
            <pc:docMk/>
            <pc:sldMk cId="940075341" sldId="266"/>
            <ac:grpSpMk id="76" creationId="{CCB6AD65-DEB7-D222-ACA0-EB1A56E2C837}"/>
          </ac:grpSpMkLst>
        </pc:grpChg>
        <pc:grpChg chg="del mod">
          <ac:chgData name="Triebold  Nicolas" userId="8414fac6-5c62-4ef6-aa02-b49f3eb7f0da" providerId="ADAL" clId="{9312DBCD-1085-42E4-8F97-733715E18CF7}" dt="2022-11-07T10:24:22.457" v="2541"/>
          <ac:grpSpMkLst>
            <pc:docMk/>
            <pc:sldMk cId="940075341" sldId="266"/>
            <ac:grpSpMk id="77" creationId="{18AE45E8-8623-A9F1-938A-7535C5B3DA08}"/>
          </ac:grpSpMkLst>
        </pc:grpChg>
        <pc:grpChg chg="del mod">
          <ac:chgData name="Triebold  Nicolas" userId="8414fac6-5c62-4ef6-aa02-b49f3eb7f0da" providerId="ADAL" clId="{9312DBCD-1085-42E4-8F97-733715E18CF7}" dt="2022-11-07T10:24:26.381" v="2543"/>
          <ac:grpSpMkLst>
            <pc:docMk/>
            <pc:sldMk cId="940075341" sldId="266"/>
            <ac:grpSpMk id="83" creationId="{9D499360-F558-49E9-00BD-F0D7D466F237}"/>
          </ac:grpSpMkLst>
        </pc:grpChg>
        <pc:grpChg chg="del mod">
          <ac:chgData name="Triebold  Nicolas" userId="8414fac6-5c62-4ef6-aa02-b49f3eb7f0da" providerId="ADAL" clId="{9312DBCD-1085-42E4-8F97-733715E18CF7}" dt="2022-11-07T10:24:31.130" v="2547"/>
          <ac:grpSpMkLst>
            <pc:docMk/>
            <pc:sldMk cId="940075341" sldId="266"/>
            <ac:grpSpMk id="85" creationId="{220CCED1-A515-E5F1-363A-72777F1C06F2}"/>
          </ac:grpSpMkLst>
        </pc:grpChg>
        <pc:grpChg chg="mod">
          <ac:chgData name="Triebold  Nicolas" userId="8414fac6-5c62-4ef6-aa02-b49f3eb7f0da" providerId="ADAL" clId="{9312DBCD-1085-42E4-8F97-733715E18CF7}" dt="2022-11-07T10:24:31.130" v="2547"/>
          <ac:grpSpMkLst>
            <pc:docMk/>
            <pc:sldMk cId="940075341" sldId="266"/>
            <ac:grpSpMk id="88" creationId="{D82D93AC-A891-5BEF-F372-6D5C778AC5E3}"/>
          </ac:grpSpMkLst>
        </pc:grpChg>
        <pc:grpChg chg="del mod">
          <ac:chgData name="Triebold  Nicolas" userId="8414fac6-5c62-4ef6-aa02-b49f3eb7f0da" providerId="ADAL" clId="{9312DBCD-1085-42E4-8F97-733715E18CF7}" dt="2022-11-07T10:24:45.392" v="2557"/>
          <ac:grpSpMkLst>
            <pc:docMk/>
            <pc:sldMk cId="940075341" sldId="266"/>
            <ac:grpSpMk id="92" creationId="{48FA0EF2-3009-CEA1-6743-C8521E3CE34E}"/>
          </ac:grpSpMkLst>
        </pc:grpChg>
        <pc:grpChg chg="del mod">
          <ac:chgData name="Triebold  Nicolas" userId="8414fac6-5c62-4ef6-aa02-b49f3eb7f0da" providerId="ADAL" clId="{9312DBCD-1085-42E4-8F97-733715E18CF7}" dt="2022-11-07T10:24:45.392" v="2557"/>
          <ac:grpSpMkLst>
            <pc:docMk/>
            <pc:sldMk cId="940075341" sldId="266"/>
            <ac:grpSpMk id="96" creationId="{C5DADC6F-53D1-955F-FB4B-C756DC5A9A01}"/>
          </ac:grpSpMkLst>
        </pc:grpChg>
        <pc:grpChg chg="del mod">
          <ac:chgData name="Triebold  Nicolas" userId="8414fac6-5c62-4ef6-aa02-b49f3eb7f0da" providerId="ADAL" clId="{9312DBCD-1085-42E4-8F97-733715E18CF7}" dt="2022-11-07T10:25:03.233" v="2589"/>
          <ac:grpSpMkLst>
            <pc:docMk/>
            <pc:sldMk cId="940075341" sldId="266"/>
            <ac:grpSpMk id="98" creationId="{099218E7-8F4A-180C-57FA-4AD5AA1ED3E4}"/>
          </ac:grpSpMkLst>
        </pc:grpChg>
        <pc:grpChg chg="del mod">
          <ac:chgData name="Triebold  Nicolas" userId="8414fac6-5c62-4ef6-aa02-b49f3eb7f0da" providerId="ADAL" clId="{9312DBCD-1085-42E4-8F97-733715E18CF7}" dt="2022-11-07T10:25:03.233" v="2589"/>
          <ac:grpSpMkLst>
            <pc:docMk/>
            <pc:sldMk cId="940075341" sldId="266"/>
            <ac:grpSpMk id="102" creationId="{8AFCF3F3-CEB8-FDB6-59E5-61FD4DEE034D}"/>
          </ac:grpSpMkLst>
        </pc:grpChg>
        <pc:grpChg chg="del mod">
          <ac:chgData name="Triebold  Nicolas" userId="8414fac6-5c62-4ef6-aa02-b49f3eb7f0da" providerId="ADAL" clId="{9312DBCD-1085-42E4-8F97-733715E18CF7}" dt="2022-11-07T10:25:06.208" v="2594"/>
          <ac:grpSpMkLst>
            <pc:docMk/>
            <pc:sldMk cId="940075341" sldId="266"/>
            <ac:grpSpMk id="104" creationId="{3B699C88-7BF9-AB22-FBA9-0AACD9E9DB11}"/>
          </ac:grpSpMkLst>
        </pc:grpChg>
        <pc:grpChg chg="del mod">
          <ac:chgData name="Triebold  Nicolas" userId="8414fac6-5c62-4ef6-aa02-b49f3eb7f0da" providerId="ADAL" clId="{9312DBCD-1085-42E4-8F97-733715E18CF7}" dt="2022-11-07T10:25:10.627" v="2600"/>
          <ac:grpSpMkLst>
            <pc:docMk/>
            <pc:sldMk cId="940075341" sldId="266"/>
            <ac:grpSpMk id="109" creationId="{CDEE3643-DCC3-44E1-85E5-124FD9A4A74C}"/>
          </ac:grpSpMkLst>
        </pc:grpChg>
        <pc:grpChg chg="del mod">
          <ac:chgData name="Triebold  Nicolas" userId="8414fac6-5c62-4ef6-aa02-b49f3eb7f0da" providerId="ADAL" clId="{9312DBCD-1085-42E4-8F97-733715E18CF7}" dt="2022-11-07T10:25:10.627" v="2600"/>
          <ac:grpSpMkLst>
            <pc:docMk/>
            <pc:sldMk cId="940075341" sldId="266"/>
            <ac:grpSpMk id="110" creationId="{456915A5-5FBC-3C9A-CF56-14306EB70B64}"/>
          </ac:grpSpMkLst>
        </pc:grpChg>
        <pc:grpChg chg="del mod">
          <ac:chgData name="Triebold  Nicolas" userId="8414fac6-5c62-4ef6-aa02-b49f3eb7f0da" providerId="ADAL" clId="{9312DBCD-1085-42E4-8F97-733715E18CF7}" dt="2022-11-07T10:25:10.627" v="2600"/>
          <ac:grpSpMkLst>
            <pc:docMk/>
            <pc:sldMk cId="940075341" sldId="266"/>
            <ac:grpSpMk id="116" creationId="{7E0D7876-F36A-8B90-4ACB-D15457ABEA24}"/>
          </ac:grpSpMkLst>
        </pc:grpChg>
        <pc:grpChg chg="del mod">
          <ac:chgData name="Triebold  Nicolas" userId="8414fac6-5c62-4ef6-aa02-b49f3eb7f0da" providerId="ADAL" clId="{9312DBCD-1085-42E4-8F97-733715E18CF7}" dt="2022-11-07T10:25:25.743" v="2614"/>
          <ac:grpSpMkLst>
            <pc:docMk/>
            <pc:sldMk cId="940075341" sldId="266"/>
            <ac:grpSpMk id="117" creationId="{1443143E-DE89-DC42-D87D-C366390080A1}"/>
          </ac:grpSpMkLst>
        </pc:grpChg>
        <pc:grpChg chg="mod">
          <ac:chgData name="Triebold  Nicolas" userId="8414fac6-5c62-4ef6-aa02-b49f3eb7f0da" providerId="ADAL" clId="{9312DBCD-1085-42E4-8F97-733715E18CF7}" dt="2022-11-07T10:25:12.891" v="2604"/>
          <ac:grpSpMkLst>
            <pc:docMk/>
            <pc:sldMk cId="940075341" sldId="266"/>
            <ac:grpSpMk id="121" creationId="{ABD4D8EB-CFF8-ACD8-8C66-ACAAC8ED63F6}"/>
          </ac:grpSpMkLst>
        </pc:grpChg>
        <pc:grpChg chg="mod">
          <ac:chgData name="Triebold  Nicolas" userId="8414fac6-5c62-4ef6-aa02-b49f3eb7f0da" providerId="ADAL" clId="{9312DBCD-1085-42E4-8F97-733715E18CF7}" dt="2022-11-07T10:25:18.399" v="2609"/>
          <ac:grpSpMkLst>
            <pc:docMk/>
            <pc:sldMk cId="940075341" sldId="266"/>
            <ac:grpSpMk id="126" creationId="{3CC3DC8F-FACD-455B-59D4-151F8C251E42}"/>
          </ac:grpSpMkLst>
        </pc:grpChg>
        <pc:grpChg chg="del mod">
          <ac:chgData name="Triebold  Nicolas" userId="8414fac6-5c62-4ef6-aa02-b49f3eb7f0da" providerId="ADAL" clId="{9312DBCD-1085-42E4-8F97-733715E18CF7}" dt="2022-11-07T10:25:25.743" v="2614"/>
          <ac:grpSpMkLst>
            <pc:docMk/>
            <pc:sldMk cId="940075341" sldId="266"/>
            <ac:grpSpMk id="129" creationId="{6F98B27E-CEA8-D1CD-CD21-37D9CB38F56B}"/>
          </ac:grpSpMkLst>
        </pc:grpChg>
        <pc:grpChg chg="del mod">
          <ac:chgData name="Triebold  Nicolas" userId="8414fac6-5c62-4ef6-aa02-b49f3eb7f0da" providerId="ADAL" clId="{9312DBCD-1085-42E4-8F97-733715E18CF7}" dt="2022-11-07T10:25:27.503" v="2617"/>
          <ac:grpSpMkLst>
            <pc:docMk/>
            <pc:sldMk cId="940075341" sldId="266"/>
            <ac:grpSpMk id="131" creationId="{C2DA0077-A611-1B12-913B-EAEF3FEDED98}"/>
          </ac:grpSpMkLst>
        </pc:grpChg>
        <pc:grpChg chg="mod">
          <ac:chgData name="Triebold  Nicolas" userId="8414fac6-5c62-4ef6-aa02-b49f3eb7f0da" providerId="ADAL" clId="{9312DBCD-1085-42E4-8F97-733715E18CF7}" dt="2022-11-07T10:25:28.979" v="2619"/>
          <ac:grpSpMkLst>
            <pc:docMk/>
            <pc:sldMk cId="940075341" sldId="266"/>
            <ac:grpSpMk id="134" creationId="{5A6FC097-FBA6-26D0-B0D6-C9398889EFEC}"/>
          </ac:grpSpMkLst>
        </pc:grpChg>
        <pc:inkChg chg="del mod">
          <ac:chgData name="Triebold  Nicolas" userId="8414fac6-5c62-4ef6-aa02-b49f3eb7f0da" providerId="ADAL" clId="{9312DBCD-1085-42E4-8F97-733715E18CF7}" dt="2022-11-07T10:23:53.404" v="2499"/>
          <ac:inkMkLst>
            <pc:docMk/>
            <pc:sldMk cId="940075341" sldId="266"/>
            <ac:inkMk id="5" creationId="{EBB05FDD-1CEF-9A9E-286C-3D34FF1AEF9A}"/>
          </ac:inkMkLst>
        </pc:inkChg>
        <pc:inkChg chg="del mod">
          <ac:chgData name="Triebold  Nicolas" userId="8414fac6-5c62-4ef6-aa02-b49f3eb7f0da" providerId="ADAL" clId="{9312DBCD-1085-42E4-8F97-733715E18CF7}" dt="2022-11-07T10:23:53.402" v="2498"/>
          <ac:inkMkLst>
            <pc:docMk/>
            <pc:sldMk cId="940075341" sldId="266"/>
            <ac:inkMk id="8" creationId="{D8FF2FDF-F267-1D5A-9F43-625E2028CCF1}"/>
          </ac:inkMkLst>
        </pc:inkChg>
        <pc:inkChg chg="mod">
          <ac:chgData name="Triebold  Nicolas" userId="8414fac6-5c62-4ef6-aa02-b49f3eb7f0da" providerId="ADAL" clId="{9312DBCD-1085-42E4-8F97-733715E18CF7}" dt="2022-11-07T10:24:08.938" v="2518"/>
          <ac:inkMkLst>
            <pc:docMk/>
            <pc:sldMk cId="940075341" sldId="266"/>
            <ac:inkMk id="9" creationId="{B17907A7-AE95-04BC-96D8-CE5DF47EAC2C}"/>
          </ac:inkMkLst>
        </pc:inkChg>
        <pc:inkChg chg="mod">
          <ac:chgData name="Triebold  Nicolas" userId="8414fac6-5c62-4ef6-aa02-b49f3eb7f0da" providerId="ADAL" clId="{9312DBCD-1085-42E4-8F97-733715E18CF7}" dt="2022-11-07T10:24:08.938" v="2518"/>
          <ac:inkMkLst>
            <pc:docMk/>
            <pc:sldMk cId="940075341" sldId="266"/>
            <ac:inkMk id="10" creationId="{FD58407C-92C5-6755-6197-679C5C161E89}"/>
          </ac:inkMkLst>
        </pc:inkChg>
        <pc:inkChg chg="mod">
          <ac:chgData name="Triebold  Nicolas" userId="8414fac6-5c62-4ef6-aa02-b49f3eb7f0da" providerId="ADAL" clId="{9312DBCD-1085-42E4-8F97-733715E18CF7}" dt="2022-11-07T10:24:08.938" v="2518"/>
          <ac:inkMkLst>
            <pc:docMk/>
            <pc:sldMk cId="940075341" sldId="266"/>
            <ac:inkMk id="11" creationId="{CB547C41-78BC-E33C-B988-3216AF28619B}"/>
          </ac:inkMkLst>
        </pc:inkChg>
        <pc:inkChg chg="mod">
          <ac:chgData name="Triebold  Nicolas" userId="8414fac6-5c62-4ef6-aa02-b49f3eb7f0da" providerId="ADAL" clId="{9312DBCD-1085-42E4-8F97-733715E18CF7}" dt="2022-11-07T10:24:08.938" v="2518"/>
          <ac:inkMkLst>
            <pc:docMk/>
            <pc:sldMk cId="940075341" sldId="266"/>
            <ac:inkMk id="12" creationId="{44C9AE21-F031-730A-8EB7-5AB82C85C112}"/>
          </ac:inkMkLst>
        </pc:inkChg>
        <pc:inkChg chg="mod">
          <ac:chgData name="Triebold  Nicolas" userId="8414fac6-5c62-4ef6-aa02-b49f3eb7f0da" providerId="ADAL" clId="{9312DBCD-1085-42E4-8F97-733715E18CF7}" dt="2022-11-07T10:24:08.938" v="2518"/>
          <ac:inkMkLst>
            <pc:docMk/>
            <pc:sldMk cId="940075341" sldId="266"/>
            <ac:inkMk id="13" creationId="{DA601EFC-4090-CD9C-49CA-F4D3CFC75D5C}"/>
          </ac:inkMkLst>
        </pc:inkChg>
        <pc:inkChg chg="del mod">
          <ac:chgData name="Triebold  Nicolas" userId="8414fac6-5c62-4ef6-aa02-b49f3eb7f0da" providerId="ADAL" clId="{9312DBCD-1085-42E4-8F97-733715E18CF7}" dt="2022-11-07T10:24:08.938" v="2518"/>
          <ac:inkMkLst>
            <pc:docMk/>
            <pc:sldMk cId="940075341" sldId="266"/>
            <ac:inkMk id="14" creationId="{B6ED8DE0-1A1B-7F2F-7A49-B4DB005452AA}"/>
          </ac:inkMkLst>
        </pc:inkChg>
        <pc:inkChg chg="mod">
          <ac:chgData name="Triebold  Nicolas" userId="8414fac6-5c62-4ef6-aa02-b49f3eb7f0da" providerId="ADAL" clId="{9312DBCD-1085-42E4-8F97-733715E18CF7}" dt="2022-11-07T10:24:08.938" v="2518"/>
          <ac:inkMkLst>
            <pc:docMk/>
            <pc:sldMk cId="940075341" sldId="266"/>
            <ac:inkMk id="15" creationId="{A12F37DC-7F96-A3BF-67E1-773D069228C3}"/>
          </ac:inkMkLst>
        </pc:inkChg>
        <pc:inkChg chg="mod">
          <ac:chgData name="Triebold  Nicolas" userId="8414fac6-5c62-4ef6-aa02-b49f3eb7f0da" providerId="ADAL" clId="{9312DBCD-1085-42E4-8F97-733715E18CF7}" dt="2022-11-07T10:24:08.938" v="2518"/>
          <ac:inkMkLst>
            <pc:docMk/>
            <pc:sldMk cId="940075341" sldId="266"/>
            <ac:inkMk id="16" creationId="{62021C30-03A3-A477-8288-BB8CF499E287}"/>
          </ac:inkMkLst>
        </pc:inkChg>
        <pc:inkChg chg="mod">
          <ac:chgData name="Triebold  Nicolas" userId="8414fac6-5c62-4ef6-aa02-b49f3eb7f0da" providerId="ADAL" clId="{9312DBCD-1085-42E4-8F97-733715E18CF7}" dt="2022-11-07T10:24:08.938" v="2518"/>
          <ac:inkMkLst>
            <pc:docMk/>
            <pc:sldMk cId="940075341" sldId="266"/>
            <ac:inkMk id="17" creationId="{A3002F73-CAC2-F5AA-2374-B97B87B2E594}"/>
          </ac:inkMkLst>
        </pc:inkChg>
        <pc:inkChg chg="mod">
          <ac:chgData name="Triebold  Nicolas" userId="8414fac6-5c62-4ef6-aa02-b49f3eb7f0da" providerId="ADAL" clId="{9312DBCD-1085-42E4-8F97-733715E18CF7}" dt="2022-11-07T10:24:08.938" v="2518"/>
          <ac:inkMkLst>
            <pc:docMk/>
            <pc:sldMk cId="940075341" sldId="266"/>
            <ac:inkMk id="18" creationId="{C382EBF4-2696-3C77-A48D-8B24F7FF6E57}"/>
          </ac:inkMkLst>
        </pc:inkChg>
        <pc:inkChg chg="mod">
          <ac:chgData name="Triebold  Nicolas" userId="8414fac6-5c62-4ef6-aa02-b49f3eb7f0da" providerId="ADAL" clId="{9312DBCD-1085-42E4-8F97-733715E18CF7}" dt="2022-11-07T10:24:08.938" v="2518"/>
          <ac:inkMkLst>
            <pc:docMk/>
            <pc:sldMk cId="940075341" sldId="266"/>
            <ac:inkMk id="19" creationId="{CD0078BE-62D3-0924-9D72-7524571C0FFD}"/>
          </ac:inkMkLst>
        </pc:inkChg>
        <pc:inkChg chg="mod">
          <ac:chgData name="Triebold  Nicolas" userId="8414fac6-5c62-4ef6-aa02-b49f3eb7f0da" providerId="ADAL" clId="{9312DBCD-1085-42E4-8F97-733715E18CF7}" dt="2022-11-07T10:24:08.938" v="2518"/>
          <ac:inkMkLst>
            <pc:docMk/>
            <pc:sldMk cId="940075341" sldId="266"/>
            <ac:inkMk id="20" creationId="{017D0076-5A60-B8D5-B0F3-D14906C0E9FB}"/>
          </ac:inkMkLst>
        </pc:inkChg>
        <pc:inkChg chg="add mod">
          <ac:chgData name="Triebold  Nicolas" userId="8414fac6-5c62-4ef6-aa02-b49f3eb7f0da" providerId="ADAL" clId="{9312DBCD-1085-42E4-8F97-733715E18CF7}" dt="2022-11-07T10:23:50.572" v="2497"/>
          <ac:inkMkLst>
            <pc:docMk/>
            <pc:sldMk cId="940075341" sldId="266"/>
            <ac:inkMk id="21" creationId="{9FF4D54D-A55F-C777-0A7A-46DC78FB647B}"/>
          </ac:inkMkLst>
        </pc:inkChg>
        <pc:inkChg chg="mod">
          <ac:chgData name="Triebold  Nicolas" userId="8414fac6-5c62-4ef6-aa02-b49f3eb7f0da" providerId="ADAL" clId="{9312DBCD-1085-42E4-8F97-733715E18CF7}" dt="2022-11-07T10:23:50.572" v="2497"/>
          <ac:inkMkLst>
            <pc:docMk/>
            <pc:sldMk cId="940075341" sldId="266"/>
            <ac:inkMk id="23" creationId="{6A29E032-DDB9-C6C7-8940-9BD44E8F9835}"/>
          </ac:inkMkLst>
        </pc:inkChg>
        <pc:inkChg chg="mod">
          <ac:chgData name="Triebold  Nicolas" userId="8414fac6-5c62-4ef6-aa02-b49f3eb7f0da" providerId="ADAL" clId="{9312DBCD-1085-42E4-8F97-733715E18CF7}" dt="2022-11-07T10:23:50.572" v="2497"/>
          <ac:inkMkLst>
            <pc:docMk/>
            <pc:sldMk cId="940075341" sldId="266"/>
            <ac:inkMk id="24" creationId="{9E16A391-53F8-C793-9E32-914DB30C16B9}"/>
          </ac:inkMkLst>
        </pc:inkChg>
        <pc:inkChg chg="mod">
          <ac:chgData name="Triebold  Nicolas" userId="8414fac6-5c62-4ef6-aa02-b49f3eb7f0da" providerId="ADAL" clId="{9312DBCD-1085-42E4-8F97-733715E18CF7}" dt="2022-11-07T10:23:50.572" v="2497"/>
          <ac:inkMkLst>
            <pc:docMk/>
            <pc:sldMk cId="940075341" sldId="266"/>
            <ac:inkMk id="25" creationId="{149668D9-2D32-67BC-8FE6-003B4ED40741}"/>
          </ac:inkMkLst>
        </pc:inkChg>
        <pc:inkChg chg="add del mod">
          <ac:chgData name="Triebold  Nicolas" userId="8414fac6-5c62-4ef6-aa02-b49f3eb7f0da" providerId="ADAL" clId="{9312DBCD-1085-42E4-8F97-733715E18CF7}" dt="2022-11-07T10:24:52.569" v="2567"/>
          <ac:inkMkLst>
            <pc:docMk/>
            <pc:sldMk cId="940075341" sldId="266"/>
            <ac:inkMk id="26" creationId="{EC6A8806-9564-F22A-1414-6739B9DB09EF}"/>
          </ac:inkMkLst>
        </pc:inkChg>
        <pc:inkChg chg="mod">
          <ac:chgData name="Triebold  Nicolas" userId="8414fac6-5c62-4ef6-aa02-b49f3eb7f0da" providerId="ADAL" clId="{9312DBCD-1085-42E4-8F97-733715E18CF7}" dt="2022-11-07T10:24:52.574" v="2568"/>
          <ac:inkMkLst>
            <pc:docMk/>
            <pc:sldMk cId="940075341" sldId="266"/>
            <ac:inkMk id="28" creationId="{233654C2-05EF-191B-29E9-74BAE9096176}"/>
          </ac:inkMkLst>
        </pc:inkChg>
        <pc:inkChg chg="mod">
          <ac:chgData name="Triebold  Nicolas" userId="8414fac6-5c62-4ef6-aa02-b49f3eb7f0da" providerId="ADAL" clId="{9312DBCD-1085-42E4-8F97-733715E18CF7}" dt="2022-11-07T10:24:52.574" v="2568"/>
          <ac:inkMkLst>
            <pc:docMk/>
            <pc:sldMk cId="940075341" sldId="266"/>
            <ac:inkMk id="29" creationId="{E3B1FBF2-5614-BAF4-52E6-9C0D7F425C28}"/>
          </ac:inkMkLst>
        </pc:inkChg>
        <pc:inkChg chg="del mod">
          <ac:chgData name="Triebold  Nicolas" userId="8414fac6-5c62-4ef6-aa02-b49f3eb7f0da" providerId="ADAL" clId="{9312DBCD-1085-42E4-8F97-733715E18CF7}" dt="2022-11-07T10:24:52.574" v="2568"/>
          <ac:inkMkLst>
            <pc:docMk/>
            <pc:sldMk cId="940075341" sldId="266"/>
            <ac:inkMk id="30" creationId="{350021D3-028D-098E-CB25-B541E916F8EA}"/>
          </ac:inkMkLst>
        </pc:inkChg>
        <pc:inkChg chg="del mod">
          <ac:chgData name="Triebold  Nicolas" userId="8414fac6-5c62-4ef6-aa02-b49f3eb7f0da" providerId="ADAL" clId="{9312DBCD-1085-42E4-8F97-733715E18CF7}" dt="2022-11-07T10:24:51.913" v="2564"/>
          <ac:inkMkLst>
            <pc:docMk/>
            <pc:sldMk cId="940075341" sldId="266"/>
            <ac:inkMk id="31" creationId="{A149F1DC-220D-15A2-E0A4-A975AA6EDDD5}"/>
          </ac:inkMkLst>
        </pc:inkChg>
        <pc:inkChg chg="del mod">
          <ac:chgData name="Triebold  Nicolas" userId="8414fac6-5c62-4ef6-aa02-b49f3eb7f0da" providerId="ADAL" clId="{9312DBCD-1085-42E4-8F97-733715E18CF7}" dt="2022-11-07T10:24:51.910" v="2562"/>
          <ac:inkMkLst>
            <pc:docMk/>
            <pc:sldMk cId="940075341" sldId="266"/>
            <ac:inkMk id="32" creationId="{A790A41D-8B41-3D7A-F8DA-C94A154A039F}"/>
          </ac:inkMkLst>
        </pc:inkChg>
        <pc:inkChg chg="del mod">
          <ac:chgData name="Triebold  Nicolas" userId="8414fac6-5c62-4ef6-aa02-b49f3eb7f0da" providerId="ADAL" clId="{9312DBCD-1085-42E4-8F97-733715E18CF7}" dt="2022-11-07T10:24:51.914" v="2565"/>
          <ac:inkMkLst>
            <pc:docMk/>
            <pc:sldMk cId="940075341" sldId="266"/>
            <ac:inkMk id="33" creationId="{8B3198B8-BF5B-B2A7-BA7A-00D269F3C074}"/>
          </ac:inkMkLst>
        </pc:inkChg>
        <pc:inkChg chg="del mod">
          <ac:chgData name="Triebold  Nicolas" userId="8414fac6-5c62-4ef6-aa02-b49f3eb7f0da" providerId="ADAL" clId="{9312DBCD-1085-42E4-8F97-733715E18CF7}" dt="2022-11-07T10:24:51.909" v="2561"/>
          <ac:inkMkLst>
            <pc:docMk/>
            <pc:sldMk cId="940075341" sldId="266"/>
            <ac:inkMk id="34" creationId="{6109D121-48C1-2F1B-B0ED-EFA7AFA44323}"/>
          </ac:inkMkLst>
        </pc:inkChg>
        <pc:inkChg chg="del mod">
          <ac:chgData name="Triebold  Nicolas" userId="8414fac6-5c62-4ef6-aa02-b49f3eb7f0da" providerId="ADAL" clId="{9312DBCD-1085-42E4-8F97-733715E18CF7}" dt="2022-11-07T10:24:51.906" v="2560"/>
          <ac:inkMkLst>
            <pc:docMk/>
            <pc:sldMk cId="940075341" sldId="266"/>
            <ac:inkMk id="35" creationId="{4BF59F37-2245-8871-9D8E-D0FB9B5662C2}"/>
          </ac:inkMkLst>
        </pc:inkChg>
        <pc:inkChg chg="del mod">
          <ac:chgData name="Triebold  Nicolas" userId="8414fac6-5c62-4ef6-aa02-b49f3eb7f0da" providerId="ADAL" clId="{9312DBCD-1085-42E4-8F97-733715E18CF7}" dt="2022-11-07T10:24:51.912" v="2563"/>
          <ac:inkMkLst>
            <pc:docMk/>
            <pc:sldMk cId="940075341" sldId="266"/>
            <ac:inkMk id="36" creationId="{B71EB1B1-BCF2-FCDD-E505-C194CA0633ED}"/>
          </ac:inkMkLst>
        </pc:inkChg>
        <pc:inkChg chg="del mod">
          <ac:chgData name="Triebold  Nicolas" userId="8414fac6-5c62-4ef6-aa02-b49f3eb7f0da" providerId="ADAL" clId="{9312DBCD-1085-42E4-8F97-733715E18CF7}" dt="2022-11-07T10:24:51.915" v="2566"/>
          <ac:inkMkLst>
            <pc:docMk/>
            <pc:sldMk cId="940075341" sldId="266"/>
            <ac:inkMk id="37" creationId="{A87830DF-D064-DF29-38F2-52355451C43B}"/>
          </ac:inkMkLst>
        </pc:inkChg>
        <pc:inkChg chg="del mod">
          <ac:chgData name="Triebold  Nicolas" userId="8414fac6-5c62-4ef6-aa02-b49f3eb7f0da" providerId="ADAL" clId="{9312DBCD-1085-42E4-8F97-733715E18CF7}" dt="2022-11-07T10:24:55.193" v="2581"/>
          <ac:inkMkLst>
            <pc:docMk/>
            <pc:sldMk cId="940075341" sldId="266"/>
            <ac:inkMk id="39" creationId="{9997571B-2ECF-8FB0-6FB0-892B632C7F52}"/>
          </ac:inkMkLst>
        </pc:inkChg>
        <pc:inkChg chg="del mod">
          <ac:chgData name="Triebold  Nicolas" userId="8414fac6-5c62-4ef6-aa02-b49f3eb7f0da" providerId="ADAL" clId="{9312DBCD-1085-42E4-8F97-733715E18CF7}" dt="2022-11-07T10:24:55.192" v="2577"/>
          <ac:inkMkLst>
            <pc:docMk/>
            <pc:sldMk cId="940075341" sldId="266"/>
            <ac:inkMk id="40" creationId="{ACCE4B74-E242-9175-5A48-6765B60C48EF}"/>
          </ac:inkMkLst>
        </pc:inkChg>
        <pc:inkChg chg="del mod">
          <ac:chgData name="Triebold  Nicolas" userId="8414fac6-5c62-4ef6-aa02-b49f3eb7f0da" providerId="ADAL" clId="{9312DBCD-1085-42E4-8F97-733715E18CF7}" dt="2022-11-07T10:24:55.192" v="2576"/>
          <ac:inkMkLst>
            <pc:docMk/>
            <pc:sldMk cId="940075341" sldId="266"/>
            <ac:inkMk id="41" creationId="{75F4722A-CD1B-E3B0-797B-A38CB6BA62A0}"/>
          </ac:inkMkLst>
        </pc:inkChg>
        <pc:inkChg chg="del mod">
          <ac:chgData name="Triebold  Nicolas" userId="8414fac6-5c62-4ef6-aa02-b49f3eb7f0da" providerId="ADAL" clId="{9312DBCD-1085-42E4-8F97-733715E18CF7}" dt="2022-11-07T10:24:55.192" v="2574"/>
          <ac:inkMkLst>
            <pc:docMk/>
            <pc:sldMk cId="940075341" sldId="266"/>
            <ac:inkMk id="42" creationId="{A24BBD3E-9508-6421-C611-5BE032226B10}"/>
          </ac:inkMkLst>
        </pc:inkChg>
        <pc:inkChg chg="del mod">
          <ac:chgData name="Triebold  Nicolas" userId="8414fac6-5c62-4ef6-aa02-b49f3eb7f0da" providerId="ADAL" clId="{9312DBCD-1085-42E4-8F97-733715E18CF7}" dt="2022-11-07T10:24:55.191" v="2572"/>
          <ac:inkMkLst>
            <pc:docMk/>
            <pc:sldMk cId="940075341" sldId="266"/>
            <ac:inkMk id="43" creationId="{8D3AF1D1-1CCA-5468-50E7-4051C6B26FB2}"/>
          </ac:inkMkLst>
        </pc:inkChg>
        <pc:inkChg chg="del mod">
          <ac:chgData name="Triebold  Nicolas" userId="8414fac6-5c62-4ef6-aa02-b49f3eb7f0da" providerId="ADAL" clId="{9312DBCD-1085-42E4-8F97-733715E18CF7}" dt="2022-11-07T10:24:55.192" v="2573"/>
          <ac:inkMkLst>
            <pc:docMk/>
            <pc:sldMk cId="940075341" sldId="266"/>
            <ac:inkMk id="44" creationId="{8A4F749A-F230-786F-AC8A-B7579DE5B269}"/>
          </ac:inkMkLst>
        </pc:inkChg>
        <pc:inkChg chg="del mod">
          <ac:chgData name="Triebold  Nicolas" userId="8414fac6-5c62-4ef6-aa02-b49f3eb7f0da" providerId="ADAL" clId="{9312DBCD-1085-42E4-8F97-733715E18CF7}" dt="2022-11-07T10:24:55.192" v="2575"/>
          <ac:inkMkLst>
            <pc:docMk/>
            <pc:sldMk cId="940075341" sldId="266"/>
            <ac:inkMk id="45" creationId="{C063F523-E9D1-C2E0-9308-F245B2E18598}"/>
          </ac:inkMkLst>
        </pc:inkChg>
        <pc:inkChg chg="del mod">
          <ac:chgData name="Triebold  Nicolas" userId="8414fac6-5c62-4ef6-aa02-b49f3eb7f0da" providerId="ADAL" clId="{9312DBCD-1085-42E4-8F97-733715E18CF7}" dt="2022-11-07T10:24:55.190" v="2569"/>
          <ac:inkMkLst>
            <pc:docMk/>
            <pc:sldMk cId="940075341" sldId="266"/>
            <ac:inkMk id="47" creationId="{520DD2D7-F853-A277-D0B7-AECAC377AA16}"/>
          </ac:inkMkLst>
        </pc:inkChg>
        <pc:inkChg chg="del mod">
          <ac:chgData name="Triebold  Nicolas" userId="8414fac6-5c62-4ef6-aa02-b49f3eb7f0da" providerId="ADAL" clId="{9312DBCD-1085-42E4-8F97-733715E18CF7}" dt="2022-11-07T10:24:55.193" v="2578"/>
          <ac:inkMkLst>
            <pc:docMk/>
            <pc:sldMk cId="940075341" sldId="266"/>
            <ac:inkMk id="48" creationId="{3A725E8B-2865-09D8-B9D2-6BE281F789E3}"/>
          </ac:inkMkLst>
        </pc:inkChg>
        <pc:inkChg chg="del mod">
          <ac:chgData name="Triebold  Nicolas" userId="8414fac6-5c62-4ef6-aa02-b49f3eb7f0da" providerId="ADAL" clId="{9312DBCD-1085-42E4-8F97-733715E18CF7}" dt="2022-11-07T10:24:55.191" v="2571"/>
          <ac:inkMkLst>
            <pc:docMk/>
            <pc:sldMk cId="940075341" sldId="266"/>
            <ac:inkMk id="49" creationId="{5045AEB4-2141-A370-49FD-A45D4950A970}"/>
          </ac:inkMkLst>
        </pc:inkChg>
        <pc:inkChg chg="del mod">
          <ac:chgData name="Triebold  Nicolas" userId="8414fac6-5c62-4ef6-aa02-b49f3eb7f0da" providerId="ADAL" clId="{9312DBCD-1085-42E4-8F97-733715E18CF7}" dt="2022-11-07T10:24:55.193" v="2579"/>
          <ac:inkMkLst>
            <pc:docMk/>
            <pc:sldMk cId="940075341" sldId="266"/>
            <ac:inkMk id="50" creationId="{D5DF7D32-C648-7DDA-487E-B48D286AFDFD}"/>
          </ac:inkMkLst>
        </pc:inkChg>
        <pc:inkChg chg="del mod">
          <ac:chgData name="Triebold  Nicolas" userId="8414fac6-5c62-4ef6-aa02-b49f3eb7f0da" providerId="ADAL" clId="{9312DBCD-1085-42E4-8F97-733715E18CF7}" dt="2022-11-07T10:24:55.191" v="2570"/>
          <ac:inkMkLst>
            <pc:docMk/>
            <pc:sldMk cId="940075341" sldId="266"/>
            <ac:inkMk id="51" creationId="{46ACD21B-3807-CACC-D76A-7607D1388316}"/>
          </ac:inkMkLst>
        </pc:inkChg>
        <pc:inkChg chg="del mod">
          <ac:chgData name="Triebold  Nicolas" userId="8414fac6-5c62-4ef6-aa02-b49f3eb7f0da" providerId="ADAL" clId="{9312DBCD-1085-42E4-8F97-733715E18CF7}" dt="2022-11-07T10:24:55.193" v="2580"/>
          <ac:inkMkLst>
            <pc:docMk/>
            <pc:sldMk cId="940075341" sldId="266"/>
            <ac:inkMk id="52" creationId="{2A92565D-2414-0F89-D412-85518CB20411}"/>
          </ac:inkMkLst>
        </pc:inkChg>
        <pc:inkChg chg="add">
          <ac:chgData name="Triebold  Nicolas" userId="8414fac6-5c62-4ef6-aa02-b49f3eb7f0da" providerId="ADAL" clId="{9312DBCD-1085-42E4-8F97-733715E18CF7}" dt="2022-11-07T10:23:54.676" v="2500" actId="9405"/>
          <ac:inkMkLst>
            <pc:docMk/>
            <pc:sldMk cId="940075341" sldId="266"/>
            <ac:inkMk id="53" creationId="{D66B84D1-D698-BE4D-8158-7775CD127107}"/>
          </ac:inkMkLst>
        </pc:inkChg>
        <pc:inkChg chg="add del mod">
          <ac:chgData name="Triebold  Nicolas" userId="8414fac6-5c62-4ef6-aa02-b49f3eb7f0da" providerId="ADAL" clId="{9312DBCD-1085-42E4-8F97-733715E18CF7}" dt="2022-11-07T10:24:08.947" v="2527"/>
          <ac:inkMkLst>
            <pc:docMk/>
            <pc:sldMk cId="940075341" sldId="266"/>
            <ac:inkMk id="54" creationId="{293A7D56-4745-8E04-DFEE-992835A04C27}"/>
          </ac:inkMkLst>
        </pc:inkChg>
        <pc:inkChg chg="add del mod">
          <ac:chgData name="Triebold  Nicolas" userId="8414fac6-5c62-4ef6-aa02-b49f3eb7f0da" providerId="ADAL" clId="{9312DBCD-1085-42E4-8F97-733715E18CF7}" dt="2022-11-07T10:24:08.944" v="2522"/>
          <ac:inkMkLst>
            <pc:docMk/>
            <pc:sldMk cId="940075341" sldId="266"/>
            <ac:inkMk id="55" creationId="{8E5F8A05-5A9E-682F-EE84-1288B0313F14}"/>
          </ac:inkMkLst>
        </pc:inkChg>
        <pc:inkChg chg="add del mod">
          <ac:chgData name="Triebold  Nicolas" userId="8414fac6-5c62-4ef6-aa02-b49f3eb7f0da" providerId="ADAL" clId="{9312DBCD-1085-42E4-8F97-733715E18CF7}" dt="2022-11-07T10:24:08.944" v="2521"/>
          <ac:inkMkLst>
            <pc:docMk/>
            <pc:sldMk cId="940075341" sldId="266"/>
            <ac:inkMk id="57" creationId="{C13C48FF-2FDC-0CA1-069D-F83ABC3B95A0}"/>
          </ac:inkMkLst>
        </pc:inkChg>
        <pc:inkChg chg="add del mod">
          <ac:chgData name="Triebold  Nicolas" userId="8414fac6-5c62-4ef6-aa02-b49f3eb7f0da" providerId="ADAL" clId="{9312DBCD-1085-42E4-8F97-733715E18CF7}" dt="2022-11-07T10:24:08.934" v="2516"/>
          <ac:inkMkLst>
            <pc:docMk/>
            <pc:sldMk cId="940075341" sldId="266"/>
            <ac:inkMk id="58" creationId="{91D6061B-4E3E-F994-029C-664E1B7ADD73}"/>
          </ac:inkMkLst>
        </pc:inkChg>
        <pc:inkChg chg="add del mod">
          <ac:chgData name="Triebold  Nicolas" userId="8414fac6-5c62-4ef6-aa02-b49f3eb7f0da" providerId="ADAL" clId="{9312DBCD-1085-42E4-8F97-733715E18CF7}" dt="2022-11-07T10:24:08.937" v="2517"/>
          <ac:inkMkLst>
            <pc:docMk/>
            <pc:sldMk cId="940075341" sldId="266"/>
            <ac:inkMk id="59" creationId="{2B151137-77A5-06C7-F9C7-966D0D0ADC79}"/>
          </ac:inkMkLst>
        </pc:inkChg>
        <pc:inkChg chg="add del mod">
          <ac:chgData name="Triebold  Nicolas" userId="8414fac6-5c62-4ef6-aa02-b49f3eb7f0da" providerId="ADAL" clId="{9312DBCD-1085-42E4-8F97-733715E18CF7}" dt="2022-11-07T10:24:08.945" v="2523"/>
          <ac:inkMkLst>
            <pc:docMk/>
            <pc:sldMk cId="940075341" sldId="266"/>
            <ac:inkMk id="60" creationId="{EC9D9D06-B3F7-892C-438F-9593E3A5F429}"/>
          </ac:inkMkLst>
        </pc:inkChg>
        <pc:inkChg chg="add del mod">
          <ac:chgData name="Triebold  Nicolas" userId="8414fac6-5c62-4ef6-aa02-b49f3eb7f0da" providerId="ADAL" clId="{9312DBCD-1085-42E4-8F97-733715E18CF7}" dt="2022-11-07T10:24:08.942" v="2519"/>
          <ac:inkMkLst>
            <pc:docMk/>
            <pc:sldMk cId="940075341" sldId="266"/>
            <ac:inkMk id="61" creationId="{B27FBA4F-83CD-6919-18C4-02AC04C16ECA}"/>
          </ac:inkMkLst>
        </pc:inkChg>
        <pc:inkChg chg="add del mod">
          <ac:chgData name="Triebold  Nicolas" userId="8414fac6-5c62-4ef6-aa02-b49f3eb7f0da" providerId="ADAL" clId="{9312DBCD-1085-42E4-8F97-733715E18CF7}" dt="2022-11-07T10:24:08.946" v="2526"/>
          <ac:inkMkLst>
            <pc:docMk/>
            <pc:sldMk cId="940075341" sldId="266"/>
            <ac:inkMk id="62" creationId="{BD6A1C9E-AB7C-A63F-404F-A451232A0B2E}"/>
          </ac:inkMkLst>
        </pc:inkChg>
        <pc:inkChg chg="add del mod">
          <ac:chgData name="Triebold  Nicolas" userId="8414fac6-5c62-4ef6-aa02-b49f3eb7f0da" providerId="ADAL" clId="{9312DBCD-1085-42E4-8F97-733715E18CF7}" dt="2022-11-07T10:24:08.943" v="2520"/>
          <ac:inkMkLst>
            <pc:docMk/>
            <pc:sldMk cId="940075341" sldId="266"/>
            <ac:inkMk id="63" creationId="{6B1457B6-9D27-A6E7-63F8-57C1951C1043}"/>
          </ac:inkMkLst>
        </pc:inkChg>
        <pc:inkChg chg="add del mod">
          <ac:chgData name="Triebold  Nicolas" userId="8414fac6-5c62-4ef6-aa02-b49f3eb7f0da" providerId="ADAL" clId="{9312DBCD-1085-42E4-8F97-733715E18CF7}" dt="2022-11-07T10:24:08.946" v="2525"/>
          <ac:inkMkLst>
            <pc:docMk/>
            <pc:sldMk cId="940075341" sldId="266"/>
            <ac:inkMk id="64" creationId="{4FBDDCFE-CB0A-7D4D-C455-14084B4DC5BE}"/>
          </ac:inkMkLst>
        </pc:inkChg>
        <pc:inkChg chg="add del mod">
          <ac:chgData name="Triebold  Nicolas" userId="8414fac6-5c62-4ef6-aa02-b49f3eb7f0da" providerId="ADAL" clId="{9312DBCD-1085-42E4-8F97-733715E18CF7}" dt="2022-11-07T10:24:08.945" v="2524"/>
          <ac:inkMkLst>
            <pc:docMk/>
            <pc:sldMk cId="940075341" sldId="266"/>
            <ac:inkMk id="66" creationId="{046009CE-2D48-F1BE-AC86-CDAE0A56D551}"/>
          </ac:inkMkLst>
        </pc:inkChg>
        <pc:inkChg chg="add mod">
          <ac:chgData name="Triebold  Nicolas" userId="8414fac6-5c62-4ef6-aa02-b49f3eb7f0da" providerId="ADAL" clId="{9312DBCD-1085-42E4-8F97-733715E18CF7}" dt="2022-11-07T10:24:08.947" v="2527"/>
          <ac:inkMkLst>
            <pc:docMk/>
            <pc:sldMk cId="940075341" sldId="266"/>
            <ac:inkMk id="67" creationId="{3E7186ED-9E11-AB04-ABA5-0D8EEBD89BE3}"/>
          </ac:inkMkLst>
        </pc:inkChg>
        <pc:inkChg chg="add mod">
          <ac:chgData name="Triebold  Nicolas" userId="8414fac6-5c62-4ef6-aa02-b49f3eb7f0da" providerId="ADAL" clId="{9312DBCD-1085-42E4-8F97-733715E18CF7}" dt="2022-11-07T10:24:31.130" v="2547"/>
          <ac:inkMkLst>
            <pc:docMk/>
            <pc:sldMk cId="940075341" sldId="266"/>
            <ac:inkMk id="69" creationId="{4870A311-D1D0-CE39-23BB-EB998A3CACC2}"/>
          </ac:inkMkLst>
        </pc:inkChg>
        <pc:inkChg chg="add mod">
          <ac:chgData name="Triebold  Nicolas" userId="8414fac6-5c62-4ef6-aa02-b49f3eb7f0da" providerId="ADAL" clId="{9312DBCD-1085-42E4-8F97-733715E18CF7}" dt="2022-11-07T10:24:31.130" v="2547"/>
          <ac:inkMkLst>
            <pc:docMk/>
            <pc:sldMk cId="940075341" sldId="266"/>
            <ac:inkMk id="70" creationId="{AE8FD7E4-4E56-E85E-EFF9-5A5DF7BCF8E2}"/>
          </ac:inkMkLst>
        </pc:inkChg>
        <pc:inkChg chg="add mod">
          <ac:chgData name="Triebold  Nicolas" userId="8414fac6-5c62-4ef6-aa02-b49f3eb7f0da" providerId="ADAL" clId="{9312DBCD-1085-42E4-8F97-733715E18CF7}" dt="2022-11-07T10:24:31.130" v="2547"/>
          <ac:inkMkLst>
            <pc:docMk/>
            <pc:sldMk cId="940075341" sldId="266"/>
            <ac:inkMk id="71" creationId="{63B113CA-82CE-98B5-C342-D5219F5B505D}"/>
          </ac:inkMkLst>
        </pc:inkChg>
        <pc:inkChg chg="add mod">
          <ac:chgData name="Triebold  Nicolas" userId="8414fac6-5c62-4ef6-aa02-b49f3eb7f0da" providerId="ADAL" clId="{9312DBCD-1085-42E4-8F97-733715E18CF7}" dt="2022-11-07T10:24:31.130" v="2547"/>
          <ac:inkMkLst>
            <pc:docMk/>
            <pc:sldMk cId="940075341" sldId="266"/>
            <ac:inkMk id="72" creationId="{3BF4C46E-76DD-A878-F558-D846F579A24E}"/>
          </ac:inkMkLst>
        </pc:inkChg>
        <pc:inkChg chg="add mod">
          <ac:chgData name="Triebold  Nicolas" userId="8414fac6-5c62-4ef6-aa02-b49f3eb7f0da" providerId="ADAL" clId="{9312DBCD-1085-42E4-8F97-733715E18CF7}" dt="2022-11-07T10:24:31.130" v="2547"/>
          <ac:inkMkLst>
            <pc:docMk/>
            <pc:sldMk cId="940075341" sldId="266"/>
            <ac:inkMk id="73" creationId="{2DC9266C-0528-64E4-CA1C-C9CEEF361201}"/>
          </ac:inkMkLst>
        </pc:inkChg>
        <pc:inkChg chg="add mod">
          <ac:chgData name="Triebold  Nicolas" userId="8414fac6-5c62-4ef6-aa02-b49f3eb7f0da" providerId="ADAL" clId="{9312DBCD-1085-42E4-8F97-733715E18CF7}" dt="2022-11-07T10:24:31.130" v="2547"/>
          <ac:inkMkLst>
            <pc:docMk/>
            <pc:sldMk cId="940075341" sldId="266"/>
            <ac:inkMk id="74" creationId="{D2F20E50-6A76-1F1C-D692-0B6754E4ED48}"/>
          </ac:inkMkLst>
        </pc:inkChg>
        <pc:inkChg chg="add mod">
          <ac:chgData name="Triebold  Nicolas" userId="8414fac6-5c62-4ef6-aa02-b49f3eb7f0da" providerId="ADAL" clId="{9312DBCD-1085-42E4-8F97-733715E18CF7}" dt="2022-11-07T10:24:31.130" v="2547"/>
          <ac:inkMkLst>
            <pc:docMk/>
            <pc:sldMk cId="940075341" sldId="266"/>
            <ac:inkMk id="75" creationId="{A07DB6B0-4118-12B9-136F-A5F47B1536EA}"/>
          </ac:inkMkLst>
        </pc:inkChg>
        <pc:inkChg chg="add mod">
          <ac:chgData name="Triebold  Nicolas" userId="8414fac6-5c62-4ef6-aa02-b49f3eb7f0da" providerId="ADAL" clId="{9312DBCD-1085-42E4-8F97-733715E18CF7}" dt="2022-11-07T10:24:31.130" v="2547"/>
          <ac:inkMkLst>
            <pc:docMk/>
            <pc:sldMk cId="940075341" sldId="266"/>
            <ac:inkMk id="78" creationId="{27479585-F84F-D6E1-4EB1-3CC8D201089F}"/>
          </ac:inkMkLst>
        </pc:inkChg>
        <pc:inkChg chg="add mod">
          <ac:chgData name="Triebold  Nicolas" userId="8414fac6-5c62-4ef6-aa02-b49f3eb7f0da" providerId="ADAL" clId="{9312DBCD-1085-42E4-8F97-733715E18CF7}" dt="2022-11-07T10:24:31.130" v="2547"/>
          <ac:inkMkLst>
            <pc:docMk/>
            <pc:sldMk cId="940075341" sldId="266"/>
            <ac:inkMk id="79" creationId="{65977F14-37AE-C2DD-95B4-FCEDA9DE7B1E}"/>
          </ac:inkMkLst>
        </pc:inkChg>
        <pc:inkChg chg="add mod">
          <ac:chgData name="Triebold  Nicolas" userId="8414fac6-5c62-4ef6-aa02-b49f3eb7f0da" providerId="ADAL" clId="{9312DBCD-1085-42E4-8F97-733715E18CF7}" dt="2022-11-07T10:24:31.130" v="2547"/>
          <ac:inkMkLst>
            <pc:docMk/>
            <pc:sldMk cId="940075341" sldId="266"/>
            <ac:inkMk id="80" creationId="{1ED2F7C4-A594-46C8-4FC8-6D2B8A9BEAAF}"/>
          </ac:inkMkLst>
        </pc:inkChg>
        <pc:inkChg chg="add mod">
          <ac:chgData name="Triebold  Nicolas" userId="8414fac6-5c62-4ef6-aa02-b49f3eb7f0da" providerId="ADAL" clId="{9312DBCD-1085-42E4-8F97-733715E18CF7}" dt="2022-11-07T10:24:31.130" v="2547"/>
          <ac:inkMkLst>
            <pc:docMk/>
            <pc:sldMk cId="940075341" sldId="266"/>
            <ac:inkMk id="81" creationId="{C52BC87E-BB77-8047-3D4A-CF43C7499980}"/>
          </ac:inkMkLst>
        </pc:inkChg>
        <pc:inkChg chg="add mod">
          <ac:chgData name="Triebold  Nicolas" userId="8414fac6-5c62-4ef6-aa02-b49f3eb7f0da" providerId="ADAL" clId="{9312DBCD-1085-42E4-8F97-733715E18CF7}" dt="2022-11-07T10:24:31.130" v="2547"/>
          <ac:inkMkLst>
            <pc:docMk/>
            <pc:sldMk cId="940075341" sldId="266"/>
            <ac:inkMk id="82" creationId="{435B2236-66CF-858E-B3FE-2C81784C4988}"/>
          </ac:inkMkLst>
        </pc:inkChg>
        <pc:inkChg chg="add del mod">
          <ac:chgData name="Triebold  Nicolas" userId="8414fac6-5c62-4ef6-aa02-b49f3eb7f0da" providerId="ADAL" clId="{9312DBCD-1085-42E4-8F97-733715E18CF7}" dt="2022-11-07T10:24:27.230" v="2544"/>
          <ac:inkMkLst>
            <pc:docMk/>
            <pc:sldMk cId="940075341" sldId="266"/>
            <ac:inkMk id="84" creationId="{2ECB500A-4FAA-4D2C-FA5C-B021581665DB}"/>
          </ac:inkMkLst>
        </pc:inkChg>
        <pc:inkChg chg="add mod">
          <ac:chgData name="Triebold  Nicolas" userId="8414fac6-5c62-4ef6-aa02-b49f3eb7f0da" providerId="ADAL" clId="{9312DBCD-1085-42E4-8F97-733715E18CF7}" dt="2022-11-07T10:24:31.130" v="2547"/>
          <ac:inkMkLst>
            <pc:docMk/>
            <pc:sldMk cId="940075341" sldId="266"/>
            <ac:inkMk id="86" creationId="{026C8F50-C9BD-5E75-08BB-FBF6669651A4}"/>
          </ac:inkMkLst>
        </pc:inkChg>
        <pc:inkChg chg="add mod">
          <ac:chgData name="Triebold  Nicolas" userId="8414fac6-5c62-4ef6-aa02-b49f3eb7f0da" providerId="ADAL" clId="{9312DBCD-1085-42E4-8F97-733715E18CF7}" dt="2022-11-07T10:24:31.130" v="2547"/>
          <ac:inkMkLst>
            <pc:docMk/>
            <pc:sldMk cId="940075341" sldId="266"/>
            <ac:inkMk id="87" creationId="{F28400B2-0889-A032-3113-6A6B796AD367}"/>
          </ac:inkMkLst>
        </pc:inkChg>
        <pc:inkChg chg="add mod">
          <ac:chgData name="Triebold  Nicolas" userId="8414fac6-5c62-4ef6-aa02-b49f3eb7f0da" providerId="ADAL" clId="{9312DBCD-1085-42E4-8F97-733715E18CF7}" dt="2022-11-07T10:25:28.979" v="2619"/>
          <ac:inkMkLst>
            <pc:docMk/>
            <pc:sldMk cId="940075341" sldId="266"/>
            <ac:inkMk id="89" creationId="{74D4E339-BAE4-9F2A-7C2C-D480A4578F2D}"/>
          </ac:inkMkLst>
        </pc:inkChg>
        <pc:inkChg chg="add mod">
          <ac:chgData name="Triebold  Nicolas" userId="8414fac6-5c62-4ef6-aa02-b49f3eb7f0da" providerId="ADAL" clId="{9312DBCD-1085-42E4-8F97-733715E18CF7}" dt="2022-11-07T10:25:28.979" v="2619"/>
          <ac:inkMkLst>
            <pc:docMk/>
            <pc:sldMk cId="940075341" sldId="266"/>
            <ac:inkMk id="90" creationId="{6B06DA26-1807-50B9-2774-DCD597E307FA}"/>
          </ac:inkMkLst>
        </pc:inkChg>
        <pc:inkChg chg="add mod">
          <ac:chgData name="Triebold  Nicolas" userId="8414fac6-5c62-4ef6-aa02-b49f3eb7f0da" providerId="ADAL" clId="{9312DBCD-1085-42E4-8F97-733715E18CF7}" dt="2022-11-07T10:25:25.743" v="2614"/>
          <ac:inkMkLst>
            <pc:docMk/>
            <pc:sldMk cId="940075341" sldId="266"/>
            <ac:inkMk id="91" creationId="{7B24681E-58BA-20BD-1E77-BF8C5D5590FF}"/>
          </ac:inkMkLst>
        </pc:inkChg>
        <pc:inkChg chg="add del mod">
          <ac:chgData name="Triebold  Nicolas" userId="8414fac6-5c62-4ef6-aa02-b49f3eb7f0da" providerId="ADAL" clId="{9312DBCD-1085-42E4-8F97-733715E18CF7}" dt="2022-11-07T10:24:57.523" v="2584"/>
          <ac:inkMkLst>
            <pc:docMk/>
            <pc:sldMk cId="940075341" sldId="266"/>
            <ac:inkMk id="93" creationId="{8B5B1EAC-CD77-9362-F6D2-E4EE2D61CE38}"/>
          </ac:inkMkLst>
        </pc:inkChg>
        <pc:inkChg chg="add del mod">
          <ac:chgData name="Triebold  Nicolas" userId="8414fac6-5c62-4ef6-aa02-b49f3eb7f0da" providerId="ADAL" clId="{9312DBCD-1085-42E4-8F97-733715E18CF7}" dt="2022-11-07T10:24:57.520" v="2582"/>
          <ac:inkMkLst>
            <pc:docMk/>
            <pc:sldMk cId="940075341" sldId="266"/>
            <ac:inkMk id="94" creationId="{3D5FC790-2B22-8E25-320F-93DCC5FF53C3}"/>
          </ac:inkMkLst>
        </pc:inkChg>
        <pc:inkChg chg="add del mod">
          <ac:chgData name="Triebold  Nicolas" userId="8414fac6-5c62-4ef6-aa02-b49f3eb7f0da" providerId="ADAL" clId="{9312DBCD-1085-42E4-8F97-733715E18CF7}" dt="2022-11-07T10:24:57.522" v="2583"/>
          <ac:inkMkLst>
            <pc:docMk/>
            <pc:sldMk cId="940075341" sldId="266"/>
            <ac:inkMk id="95" creationId="{6DEEB477-36AB-829A-96BA-5A67A7768ED7}"/>
          </ac:inkMkLst>
        </pc:inkChg>
        <pc:inkChg chg="add del mod">
          <ac:chgData name="Triebold  Nicolas" userId="8414fac6-5c62-4ef6-aa02-b49f3eb7f0da" providerId="ADAL" clId="{9312DBCD-1085-42E4-8F97-733715E18CF7}" dt="2022-11-07T10:24:47.046" v="2558"/>
          <ac:inkMkLst>
            <pc:docMk/>
            <pc:sldMk cId="940075341" sldId="266"/>
            <ac:inkMk id="97" creationId="{F3C8213B-C455-BD1C-A3AD-FAF6C37DE981}"/>
          </ac:inkMkLst>
        </pc:inkChg>
        <pc:inkChg chg="add">
          <ac:chgData name="Triebold  Nicolas" userId="8414fac6-5c62-4ef6-aa02-b49f3eb7f0da" providerId="ADAL" clId="{9312DBCD-1085-42E4-8F97-733715E18CF7}" dt="2022-11-07T10:24:49.197" v="2559" actId="9405"/>
          <ac:inkMkLst>
            <pc:docMk/>
            <pc:sldMk cId="940075341" sldId="266"/>
            <ac:inkMk id="99" creationId="{5C513B06-BAFF-B027-41BF-25FCE4E128EB}"/>
          </ac:inkMkLst>
        </pc:inkChg>
        <pc:inkChg chg="add mod">
          <ac:chgData name="Triebold  Nicolas" userId="8414fac6-5c62-4ef6-aa02-b49f3eb7f0da" providerId="ADAL" clId="{9312DBCD-1085-42E4-8F97-733715E18CF7}" dt="2022-11-07T10:25:25.743" v="2614"/>
          <ac:inkMkLst>
            <pc:docMk/>
            <pc:sldMk cId="940075341" sldId="266"/>
            <ac:inkMk id="100" creationId="{B42D80F2-FEFA-1723-C47B-A57CA58A6C78}"/>
          </ac:inkMkLst>
        </pc:inkChg>
        <pc:inkChg chg="add mod">
          <ac:chgData name="Triebold  Nicolas" userId="8414fac6-5c62-4ef6-aa02-b49f3eb7f0da" providerId="ADAL" clId="{9312DBCD-1085-42E4-8F97-733715E18CF7}" dt="2022-11-07T10:25:25.743" v="2614"/>
          <ac:inkMkLst>
            <pc:docMk/>
            <pc:sldMk cId="940075341" sldId="266"/>
            <ac:inkMk id="101" creationId="{89D348BA-AD97-120C-8691-7F1E69B67D8B}"/>
          </ac:inkMkLst>
        </pc:inkChg>
        <pc:inkChg chg="add mod">
          <ac:chgData name="Triebold  Nicolas" userId="8414fac6-5c62-4ef6-aa02-b49f3eb7f0da" providerId="ADAL" clId="{9312DBCD-1085-42E4-8F97-733715E18CF7}" dt="2022-11-07T10:25:25.743" v="2614"/>
          <ac:inkMkLst>
            <pc:docMk/>
            <pc:sldMk cId="940075341" sldId="266"/>
            <ac:inkMk id="103" creationId="{B32E9F89-7287-2E71-B412-EBAFBEE36CE9}"/>
          </ac:inkMkLst>
        </pc:inkChg>
        <pc:inkChg chg="add mod">
          <ac:chgData name="Triebold  Nicolas" userId="8414fac6-5c62-4ef6-aa02-b49f3eb7f0da" providerId="ADAL" clId="{9312DBCD-1085-42E4-8F97-733715E18CF7}" dt="2022-11-07T10:25:25.743" v="2614"/>
          <ac:inkMkLst>
            <pc:docMk/>
            <pc:sldMk cId="940075341" sldId="266"/>
            <ac:inkMk id="105" creationId="{E8ACE767-B7B8-688B-3456-EBF8B2840F53}"/>
          </ac:inkMkLst>
        </pc:inkChg>
        <pc:inkChg chg="add mod">
          <ac:chgData name="Triebold  Nicolas" userId="8414fac6-5c62-4ef6-aa02-b49f3eb7f0da" providerId="ADAL" clId="{9312DBCD-1085-42E4-8F97-733715E18CF7}" dt="2022-11-07T10:25:25.743" v="2614"/>
          <ac:inkMkLst>
            <pc:docMk/>
            <pc:sldMk cId="940075341" sldId="266"/>
            <ac:inkMk id="106" creationId="{0150DBBC-3501-4DBA-5623-7C3CD2BDACAB}"/>
          </ac:inkMkLst>
        </pc:inkChg>
        <pc:inkChg chg="add mod">
          <ac:chgData name="Triebold  Nicolas" userId="8414fac6-5c62-4ef6-aa02-b49f3eb7f0da" providerId="ADAL" clId="{9312DBCD-1085-42E4-8F97-733715E18CF7}" dt="2022-11-07T10:25:25.743" v="2614"/>
          <ac:inkMkLst>
            <pc:docMk/>
            <pc:sldMk cId="940075341" sldId="266"/>
            <ac:inkMk id="107" creationId="{77C6C2AC-1B6E-DF07-F490-CBA0033A27EF}"/>
          </ac:inkMkLst>
        </pc:inkChg>
        <pc:inkChg chg="add mod">
          <ac:chgData name="Triebold  Nicolas" userId="8414fac6-5c62-4ef6-aa02-b49f3eb7f0da" providerId="ADAL" clId="{9312DBCD-1085-42E4-8F97-733715E18CF7}" dt="2022-11-07T10:25:25.743" v="2614"/>
          <ac:inkMkLst>
            <pc:docMk/>
            <pc:sldMk cId="940075341" sldId="266"/>
            <ac:inkMk id="108" creationId="{6D2234BE-2443-3E27-8ED7-2C4D12826F47}"/>
          </ac:inkMkLst>
        </pc:inkChg>
        <pc:inkChg chg="add mod">
          <ac:chgData name="Triebold  Nicolas" userId="8414fac6-5c62-4ef6-aa02-b49f3eb7f0da" providerId="ADAL" clId="{9312DBCD-1085-42E4-8F97-733715E18CF7}" dt="2022-11-07T10:25:25.743" v="2614"/>
          <ac:inkMkLst>
            <pc:docMk/>
            <pc:sldMk cId="940075341" sldId="266"/>
            <ac:inkMk id="111" creationId="{66064BDA-6CE1-C132-27FD-C6EF8C38015E}"/>
          </ac:inkMkLst>
        </pc:inkChg>
        <pc:inkChg chg="add mod">
          <ac:chgData name="Triebold  Nicolas" userId="8414fac6-5c62-4ef6-aa02-b49f3eb7f0da" providerId="ADAL" clId="{9312DBCD-1085-42E4-8F97-733715E18CF7}" dt="2022-11-07T10:25:25.743" v="2614"/>
          <ac:inkMkLst>
            <pc:docMk/>
            <pc:sldMk cId="940075341" sldId="266"/>
            <ac:inkMk id="112" creationId="{709C8912-7B03-DA7C-14E0-5994F7BB2903}"/>
          </ac:inkMkLst>
        </pc:inkChg>
        <pc:inkChg chg="add mod">
          <ac:chgData name="Triebold  Nicolas" userId="8414fac6-5c62-4ef6-aa02-b49f3eb7f0da" providerId="ADAL" clId="{9312DBCD-1085-42E4-8F97-733715E18CF7}" dt="2022-11-07T10:25:25.743" v="2614"/>
          <ac:inkMkLst>
            <pc:docMk/>
            <pc:sldMk cId="940075341" sldId="266"/>
            <ac:inkMk id="113" creationId="{A1DA31EF-8940-385C-C5A1-45F005D695D9}"/>
          </ac:inkMkLst>
        </pc:inkChg>
        <pc:inkChg chg="add mod">
          <ac:chgData name="Triebold  Nicolas" userId="8414fac6-5c62-4ef6-aa02-b49f3eb7f0da" providerId="ADAL" clId="{9312DBCD-1085-42E4-8F97-733715E18CF7}" dt="2022-11-07T10:25:25.743" v="2614"/>
          <ac:inkMkLst>
            <pc:docMk/>
            <pc:sldMk cId="940075341" sldId="266"/>
            <ac:inkMk id="114" creationId="{5465EDEB-6B2F-0C7D-A807-754CE85A64ED}"/>
          </ac:inkMkLst>
        </pc:inkChg>
        <pc:inkChg chg="add mod">
          <ac:chgData name="Triebold  Nicolas" userId="8414fac6-5c62-4ef6-aa02-b49f3eb7f0da" providerId="ADAL" clId="{9312DBCD-1085-42E4-8F97-733715E18CF7}" dt="2022-11-07T10:25:25.743" v="2614"/>
          <ac:inkMkLst>
            <pc:docMk/>
            <pc:sldMk cId="940075341" sldId="266"/>
            <ac:inkMk id="115" creationId="{37228522-6B6E-66C1-587F-2E6317C9DCC9}"/>
          </ac:inkMkLst>
        </pc:inkChg>
        <pc:inkChg chg="add mod">
          <ac:chgData name="Triebold  Nicolas" userId="8414fac6-5c62-4ef6-aa02-b49f3eb7f0da" providerId="ADAL" clId="{9312DBCD-1085-42E4-8F97-733715E18CF7}" dt="2022-11-07T10:25:12.891" v="2604"/>
          <ac:inkMkLst>
            <pc:docMk/>
            <pc:sldMk cId="940075341" sldId="266"/>
            <ac:inkMk id="118" creationId="{912B59FD-9FB2-4721-BAC0-73A4C8E2DD73}"/>
          </ac:inkMkLst>
        </pc:inkChg>
        <pc:inkChg chg="add mod">
          <ac:chgData name="Triebold  Nicolas" userId="8414fac6-5c62-4ef6-aa02-b49f3eb7f0da" providerId="ADAL" clId="{9312DBCD-1085-42E4-8F97-733715E18CF7}" dt="2022-11-07T10:25:12.891" v="2604"/>
          <ac:inkMkLst>
            <pc:docMk/>
            <pc:sldMk cId="940075341" sldId="266"/>
            <ac:inkMk id="119" creationId="{233FA3C8-0CE9-447C-7A03-11DB8D2CEFD0}"/>
          </ac:inkMkLst>
        </pc:inkChg>
        <pc:inkChg chg="add mod">
          <ac:chgData name="Triebold  Nicolas" userId="8414fac6-5c62-4ef6-aa02-b49f3eb7f0da" providerId="ADAL" clId="{9312DBCD-1085-42E4-8F97-733715E18CF7}" dt="2022-11-07T10:25:12.891" v="2604"/>
          <ac:inkMkLst>
            <pc:docMk/>
            <pc:sldMk cId="940075341" sldId="266"/>
            <ac:inkMk id="120" creationId="{C612FB1F-4656-38D7-AC13-2F980E31FD7E}"/>
          </ac:inkMkLst>
        </pc:inkChg>
        <pc:inkChg chg="add mod">
          <ac:chgData name="Triebold  Nicolas" userId="8414fac6-5c62-4ef6-aa02-b49f3eb7f0da" providerId="ADAL" clId="{9312DBCD-1085-42E4-8F97-733715E18CF7}" dt="2022-11-07T10:25:18.399" v="2609"/>
          <ac:inkMkLst>
            <pc:docMk/>
            <pc:sldMk cId="940075341" sldId="266"/>
            <ac:inkMk id="122" creationId="{5D8F126C-CC26-6DB5-1561-8466587B2A69}"/>
          </ac:inkMkLst>
        </pc:inkChg>
        <pc:inkChg chg="add mod">
          <ac:chgData name="Triebold  Nicolas" userId="8414fac6-5c62-4ef6-aa02-b49f3eb7f0da" providerId="ADAL" clId="{9312DBCD-1085-42E4-8F97-733715E18CF7}" dt="2022-11-07T10:25:18.399" v="2609"/>
          <ac:inkMkLst>
            <pc:docMk/>
            <pc:sldMk cId="940075341" sldId="266"/>
            <ac:inkMk id="123" creationId="{049C46AC-56FE-8549-B50D-3495BAA18223}"/>
          </ac:inkMkLst>
        </pc:inkChg>
        <pc:inkChg chg="add mod">
          <ac:chgData name="Triebold  Nicolas" userId="8414fac6-5c62-4ef6-aa02-b49f3eb7f0da" providerId="ADAL" clId="{9312DBCD-1085-42E4-8F97-733715E18CF7}" dt="2022-11-07T10:25:18.399" v="2609"/>
          <ac:inkMkLst>
            <pc:docMk/>
            <pc:sldMk cId="940075341" sldId="266"/>
            <ac:inkMk id="124" creationId="{D7E9C769-067A-4220-41F4-0D8CE6E69D73}"/>
          </ac:inkMkLst>
        </pc:inkChg>
        <pc:inkChg chg="add mod">
          <ac:chgData name="Triebold  Nicolas" userId="8414fac6-5c62-4ef6-aa02-b49f3eb7f0da" providerId="ADAL" clId="{9312DBCD-1085-42E4-8F97-733715E18CF7}" dt="2022-11-07T10:25:18.399" v="2609"/>
          <ac:inkMkLst>
            <pc:docMk/>
            <pc:sldMk cId="940075341" sldId="266"/>
            <ac:inkMk id="125" creationId="{268D860B-E412-0A82-1E64-8A574E7B3D50}"/>
          </ac:inkMkLst>
        </pc:inkChg>
        <pc:inkChg chg="add mod">
          <ac:chgData name="Triebold  Nicolas" userId="8414fac6-5c62-4ef6-aa02-b49f3eb7f0da" providerId="ADAL" clId="{9312DBCD-1085-42E4-8F97-733715E18CF7}" dt="2022-11-07T10:25:28.979" v="2619"/>
          <ac:inkMkLst>
            <pc:docMk/>
            <pc:sldMk cId="940075341" sldId="266"/>
            <ac:inkMk id="127" creationId="{91A25289-8B49-713D-7754-982596427FDB}"/>
          </ac:inkMkLst>
        </pc:inkChg>
        <pc:inkChg chg="add mod">
          <ac:chgData name="Triebold  Nicolas" userId="8414fac6-5c62-4ef6-aa02-b49f3eb7f0da" providerId="ADAL" clId="{9312DBCD-1085-42E4-8F97-733715E18CF7}" dt="2022-11-07T10:25:28.979" v="2619"/>
          <ac:inkMkLst>
            <pc:docMk/>
            <pc:sldMk cId="940075341" sldId="266"/>
            <ac:inkMk id="128" creationId="{FD65EE78-653D-65E5-8962-6FB61A32706D}"/>
          </ac:inkMkLst>
        </pc:inkChg>
        <pc:inkChg chg="add mod">
          <ac:chgData name="Triebold  Nicolas" userId="8414fac6-5c62-4ef6-aa02-b49f3eb7f0da" providerId="ADAL" clId="{9312DBCD-1085-42E4-8F97-733715E18CF7}" dt="2022-11-07T10:25:28.979" v="2619"/>
          <ac:inkMkLst>
            <pc:docMk/>
            <pc:sldMk cId="940075341" sldId="266"/>
            <ac:inkMk id="130" creationId="{ACDD2CBB-FC71-8F13-A116-900900B4B3FE}"/>
          </ac:inkMkLst>
        </pc:inkChg>
        <pc:inkChg chg="add del mod">
          <ac:chgData name="Triebold  Nicolas" userId="8414fac6-5c62-4ef6-aa02-b49f3eb7f0da" providerId="ADAL" clId="{9312DBCD-1085-42E4-8F97-733715E18CF7}" dt="2022-11-07T10:25:28.003" v="2618"/>
          <ac:inkMkLst>
            <pc:docMk/>
            <pc:sldMk cId="940075341" sldId="266"/>
            <ac:inkMk id="132" creationId="{BFE754D3-AEB6-1BDB-7747-DAA0838421B8}"/>
          </ac:inkMkLst>
        </pc:inkChg>
        <pc:inkChg chg="add del mod">
          <ac:chgData name="Triebold  Nicolas" userId="8414fac6-5c62-4ef6-aa02-b49f3eb7f0da" providerId="ADAL" clId="{9312DBCD-1085-42E4-8F97-733715E18CF7}" dt="2022-11-07T10:25:28.979" v="2619"/>
          <ac:inkMkLst>
            <pc:docMk/>
            <pc:sldMk cId="940075341" sldId="266"/>
            <ac:inkMk id="133" creationId="{EE7C211E-EF4E-1BBB-BA95-E52A12EDFD55}"/>
          </ac:inkMkLst>
        </pc:inkChg>
      </pc:sldChg>
      <pc:sldChg chg="addSp delSp modSp add mod">
        <pc:chgData name="Triebold  Nicolas" userId="8414fac6-5c62-4ef6-aa02-b49f3eb7f0da" providerId="ADAL" clId="{9312DBCD-1085-42E4-8F97-733715E18CF7}" dt="2022-11-07T10:42:41.434" v="5072" actId="20577"/>
        <pc:sldMkLst>
          <pc:docMk/>
          <pc:sldMk cId="3330600227" sldId="267"/>
        </pc:sldMkLst>
        <pc:spChg chg="add mod">
          <ac:chgData name="Triebold  Nicolas" userId="8414fac6-5c62-4ef6-aa02-b49f3eb7f0da" providerId="ADAL" clId="{9312DBCD-1085-42E4-8F97-733715E18CF7}" dt="2022-11-07T10:30:17.684" v="2971" actId="164"/>
          <ac:spMkLst>
            <pc:docMk/>
            <pc:sldMk cId="3330600227" sldId="267"/>
            <ac:spMk id="5" creationId="{32CEE640-8954-9E8E-9006-108CC1BAEA7A}"/>
          </ac:spMkLst>
        </pc:spChg>
        <pc:spChg chg="mod">
          <ac:chgData name="Triebold  Nicolas" userId="8414fac6-5c62-4ef6-aa02-b49f3eb7f0da" providerId="ADAL" clId="{9312DBCD-1085-42E4-8F97-733715E18CF7}" dt="2022-11-07T10:42:41.434" v="5072" actId="20577"/>
          <ac:spMkLst>
            <pc:docMk/>
            <pc:sldMk cId="3330600227" sldId="267"/>
            <ac:spMk id="6" creationId="{00000000-0000-0000-0000-000000000000}"/>
          </ac:spMkLst>
        </pc:spChg>
        <pc:spChg chg="mod">
          <ac:chgData name="Triebold  Nicolas" userId="8414fac6-5c62-4ef6-aa02-b49f3eb7f0da" providerId="ADAL" clId="{9312DBCD-1085-42E4-8F97-733715E18CF7}" dt="2022-11-07T10:42:19.099" v="5069" actId="20577"/>
          <ac:spMkLst>
            <pc:docMk/>
            <pc:sldMk cId="3330600227" sldId="267"/>
            <ac:spMk id="7" creationId="{00000000-0000-0000-0000-000000000000}"/>
          </ac:spMkLst>
        </pc:spChg>
        <pc:spChg chg="add mod">
          <ac:chgData name="Triebold  Nicolas" userId="8414fac6-5c62-4ef6-aa02-b49f3eb7f0da" providerId="ADAL" clId="{9312DBCD-1085-42E4-8F97-733715E18CF7}" dt="2022-11-07T10:30:17.684" v="2971" actId="164"/>
          <ac:spMkLst>
            <pc:docMk/>
            <pc:sldMk cId="3330600227" sldId="267"/>
            <ac:spMk id="8" creationId="{0F5AD0D2-7122-DCAB-5CB2-FA95C952B3A8}"/>
          </ac:spMkLst>
        </pc:spChg>
        <pc:spChg chg="add mod">
          <ac:chgData name="Triebold  Nicolas" userId="8414fac6-5c62-4ef6-aa02-b49f3eb7f0da" providerId="ADAL" clId="{9312DBCD-1085-42E4-8F97-733715E18CF7}" dt="2022-11-07T10:30:17.684" v="2971" actId="164"/>
          <ac:spMkLst>
            <pc:docMk/>
            <pc:sldMk cId="3330600227" sldId="267"/>
            <ac:spMk id="14" creationId="{57214C21-8A40-7EB7-4479-897104EF9848}"/>
          </ac:spMkLst>
        </pc:spChg>
        <pc:spChg chg="add mod">
          <ac:chgData name="Triebold  Nicolas" userId="8414fac6-5c62-4ef6-aa02-b49f3eb7f0da" providerId="ADAL" clId="{9312DBCD-1085-42E4-8F97-733715E18CF7}" dt="2022-11-07T10:30:17.684" v="2971" actId="164"/>
          <ac:spMkLst>
            <pc:docMk/>
            <pc:sldMk cId="3330600227" sldId="267"/>
            <ac:spMk id="26" creationId="{11A26A7C-CA67-9E04-BA3E-C4EDB379DE22}"/>
          </ac:spMkLst>
        </pc:spChg>
        <pc:spChg chg="add mod">
          <ac:chgData name="Triebold  Nicolas" userId="8414fac6-5c62-4ef6-aa02-b49f3eb7f0da" providerId="ADAL" clId="{9312DBCD-1085-42E4-8F97-733715E18CF7}" dt="2022-11-07T10:30:17.684" v="2971" actId="164"/>
          <ac:spMkLst>
            <pc:docMk/>
            <pc:sldMk cId="3330600227" sldId="267"/>
            <ac:spMk id="30" creationId="{6AF8EA29-52F1-C4FE-BBDD-C460DB4C7A5A}"/>
          </ac:spMkLst>
        </pc:spChg>
        <pc:spChg chg="add mod">
          <ac:chgData name="Triebold  Nicolas" userId="8414fac6-5c62-4ef6-aa02-b49f3eb7f0da" providerId="ADAL" clId="{9312DBCD-1085-42E4-8F97-733715E18CF7}" dt="2022-11-07T10:30:17.684" v="2971" actId="164"/>
          <ac:spMkLst>
            <pc:docMk/>
            <pc:sldMk cId="3330600227" sldId="267"/>
            <ac:spMk id="31" creationId="{DEB7DC65-A2B2-1933-535F-1B5C33505C1F}"/>
          </ac:spMkLst>
        </pc:spChg>
        <pc:spChg chg="add mod">
          <ac:chgData name="Triebold  Nicolas" userId="8414fac6-5c62-4ef6-aa02-b49f3eb7f0da" providerId="ADAL" clId="{9312DBCD-1085-42E4-8F97-733715E18CF7}" dt="2022-11-07T10:30:17.684" v="2971" actId="164"/>
          <ac:spMkLst>
            <pc:docMk/>
            <pc:sldMk cId="3330600227" sldId="267"/>
            <ac:spMk id="32" creationId="{DBF36572-C5F7-38CA-8A87-6B279FE043C6}"/>
          </ac:spMkLst>
        </pc:spChg>
        <pc:spChg chg="add mod">
          <ac:chgData name="Triebold  Nicolas" userId="8414fac6-5c62-4ef6-aa02-b49f3eb7f0da" providerId="ADAL" clId="{9312DBCD-1085-42E4-8F97-733715E18CF7}" dt="2022-11-07T10:30:17.684" v="2971" actId="164"/>
          <ac:spMkLst>
            <pc:docMk/>
            <pc:sldMk cId="3330600227" sldId="267"/>
            <ac:spMk id="33" creationId="{12DEDC08-9279-97E0-35B5-F4B1EEBF2040}"/>
          </ac:spMkLst>
        </pc:spChg>
        <pc:spChg chg="add mod">
          <ac:chgData name="Triebold  Nicolas" userId="8414fac6-5c62-4ef6-aa02-b49f3eb7f0da" providerId="ADAL" clId="{9312DBCD-1085-42E4-8F97-733715E18CF7}" dt="2022-11-07T10:30:17.684" v="2971" actId="164"/>
          <ac:spMkLst>
            <pc:docMk/>
            <pc:sldMk cId="3330600227" sldId="267"/>
            <ac:spMk id="34" creationId="{68304DC2-539C-06EE-23D6-67D5D0265737}"/>
          </ac:spMkLst>
        </pc:spChg>
        <pc:spChg chg="add mod">
          <ac:chgData name="Triebold  Nicolas" userId="8414fac6-5c62-4ef6-aa02-b49f3eb7f0da" providerId="ADAL" clId="{9312DBCD-1085-42E4-8F97-733715E18CF7}" dt="2022-11-07T10:30:17.684" v="2971" actId="164"/>
          <ac:spMkLst>
            <pc:docMk/>
            <pc:sldMk cId="3330600227" sldId="267"/>
            <ac:spMk id="35" creationId="{680DF0C3-ED1A-B3B1-C082-BA05FCC5E826}"/>
          </ac:spMkLst>
        </pc:spChg>
        <pc:spChg chg="add mod">
          <ac:chgData name="Triebold  Nicolas" userId="8414fac6-5c62-4ef6-aa02-b49f3eb7f0da" providerId="ADAL" clId="{9312DBCD-1085-42E4-8F97-733715E18CF7}" dt="2022-11-07T10:30:17.684" v="2971" actId="164"/>
          <ac:spMkLst>
            <pc:docMk/>
            <pc:sldMk cId="3330600227" sldId="267"/>
            <ac:spMk id="36" creationId="{0156791A-270E-CA18-3CF9-FACC15F7EE62}"/>
          </ac:spMkLst>
        </pc:spChg>
        <pc:spChg chg="add mod">
          <ac:chgData name="Triebold  Nicolas" userId="8414fac6-5c62-4ef6-aa02-b49f3eb7f0da" providerId="ADAL" clId="{9312DBCD-1085-42E4-8F97-733715E18CF7}" dt="2022-11-07T10:30:17.684" v="2971" actId="164"/>
          <ac:spMkLst>
            <pc:docMk/>
            <pc:sldMk cId="3330600227" sldId="267"/>
            <ac:spMk id="37" creationId="{A2B0F3B3-EC07-E377-5B78-BA95384184EF}"/>
          </ac:spMkLst>
        </pc:spChg>
        <pc:spChg chg="add mod">
          <ac:chgData name="Triebold  Nicolas" userId="8414fac6-5c62-4ef6-aa02-b49f3eb7f0da" providerId="ADAL" clId="{9312DBCD-1085-42E4-8F97-733715E18CF7}" dt="2022-11-07T10:30:17.684" v="2971" actId="164"/>
          <ac:spMkLst>
            <pc:docMk/>
            <pc:sldMk cId="3330600227" sldId="267"/>
            <ac:spMk id="38" creationId="{25CF2476-D7FC-1542-0F2C-9B32B6DE3999}"/>
          </ac:spMkLst>
        </pc:spChg>
        <pc:spChg chg="add mod">
          <ac:chgData name="Triebold  Nicolas" userId="8414fac6-5c62-4ef6-aa02-b49f3eb7f0da" providerId="ADAL" clId="{9312DBCD-1085-42E4-8F97-733715E18CF7}" dt="2022-11-07T10:30:17.684" v="2971" actId="164"/>
          <ac:spMkLst>
            <pc:docMk/>
            <pc:sldMk cId="3330600227" sldId="267"/>
            <ac:spMk id="39" creationId="{B22091DD-0ED6-38C1-0799-4006B480F388}"/>
          </ac:spMkLst>
        </pc:spChg>
        <pc:spChg chg="add mod">
          <ac:chgData name="Triebold  Nicolas" userId="8414fac6-5c62-4ef6-aa02-b49f3eb7f0da" providerId="ADAL" clId="{9312DBCD-1085-42E4-8F97-733715E18CF7}" dt="2022-11-07T10:30:17.684" v="2971" actId="164"/>
          <ac:spMkLst>
            <pc:docMk/>
            <pc:sldMk cId="3330600227" sldId="267"/>
            <ac:spMk id="40" creationId="{BBB1BB87-9553-2A8A-B980-5AE30D643498}"/>
          </ac:spMkLst>
        </pc:spChg>
        <pc:spChg chg="add mod">
          <ac:chgData name="Triebold  Nicolas" userId="8414fac6-5c62-4ef6-aa02-b49f3eb7f0da" providerId="ADAL" clId="{9312DBCD-1085-42E4-8F97-733715E18CF7}" dt="2022-11-07T10:30:17.684" v="2971" actId="164"/>
          <ac:spMkLst>
            <pc:docMk/>
            <pc:sldMk cId="3330600227" sldId="267"/>
            <ac:spMk id="41" creationId="{D7283CD2-29B2-DB39-B083-B167CCD691DD}"/>
          </ac:spMkLst>
        </pc:spChg>
        <pc:spChg chg="add mod">
          <ac:chgData name="Triebold  Nicolas" userId="8414fac6-5c62-4ef6-aa02-b49f3eb7f0da" providerId="ADAL" clId="{9312DBCD-1085-42E4-8F97-733715E18CF7}" dt="2022-11-07T10:30:17.684" v="2971" actId="164"/>
          <ac:spMkLst>
            <pc:docMk/>
            <pc:sldMk cId="3330600227" sldId="267"/>
            <ac:spMk id="42" creationId="{35D544BD-ADE5-8EBB-3B0F-D78A02C41025}"/>
          </ac:spMkLst>
        </pc:spChg>
        <pc:spChg chg="add mod">
          <ac:chgData name="Triebold  Nicolas" userId="8414fac6-5c62-4ef6-aa02-b49f3eb7f0da" providerId="ADAL" clId="{9312DBCD-1085-42E4-8F97-733715E18CF7}" dt="2022-11-07T10:30:17.684" v="2971" actId="164"/>
          <ac:spMkLst>
            <pc:docMk/>
            <pc:sldMk cId="3330600227" sldId="267"/>
            <ac:spMk id="43" creationId="{00DCDCAB-CDE0-16D7-B01D-A329B28FEA9B}"/>
          </ac:spMkLst>
        </pc:spChg>
        <pc:spChg chg="add del mod">
          <ac:chgData name="Triebold  Nicolas" userId="8414fac6-5c62-4ef6-aa02-b49f3eb7f0da" providerId="ADAL" clId="{9312DBCD-1085-42E4-8F97-733715E18CF7}" dt="2022-11-07T10:29:00.262" v="2897" actId="478"/>
          <ac:spMkLst>
            <pc:docMk/>
            <pc:sldMk cId="3330600227" sldId="267"/>
            <ac:spMk id="44" creationId="{65577944-D1A5-78E3-A968-054013E2DBEC}"/>
          </ac:spMkLst>
        </pc:spChg>
        <pc:spChg chg="add del mod">
          <ac:chgData name="Triebold  Nicolas" userId="8414fac6-5c62-4ef6-aa02-b49f3eb7f0da" providerId="ADAL" clId="{9312DBCD-1085-42E4-8F97-733715E18CF7}" dt="2022-11-07T10:29:00.262" v="2897" actId="478"/>
          <ac:spMkLst>
            <pc:docMk/>
            <pc:sldMk cId="3330600227" sldId="267"/>
            <ac:spMk id="45" creationId="{72BC57A0-F91C-06A7-B41E-FB1304EB6FB4}"/>
          </ac:spMkLst>
        </pc:spChg>
        <pc:spChg chg="add mod">
          <ac:chgData name="Triebold  Nicolas" userId="8414fac6-5c62-4ef6-aa02-b49f3eb7f0da" providerId="ADAL" clId="{9312DBCD-1085-42E4-8F97-733715E18CF7}" dt="2022-11-07T10:30:17.684" v="2971" actId="164"/>
          <ac:spMkLst>
            <pc:docMk/>
            <pc:sldMk cId="3330600227" sldId="267"/>
            <ac:spMk id="46" creationId="{C1849113-914F-B707-D7DF-28121DBF64A0}"/>
          </ac:spMkLst>
        </pc:spChg>
        <pc:spChg chg="add mod">
          <ac:chgData name="Triebold  Nicolas" userId="8414fac6-5c62-4ef6-aa02-b49f3eb7f0da" providerId="ADAL" clId="{9312DBCD-1085-42E4-8F97-733715E18CF7}" dt="2022-11-07T10:30:17.684" v="2971" actId="164"/>
          <ac:spMkLst>
            <pc:docMk/>
            <pc:sldMk cId="3330600227" sldId="267"/>
            <ac:spMk id="47" creationId="{0000F7D7-0B4C-2FED-4B07-CCD5DC305BDD}"/>
          </ac:spMkLst>
        </pc:spChg>
        <pc:spChg chg="add del mod">
          <ac:chgData name="Triebold  Nicolas" userId="8414fac6-5c62-4ef6-aa02-b49f3eb7f0da" providerId="ADAL" clId="{9312DBCD-1085-42E4-8F97-733715E18CF7}" dt="2022-11-07T10:29:00.262" v="2897" actId="478"/>
          <ac:spMkLst>
            <pc:docMk/>
            <pc:sldMk cId="3330600227" sldId="267"/>
            <ac:spMk id="48" creationId="{3C90BF12-BD22-0501-03D9-E328D7568502}"/>
          </ac:spMkLst>
        </pc:spChg>
        <pc:spChg chg="add del mod">
          <ac:chgData name="Triebold  Nicolas" userId="8414fac6-5c62-4ef6-aa02-b49f3eb7f0da" providerId="ADAL" clId="{9312DBCD-1085-42E4-8F97-733715E18CF7}" dt="2022-11-07T10:29:00.262" v="2897" actId="478"/>
          <ac:spMkLst>
            <pc:docMk/>
            <pc:sldMk cId="3330600227" sldId="267"/>
            <ac:spMk id="49" creationId="{698B3351-4EDF-93BB-7BAA-782F05FDB629}"/>
          </ac:spMkLst>
        </pc:spChg>
        <pc:spChg chg="add mod">
          <ac:chgData name="Triebold  Nicolas" userId="8414fac6-5c62-4ef6-aa02-b49f3eb7f0da" providerId="ADAL" clId="{9312DBCD-1085-42E4-8F97-733715E18CF7}" dt="2022-11-07T10:30:17.684" v="2971" actId="164"/>
          <ac:spMkLst>
            <pc:docMk/>
            <pc:sldMk cId="3330600227" sldId="267"/>
            <ac:spMk id="50" creationId="{40A1A2E0-A6A4-9DA3-2D70-4FF588F1D130}"/>
          </ac:spMkLst>
        </pc:spChg>
        <pc:spChg chg="add mod">
          <ac:chgData name="Triebold  Nicolas" userId="8414fac6-5c62-4ef6-aa02-b49f3eb7f0da" providerId="ADAL" clId="{9312DBCD-1085-42E4-8F97-733715E18CF7}" dt="2022-11-07T10:30:17.684" v="2971" actId="164"/>
          <ac:spMkLst>
            <pc:docMk/>
            <pc:sldMk cId="3330600227" sldId="267"/>
            <ac:spMk id="51" creationId="{04A10A5C-CE39-16A6-CE7B-829F06FEC9DE}"/>
          </ac:spMkLst>
        </pc:spChg>
        <pc:spChg chg="add del mod">
          <ac:chgData name="Triebold  Nicolas" userId="8414fac6-5c62-4ef6-aa02-b49f3eb7f0da" providerId="ADAL" clId="{9312DBCD-1085-42E4-8F97-733715E18CF7}" dt="2022-11-07T10:29:00.262" v="2897" actId="478"/>
          <ac:spMkLst>
            <pc:docMk/>
            <pc:sldMk cId="3330600227" sldId="267"/>
            <ac:spMk id="52" creationId="{A3AB52AF-86D7-9035-8804-A0EFF8B54EA6}"/>
          </ac:spMkLst>
        </pc:spChg>
        <pc:spChg chg="add del mod">
          <ac:chgData name="Triebold  Nicolas" userId="8414fac6-5c62-4ef6-aa02-b49f3eb7f0da" providerId="ADAL" clId="{9312DBCD-1085-42E4-8F97-733715E18CF7}" dt="2022-11-07T10:29:00.262" v="2897" actId="478"/>
          <ac:spMkLst>
            <pc:docMk/>
            <pc:sldMk cId="3330600227" sldId="267"/>
            <ac:spMk id="54" creationId="{82BA6747-7BAE-746E-D5EE-526B60FC19DC}"/>
          </ac:spMkLst>
        </pc:spChg>
        <pc:spChg chg="add mod">
          <ac:chgData name="Triebold  Nicolas" userId="8414fac6-5c62-4ef6-aa02-b49f3eb7f0da" providerId="ADAL" clId="{9312DBCD-1085-42E4-8F97-733715E18CF7}" dt="2022-11-07T10:30:17.684" v="2971" actId="164"/>
          <ac:spMkLst>
            <pc:docMk/>
            <pc:sldMk cId="3330600227" sldId="267"/>
            <ac:spMk id="55" creationId="{8CD157F3-AD11-6571-9A82-559821047F8A}"/>
          </ac:spMkLst>
        </pc:spChg>
        <pc:spChg chg="add mod">
          <ac:chgData name="Triebold  Nicolas" userId="8414fac6-5c62-4ef6-aa02-b49f3eb7f0da" providerId="ADAL" clId="{9312DBCD-1085-42E4-8F97-733715E18CF7}" dt="2022-11-07T10:30:14.218" v="2970" actId="1076"/>
          <ac:spMkLst>
            <pc:docMk/>
            <pc:sldMk cId="3330600227" sldId="267"/>
            <ac:spMk id="56" creationId="{FAD2476F-C436-2BCA-9FAE-66287FF2CE05}"/>
          </ac:spMkLst>
        </pc:spChg>
        <pc:spChg chg="add del mod">
          <ac:chgData name="Triebold  Nicolas" userId="8414fac6-5c62-4ef6-aa02-b49f3eb7f0da" providerId="ADAL" clId="{9312DBCD-1085-42E4-8F97-733715E18CF7}" dt="2022-11-07T10:29:00.262" v="2897" actId="478"/>
          <ac:spMkLst>
            <pc:docMk/>
            <pc:sldMk cId="3330600227" sldId="267"/>
            <ac:spMk id="57" creationId="{A181A3C6-DF14-A230-D84E-AD4DD76D2E66}"/>
          </ac:spMkLst>
        </pc:spChg>
        <pc:spChg chg="add del mod">
          <ac:chgData name="Triebold  Nicolas" userId="8414fac6-5c62-4ef6-aa02-b49f3eb7f0da" providerId="ADAL" clId="{9312DBCD-1085-42E4-8F97-733715E18CF7}" dt="2022-11-07T10:29:00.262" v="2897" actId="478"/>
          <ac:spMkLst>
            <pc:docMk/>
            <pc:sldMk cId="3330600227" sldId="267"/>
            <ac:spMk id="58" creationId="{E083D535-8589-5B0E-B1E4-11692DDD9291}"/>
          </ac:spMkLst>
        </pc:spChg>
        <pc:spChg chg="add del mod">
          <ac:chgData name="Triebold  Nicolas" userId="8414fac6-5c62-4ef6-aa02-b49f3eb7f0da" providerId="ADAL" clId="{9312DBCD-1085-42E4-8F97-733715E18CF7}" dt="2022-11-07T10:28:52.163" v="2896" actId="478"/>
          <ac:spMkLst>
            <pc:docMk/>
            <pc:sldMk cId="3330600227" sldId="267"/>
            <ac:spMk id="59" creationId="{E640EAEA-70B0-9826-F87F-0FAD548CB29E}"/>
          </ac:spMkLst>
        </pc:spChg>
        <pc:spChg chg="add del mod">
          <ac:chgData name="Triebold  Nicolas" userId="8414fac6-5c62-4ef6-aa02-b49f3eb7f0da" providerId="ADAL" clId="{9312DBCD-1085-42E4-8F97-733715E18CF7}" dt="2022-11-07T10:28:52.163" v="2896" actId="478"/>
          <ac:spMkLst>
            <pc:docMk/>
            <pc:sldMk cId="3330600227" sldId="267"/>
            <ac:spMk id="60" creationId="{D5473DD9-12D3-0032-79DA-7A587D61388E}"/>
          </ac:spMkLst>
        </pc:spChg>
        <pc:spChg chg="add del mod">
          <ac:chgData name="Triebold  Nicolas" userId="8414fac6-5c62-4ef6-aa02-b49f3eb7f0da" providerId="ADAL" clId="{9312DBCD-1085-42E4-8F97-733715E18CF7}" dt="2022-11-07T10:28:52.163" v="2896" actId="478"/>
          <ac:spMkLst>
            <pc:docMk/>
            <pc:sldMk cId="3330600227" sldId="267"/>
            <ac:spMk id="61" creationId="{8467612C-F421-5004-75A4-384BEE0C6956}"/>
          </ac:spMkLst>
        </pc:spChg>
        <pc:spChg chg="add del mod">
          <ac:chgData name="Triebold  Nicolas" userId="8414fac6-5c62-4ef6-aa02-b49f3eb7f0da" providerId="ADAL" clId="{9312DBCD-1085-42E4-8F97-733715E18CF7}" dt="2022-11-07T10:28:52.163" v="2896" actId="478"/>
          <ac:spMkLst>
            <pc:docMk/>
            <pc:sldMk cId="3330600227" sldId="267"/>
            <ac:spMk id="62" creationId="{98874F1D-7B68-340B-7504-C663D7CA1B6E}"/>
          </ac:spMkLst>
        </pc:spChg>
        <pc:spChg chg="add del mod">
          <ac:chgData name="Triebold  Nicolas" userId="8414fac6-5c62-4ef6-aa02-b49f3eb7f0da" providerId="ADAL" clId="{9312DBCD-1085-42E4-8F97-733715E18CF7}" dt="2022-11-07T10:28:52.163" v="2896" actId="478"/>
          <ac:spMkLst>
            <pc:docMk/>
            <pc:sldMk cId="3330600227" sldId="267"/>
            <ac:spMk id="63" creationId="{B50D1C07-4E87-4F47-9EA6-8ECCD146E84D}"/>
          </ac:spMkLst>
        </pc:spChg>
        <pc:spChg chg="add del mod">
          <ac:chgData name="Triebold  Nicolas" userId="8414fac6-5c62-4ef6-aa02-b49f3eb7f0da" providerId="ADAL" clId="{9312DBCD-1085-42E4-8F97-733715E18CF7}" dt="2022-11-07T10:28:52.163" v="2896" actId="478"/>
          <ac:spMkLst>
            <pc:docMk/>
            <pc:sldMk cId="3330600227" sldId="267"/>
            <ac:spMk id="64" creationId="{49C11B1F-71C0-F9AA-D7B4-41B39838079D}"/>
          </ac:spMkLst>
        </pc:spChg>
        <pc:spChg chg="add del mod">
          <ac:chgData name="Triebold  Nicolas" userId="8414fac6-5c62-4ef6-aa02-b49f3eb7f0da" providerId="ADAL" clId="{9312DBCD-1085-42E4-8F97-733715E18CF7}" dt="2022-11-07T10:28:52.163" v="2896" actId="478"/>
          <ac:spMkLst>
            <pc:docMk/>
            <pc:sldMk cId="3330600227" sldId="267"/>
            <ac:spMk id="65" creationId="{29364C17-EC31-F5B3-7388-3F14B242C19E}"/>
          </ac:spMkLst>
        </pc:spChg>
        <pc:spChg chg="add del mod">
          <ac:chgData name="Triebold  Nicolas" userId="8414fac6-5c62-4ef6-aa02-b49f3eb7f0da" providerId="ADAL" clId="{9312DBCD-1085-42E4-8F97-733715E18CF7}" dt="2022-11-07T10:28:52.163" v="2896" actId="478"/>
          <ac:spMkLst>
            <pc:docMk/>
            <pc:sldMk cId="3330600227" sldId="267"/>
            <ac:spMk id="66" creationId="{AFDB898B-5FB0-A997-0880-4B970CD15544}"/>
          </ac:spMkLst>
        </pc:spChg>
        <pc:spChg chg="add del mod">
          <ac:chgData name="Triebold  Nicolas" userId="8414fac6-5c62-4ef6-aa02-b49f3eb7f0da" providerId="ADAL" clId="{9312DBCD-1085-42E4-8F97-733715E18CF7}" dt="2022-11-07T10:31:21.985" v="3104" actId="478"/>
          <ac:spMkLst>
            <pc:docMk/>
            <pc:sldMk cId="3330600227" sldId="267"/>
            <ac:spMk id="77" creationId="{3A70BDEC-B0AE-199C-5F20-182F6E3747F7}"/>
          </ac:spMkLst>
        </pc:spChg>
        <pc:spChg chg="add mod">
          <ac:chgData name="Triebold  Nicolas" userId="8414fac6-5c62-4ef6-aa02-b49f3eb7f0da" providerId="ADAL" clId="{9312DBCD-1085-42E4-8F97-733715E18CF7}" dt="2022-11-07T10:40:05.998" v="4810" actId="20577"/>
          <ac:spMkLst>
            <pc:docMk/>
            <pc:sldMk cId="3330600227" sldId="267"/>
            <ac:spMk id="83" creationId="{8E8CE508-60C4-A18F-39F9-973E6E94E1B4}"/>
          </ac:spMkLst>
        </pc:spChg>
        <pc:grpChg chg="del mod">
          <ac:chgData name="Triebold  Nicolas" userId="8414fac6-5c62-4ef6-aa02-b49f3eb7f0da" providerId="ADAL" clId="{9312DBCD-1085-42E4-8F97-733715E18CF7}" dt="2022-11-07T10:26:30.074" v="2678"/>
          <ac:grpSpMkLst>
            <pc:docMk/>
            <pc:sldMk cId="3330600227" sldId="267"/>
            <ac:grpSpMk id="2" creationId="{A0DFF322-9011-ED3A-D532-AD47897AE389}"/>
          </ac:grpSpMkLst>
        </pc:grpChg>
        <pc:grpChg chg="del mod">
          <ac:chgData name="Triebold  Nicolas" userId="8414fac6-5c62-4ef6-aa02-b49f3eb7f0da" providerId="ADAL" clId="{9312DBCD-1085-42E4-8F97-733715E18CF7}" dt="2022-11-07T10:26:30.066" v="2649"/>
          <ac:grpSpMkLst>
            <pc:docMk/>
            <pc:sldMk cId="3330600227" sldId="267"/>
            <ac:grpSpMk id="22" creationId="{6EACE337-B318-22A5-E152-0AA317C7106E}"/>
          </ac:grpSpMkLst>
        </pc:grpChg>
        <pc:grpChg chg="del mod">
          <ac:chgData name="Triebold  Nicolas" userId="8414fac6-5c62-4ef6-aa02-b49f3eb7f0da" providerId="ADAL" clId="{9312DBCD-1085-42E4-8F97-733715E18CF7}" dt="2022-11-07T10:26:30.063" v="2637"/>
          <ac:grpSpMkLst>
            <pc:docMk/>
            <pc:sldMk cId="3330600227" sldId="267"/>
            <ac:grpSpMk id="27" creationId="{1C3A1515-0081-8343-2C40-666FF7D5F275}"/>
          </ac:grpSpMkLst>
        </pc:grpChg>
        <pc:grpChg chg="add mod">
          <ac:chgData name="Triebold  Nicolas" userId="8414fac6-5c62-4ef6-aa02-b49f3eb7f0da" providerId="ADAL" clId="{9312DBCD-1085-42E4-8F97-733715E18CF7}" dt="2022-11-07T10:30:17.684" v="2971" actId="164"/>
          <ac:grpSpMkLst>
            <pc:docMk/>
            <pc:sldMk cId="3330600227" sldId="267"/>
            <ac:grpSpMk id="68" creationId="{324DCBA8-1387-538F-76AE-15399BEE2D9E}"/>
          </ac:grpSpMkLst>
        </pc:grpChg>
        <pc:grpChg chg="del mod">
          <ac:chgData name="Triebold  Nicolas" userId="8414fac6-5c62-4ef6-aa02-b49f3eb7f0da" providerId="ADAL" clId="{9312DBCD-1085-42E4-8F97-733715E18CF7}" dt="2022-11-07T10:26:30.071" v="2667"/>
          <ac:grpSpMkLst>
            <pc:docMk/>
            <pc:sldMk cId="3330600227" sldId="267"/>
            <ac:grpSpMk id="88" creationId="{D82D93AC-A891-5BEF-F372-6D5C778AC5E3}"/>
          </ac:grpSpMkLst>
        </pc:grpChg>
        <pc:grpChg chg="del mod">
          <ac:chgData name="Triebold  Nicolas" userId="8414fac6-5c62-4ef6-aa02-b49f3eb7f0da" providerId="ADAL" clId="{9312DBCD-1085-42E4-8F97-733715E18CF7}" dt="2022-11-07T10:26:30.065" v="2642"/>
          <ac:grpSpMkLst>
            <pc:docMk/>
            <pc:sldMk cId="3330600227" sldId="267"/>
            <ac:grpSpMk id="121" creationId="{ABD4D8EB-CFF8-ACD8-8C66-ACAAC8ED63F6}"/>
          </ac:grpSpMkLst>
        </pc:grpChg>
        <pc:grpChg chg="del mod">
          <ac:chgData name="Triebold  Nicolas" userId="8414fac6-5c62-4ef6-aa02-b49f3eb7f0da" providerId="ADAL" clId="{9312DBCD-1085-42E4-8F97-733715E18CF7}" dt="2022-11-07T10:26:30.067" v="2650"/>
          <ac:grpSpMkLst>
            <pc:docMk/>
            <pc:sldMk cId="3330600227" sldId="267"/>
            <ac:grpSpMk id="126" creationId="{3CC3DC8F-FACD-455B-59D4-151F8C251E42}"/>
          </ac:grpSpMkLst>
        </pc:grpChg>
        <pc:grpChg chg="del mod">
          <ac:chgData name="Triebold  Nicolas" userId="8414fac6-5c62-4ef6-aa02-b49f3eb7f0da" providerId="ADAL" clId="{9312DBCD-1085-42E4-8F97-733715E18CF7}" dt="2022-11-07T10:26:30.074" v="2675"/>
          <ac:grpSpMkLst>
            <pc:docMk/>
            <pc:sldMk cId="3330600227" sldId="267"/>
            <ac:grpSpMk id="134" creationId="{5A6FC097-FBA6-26D0-B0D6-C9398889EFEC}"/>
          </ac:grpSpMkLst>
        </pc:grpChg>
        <pc:inkChg chg="del mod">
          <ac:chgData name="Triebold  Nicolas" userId="8414fac6-5c62-4ef6-aa02-b49f3eb7f0da" providerId="ADAL" clId="{9312DBCD-1085-42E4-8F97-733715E18CF7}" dt="2022-11-07T10:26:30.068" v="2657"/>
          <ac:inkMkLst>
            <pc:docMk/>
            <pc:sldMk cId="3330600227" sldId="267"/>
            <ac:inkMk id="9" creationId="{B17907A7-AE95-04BC-96D8-CE5DF47EAC2C}"/>
          </ac:inkMkLst>
        </pc:inkChg>
        <pc:inkChg chg="del mod">
          <ac:chgData name="Triebold  Nicolas" userId="8414fac6-5c62-4ef6-aa02-b49f3eb7f0da" providerId="ADAL" clId="{9312DBCD-1085-42E4-8F97-733715E18CF7}" dt="2022-11-07T10:26:30.074" v="2678"/>
          <ac:inkMkLst>
            <pc:docMk/>
            <pc:sldMk cId="3330600227" sldId="267"/>
            <ac:inkMk id="10" creationId="{FD58407C-92C5-6755-6197-679C5C161E89}"/>
          </ac:inkMkLst>
        </pc:inkChg>
        <pc:inkChg chg="del mod">
          <ac:chgData name="Triebold  Nicolas" userId="8414fac6-5c62-4ef6-aa02-b49f3eb7f0da" providerId="ADAL" clId="{9312DBCD-1085-42E4-8F97-733715E18CF7}" dt="2022-11-07T10:26:30.069" v="2661"/>
          <ac:inkMkLst>
            <pc:docMk/>
            <pc:sldMk cId="3330600227" sldId="267"/>
            <ac:inkMk id="11" creationId="{CB547C41-78BC-E33C-B988-3216AF28619B}"/>
          </ac:inkMkLst>
        </pc:inkChg>
        <pc:inkChg chg="del mod">
          <ac:chgData name="Triebold  Nicolas" userId="8414fac6-5c62-4ef6-aa02-b49f3eb7f0da" providerId="ADAL" clId="{9312DBCD-1085-42E4-8F97-733715E18CF7}" dt="2022-11-07T10:26:30.074" v="2676"/>
          <ac:inkMkLst>
            <pc:docMk/>
            <pc:sldMk cId="3330600227" sldId="267"/>
            <ac:inkMk id="12" creationId="{44C9AE21-F031-730A-8EB7-5AB82C85C112}"/>
          </ac:inkMkLst>
        </pc:inkChg>
        <pc:inkChg chg="del mod">
          <ac:chgData name="Triebold  Nicolas" userId="8414fac6-5c62-4ef6-aa02-b49f3eb7f0da" providerId="ADAL" clId="{9312DBCD-1085-42E4-8F97-733715E18CF7}" dt="2022-11-07T10:26:30.064" v="2639"/>
          <ac:inkMkLst>
            <pc:docMk/>
            <pc:sldMk cId="3330600227" sldId="267"/>
            <ac:inkMk id="13" creationId="{DA601EFC-4090-CD9C-49CA-F4D3CFC75D5C}"/>
          </ac:inkMkLst>
        </pc:inkChg>
        <pc:inkChg chg="del">
          <ac:chgData name="Triebold  Nicolas" userId="8414fac6-5c62-4ef6-aa02-b49f3eb7f0da" providerId="ADAL" clId="{9312DBCD-1085-42E4-8F97-733715E18CF7}" dt="2022-11-07T10:26:30.062" v="2629"/>
          <ac:inkMkLst>
            <pc:docMk/>
            <pc:sldMk cId="3330600227" sldId="267"/>
            <ac:inkMk id="15" creationId="{A12F37DC-7F96-A3BF-67E1-773D069228C3}"/>
          </ac:inkMkLst>
        </pc:inkChg>
        <pc:inkChg chg="del mod">
          <ac:chgData name="Triebold  Nicolas" userId="8414fac6-5c62-4ef6-aa02-b49f3eb7f0da" providerId="ADAL" clId="{9312DBCD-1085-42E4-8F97-733715E18CF7}" dt="2022-11-07T10:26:30.073" v="2673"/>
          <ac:inkMkLst>
            <pc:docMk/>
            <pc:sldMk cId="3330600227" sldId="267"/>
            <ac:inkMk id="16" creationId="{62021C30-03A3-A477-8288-BB8CF499E287}"/>
          </ac:inkMkLst>
        </pc:inkChg>
        <pc:inkChg chg="del mod">
          <ac:chgData name="Triebold  Nicolas" userId="8414fac6-5c62-4ef6-aa02-b49f3eb7f0da" providerId="ADAL" clId="{9312DBCD-1085-42E4-8F97-733715E18CF7}" dt="2022-11-07T10:26:30.075" v="2679"/>
          <ac:inkMkLst>
            <pc:docMk/>
            <pc:sldMk cId="3330600227" sldId="267"/>
            <ac:inkMk id="17" creationId="{A3002F73-CAC2-F5AA-2374-B97B87B2E594}"/>
          </ac:inkMkLst>
        </pc:inkChg>
        <pc:inkChg chg="del mod">
          <ac:chgData name="Triebold  Nicolas" userId="8414fac6-5c62-4ef6-aa02-b49f3eb7f0da" providerId="ADAL" clId="{9312DBCD-1085-42E4-8F97-733715E18CF7}" dt="2022-11-07T10:26:30.072" v="2669"/>
          <ac:inkMkLst>
            <pc:docMk/>
            <pc:sldMk cId="3330600227" sldId="267"/>
            <ac:inkMk id="18" creationId="{C382EBF4-2696-3C77-A48D-8B24F7FF6E57}"/>
          </ac:inkMkLst>
        </pc:inkChg>
        <pc:inkChg chg="del mod">
          <ac:chgData name="Triebold  Nicolas" userId="8414fac6-5c62-4ef6-aa02-b49f3eb7f0da" providerId="ADAL" clId="{9312DBCD-1085-42E4-8F97-733715E18CF7}" dt="2022-11-07T10:26:30.067" v="2654"/>
          <ac:inkMkLst>
            <pc:docMk/>
            <pc:sldMk cId="3330600227" sldId="267"/>
            <ac:inkMk id="19" creationId="{CD0078BE-62D3-0924-9D72-7524571C0FFD}"/>
          </ac:inkMkLst>
        </pc:inkChg>
        <pc:inkChg chg="del mod">
          <ac:chgData name="Triebold  Nicolas" userId="8414fac6-5c62-4ef6-aa02-b49f3eb7f0da" providerId="ADAL" clId="{9312DBCD-1085-42E4-8F97-733715E18CF7}" dt="2022-11-07T10:26:30.065" v="2643"/>
          <ac:inkMkLst>
            <pc:docMk/>
            <pc:sldMk cId="3330600227" sldId="267"/>
            <ac:inkMk id="20" creationId="{017D0076-5A60-B8D5-B0F3-D14906C0E9FB}"/>
          </ac:inkMkLst>
        </pc:inkChg>
        <pc:inkChg chg="del">
          <ac:chgData name="Triebold  Nicolas" userId="8414fac6-5c62-4ef6-aa02-b49f3eb7f0da" providerId="ADAL" clId="{9312DBCD-1085-42E4-8F97-733715E18CF7}" dt="2022-11-07T10:26:30.068" v="2659"/>
          <ac:inkMkLst>
            <pc:docMk/>
            <pc:sldMk cId="3330600227" sldId="267"/>
            <ac:inkMk id="21" creationId="{9FF4D54D-A55F-C777-0A7A-46DC78FB647B}"/>
          </ac:inkMkLst>
        </pc:inkChg>
        <pc:inkChg chg="del mod">
          <ac:chgData name="Triebold  Nicolas" userId="8414fac6-5c62-4ef6-aa02-b49f3eb7f0da" providerId="ADAL" clId="{9312DBCD-1085-42E4-8F97-733715E18CF7}" dt="2022-11-07T10:26:30.072" v="2668"/>
          <ac:inkMkLst>
            <pc:docMk/>
            <pc:sldMk cId="3330600227" sldId="267"/>
            <ac:inkMk id="23" creationId="{6A29E032-DDB9-C6C7-8940-9BD44E8F9835}"/>
          </ac:inkMkLst>
        </pc:inkChg>
        <pc:inkChg chg="del mod">
          <ac:chgData name="Triebold  Nicolas" userId="8414fac6-5c62-4ef6-aa02-b49f3eb7f0da" providerId="ADAL" clId="{9312DBCD-1085-42E4-8F97-733715E18CF7}" dt="2022-11-07T10:26:30.066" v="2649"/>
          <ac:inkMkLst>
            <pc:docMk/>
            <pc:sldMk cId="3330600227" sldId="267"/>
            <ac:inkMk id="24" creationId="{9E16A391-53F8-C793-9E32-914DB30C16B9}"/>
          </ac:inkMkLst>
        </pc:inkChg>
        <pc:inkChg chg="del">
          <ac:chgData name="Triebold  Nicolas" userId="8414fac6-5c62-4ef6-aa02-b49f3eb7f0da" providerId="ADAL" clId="{9312DBCD-1085-42E4-8F97-733715E18CF7}" dt="2022-11-07T10:26:30.060" v="2624"/>
          <ac:inkMkLst>
            <pc:docMk/>
            <pc:sldMk cId="3330600227" sldId="267"/>
            <ac:inkMk id="25" creationId="{149668D9-2D32-67BC-8FE6-003B4ED40741}"/>
          </ac:inkMkLst>
        </pc:inkChg>
        <pc:inkChg chg="del">
          <ac:chgData name="Triebold  Nicolas" userId="8414fac6-5c62-4ef6-aa02-b49f3eb7f0da" providerId="ADAL" clId="{9312DBCD-1085-42E4-8F97-733715E18CF7}" dt="2022-11-07T10:26:30.063" v="2637"/>
          <ac:inkMkLst>
            <pc:docMk/>
            <pc:sldMk cId="3330600227" sldId="267"/>
            <ac:inkMk id="28" creationId="{233654C2-05EF-191B-29E9-74BAE9096176}"/>
          </ac:inkMkLst>
        </pc:inkChg>
        <pc:inkChg chg="del mod">
          <ac:chgData name="Triebold  Nicolas" userId="8414fac6-5c62-4ef6-aa02-b49f3eb7f0da" providerId="ADAL" clId="{9312DBCD-1085-42E4-8F97-733715E18CF7}" dt="2022-11-07T10:26:30.065" v="2644"/>
          <ac:inkMkLst>
            <pc:docMk/>
            <pc:sldMk cId="3330600227" sldId="267"/>
            <ac:inkMk id="29" creationId="{E3B1FBF2-5614-BAF4-52E6-9C0D7F425C28}"/>
          </ac:inkMkLst>
        </pc:inkChg>
        <pc:inkChg chg="del">
          <ac:chgData name="Triebold  Nicolas" userId="8414fac6-5c62-4ef6-aa02-b49f3eb7f0da" providerId="ADAL" clId="{9312DBCD-1085-42E4-8F97-733715E18CF7}" dt="2022-11-07T10:26:30.075" v="2681"/>
          <ac:inkMkLst>
            <pc:docMk/>
            <pc:sldMk cId="3330600227" sldId="267"/>
            <ac:inkMk id="53" creationId="{D66B84D1-D698-BE4D-8158-7775CD127107}"/>
          </ac:inkMkLst>
        </pc:inkChg>
        <pc:inkChg chg="del">
          <ac:chgData name="Triebold  Nicolas" userId="8414fac6-5c62-4ef6-aa02-b49f3eb7f0da" providerId="ADAL" clId="{9312DBCD-1085-42E4-8F97-733715E18CF7}" dt="2022-11-07T10:26:30.072" v="2671"/>
          <ac:inkMkLst>
            <pc:docMk/>
            <pc:sldMk cId="3330600227" sldId="267"/>
            <ac:inkMk id="67" creationId="{3E7186ED-9E11-AB04-ABA5-0D8EEBD89BE3}"/>
          </ac:inkMkLst>
        </pc:inkChg>
        <pc:inkChg chg="del mod">
          <ac:chgData name="Triebold  Nicolas" userId="8414fac6-5c62-4ef6-aa02-b49f3eb7f0da" providerId="ADAL" clId="{9312DBCD-1085-42E4-8F97-733715E18CF7}" dt="2022-11-07T10:26:30.073" v="2672"/>
          <ac:inkMkLst>
            <pc:docMk/>
            <pc:sldMk cId="3330600227" sldId="267"/>
            <ac:inkMk id="69" creationId="{4870A311-D1D0-CE39-23BB-EB998A3CACC2}"/>
          </ac:inkMkLst>
        </pc:inkChg>
        <pc:inkChg chg="del mod">
          <ac:chgData name="Triebold  Nicolas" userId="8414fac6-5c62-4ef6-aa02-b49f3eb7f0da" providerId="ADAL" clId="{9312DBCD-1085-42E4-8F97-733715E18CF7}" dt="2022-11-07T10:26:30.071" v="2665"/>
          <ac:inkMkLst>
            <pc:docMk/>
            <pc:sldMk cId="3330600227" sldId="267"/>
            <ac:inkMk id="70" creationId="{AE8FD7E4-4E56-E85E-EFF9-5A5DF7BCF8E2}"/>
          </ac:inkMkLst>
        </pc:inkChg>
        <pc:inkChg chg="del mod">
          <ac:chgData name="Triebold  Nicolas" userId="8414fac6-5c62-4ef6-aa02-b49f3eb7f0da" providerId="ADAL" clId="{9312DBCD-1085-42E4-8F97-733715E18CF7}" dt="2022-11-07T10:26:30.069" v="2660"/>
          <ac:inkMkLst>
            <pc:docMk/>
            <pc:sldMk cId="3330600227" sldId="267"/>
            <ac:inkMk id="71" creationId="{63B113CA-82CE-98B5-C342-D5219F5B505D}"/>
          </ac:inkMkLst>
        </pc:inkChg>
        <pc:inkChg chg="del mod">
          <ac:chgData name="Triebold  Nicolas" userId="8414fac6-5c62-4ef6-aa02-b49f3eb7f0da" providerId="ADAL" clId="{9312DBCD-1085-42E4-8F97-733715E18CF7}" dt="2022-11-07T10:26:30.066" v="2646"/>
          <ac:inkMkLst>
            <pc:docMk/>
            <pc:sldMk cId="3330600227" sldId="267"/>
            <ac:inkMk id="72" creationId="{3BF4C46E-76DD-A878-F558-D846F579A24E}"/>
          </ac:inkMkLst>
        </pc:inkChg>
        <pc:inkChg chg="del mod">
          <ac:chgData name="Triebold  Nicolas" userId="8414fac6-5c62-4ef6-aa02-b49f3eb7f0da" providerId="ADAL" clId="{9312DBCD-1085-42E4-8F97-733715E18CF7}" dt="2022-11-07T10:26:30.062" v="2630"/>
          <ac:inkMkLst>
            <pc:docMk/>
            <pc:sldMk cId="3330600227" sldId="267"/>
            <ac:inkMk id="73" creationId="{2DC9266C-0528-64E4-CA1C-C9CEEF361201}"/>
          </ac:inkMkLst>
        </pc:inkChg>
        <pc:inkChg chg="del">
          <ac:chgData name="Triebold  Nicolas" userId="8414fac6-5c62-4ef6-aa02-b49f3eb7f0da" providerId="ADAL" clId="{9312DBCD-1085-42E4-8F97-733715E18CF7}" dt="2022-11-07T10:26:30.061" v="2626"/>
          <ac:inkMkLst>
            <pc:docMk/>
            <pc:sldMk cId="3330600227" sldId="267"/>
            <ac:inkMk id="74" creationId="{D2F20E50-6A76-1F1C-D692-0B6754E4ED48}"/>
          </ac:inkMkLst>
        </pc:inkChg>
        <pc:inkChg chg="del mod">
          <ac:chgData name="Triebold  Nicolas" userId="8414fac6-5c62-4ef6-aa02-b49f3eb7f0da" providerId="ADAL" clId="{9312DBCD-1085-42E4-8F97-733715E18CF7}" dt="2022-11-07T10:26:30.068" v="2656"/>
          <ac:inkMkLst>
            <pc:docMk/>
            <pc:sldMk cId="3330600227" sldId="267"/>
            <ac:inkMk id="75" creationId="{A07DB6B0-4118-12B9-136F-A5F47B1536EA}"/>
          </ac:inkMkLst>
        </pc:inkChg>
        <pc:inkChg chg="del mod">
          <ac:chgData name="Triebold  Nicolas" userId="8414fac6-5c62-4ef6-aa02-b49f3eb7f0da" providerId="ADAL" clId="{9312DBCD-1085-42E4-8F97-733715E18CF7}" dt="2022-11-07T10:26:30.061" v="2627"/>
          <ac:inkMkLst>
            <pc:docMk/>
            <pc:sldMk cId="3330600227" sldId="267"/>
            <ac:inkMk id="78" creationId="{27479585-F84F-D6E1-4EB1-3CC8D201089F}"/>
          </ac:inkMkLst>
        </pc:inkChg>
        <pc:inkChg chg="del mod">
          <ac:chgData name="Triebold  Nicolas" userId="8414fac6-5c62-4ef6-aa02-b49f3eb7f0da" providerId="ADAL" clId="{9312DBCD-1085-42E4-8F97-733715E18CF7}" dt="2022-11-07T10:26:30.067" v="2652"/>
          <ac:inkMkLst>
            <pc:docMk/>
            <pc:sldMk cId="3330600227" sldId="267"/>
            <ac:inkMk id="79" creationId="{65977F14-37AE-C2DD-95B4-FCEDA9DE7B1E}"/>
          </ac:inkMkLst>
        </pc:inkChg>
        <pc:inkChg chg="del mod">
          <ac:chgData name="Triebold  Nicolas" userId="8414fac6-5c62-4ef6-aa02-b49f3eb7f0da" providerId="ADAL" clId="{9312DBCD-1085-42E4-8F97-733715E18CF7}" dt="2022-11-07T10:26:30.064" v="2640"/>
          <ac:inkMkLst>
            <pc:docMk/>
            <pc:sldMk cId="3330600227" sldId="267"/>
            <ac:inkMk id="80" creationId="{1ED2F7C4-A594-46C8-4FC8-6D2B8A9BEAAF}"/>
          </ac:inkMkLst>
        </pc:inkChg>
        <pc:inkChg chg="del mod">
          <ac:chgData name="Triebold  Nicolas" userId="8414fac6-5c62-4ef6-aa02-b49f3eb7f0da" providerId="ADAL" clId="{9312DBCD-1085-42E4-8F97-733715E18CF7}" dt="2022-11-07T10:26:30.071" v="2667"/>
          <ac:inkMkLst>
            <pc:docMk/>
            <pc:sldMk cId="3330600227" sldId="267"/>
            <ac:inkMk id="81" creationId="{C52BC87E-BB77-8047-3D4A-CF43C7499980}"/>
          </ac:inkMkLst>
        </pc:inkChg>
        <pc:inkChg chg="del mod">
          <ac:chgData name="Triebold  Nicolas" userId="8414fac6-5c62-4ef6-aa02-b49f3eb7f0da" providerId="ADAL" clId="{9312DBCD-1085-42E4-8F97-733715E18CF7}" dt="2022-11-07T10:26:30.063" v="2635"/>
          <ac:inkMkLst>
            <pc:docMk/>
            <pc:sldMk cId="3330600227" sldId="267"/>
            <ac:inkMk id="82" creationId="{435B2236-66CF-858E-B3FE-2C81784C4988}"/>
          </ac:inkMkLst>
        </pc:inkChg>
        <pc:inkChg chg="del mod">
          <ac:chgData name="Triebold  Nicolas" userId="8414fac6-5c62-4ef6-aa02-b49f3eb7f0da" providerId="ADAL" clId="{9312DBCD-1085-42E4-8F97-733715E18CF7}" dt="2022-11-07T10:26:30.066" v="2647"/>
          <ac:inkMkLst>
            <pc:docMk/>
            <pc:sldMk cId="3330600227" sldId="267"/>
            <ac:inkMk id="86" creationId="{026C8F50-C9BD-5E75-08BB-FBF6669651A4}"/>
          </ac:inkMkLst>
        </pc:inkChg>
        <pc:inkChg chg="del mod">
          <ac:chgData name="Triebold  Nicolas" userId="8414fac6-5c62-4ef6-aa02-b49f3eb7f0da" providerId="ADAL" clId="{9312DBCD-1085-42E4-8F97-733715E18CF7}" dt="2022-11-07T10:26:30.064" v="2641"/>
          <ac:inkMkLst>
            <pc:docMk/>
            <pc:sldMk cId="3330600227" sldId="267"/>
            <ac:inkMk id="87" creationId="{F28400B2-0889-A032-3113-6A6B796AD367}"/>
          </ac:inkMkLst>
        </pc:inkChg>
        <pc:inkChg chg="del mod">
          <ac:chgData name="Triebold  Nicolas" userId="8414fac6-5c62-4ef6-aa02-b49f3eb7f0da" providerId="ADAL" clId="{9312DBCD-1085-42E4-8F97-733715E18CF7}" dt="2022-11-07T10:26:30.073" v="2674"/>
          <ac:inkMkLst>
            <pc:docMk/>
            <pc:sldMk cId="3330600227" sldId="267"/>
            <ac:inkMk id="89" creationId="{74D4E339-BAE4-9F2A-7C2C-D480A4578F2D}"/>
          </ac:inkMkLst>
        </pc:inkChg>
        <pc:inkChg chg="del mod">
          <ac:chgData name="Triebold  Nicolas" userId="8414fac6-5c62-4ef6-aa02-b49f3eb7f0da" providerId="ADAL" clId="{9312DBCD-1085-42E4-8F97-733715E18CF7}" dt="2022-11-07T10:26:30.075" v="2680"/>
          <ac:inkMkLst>
            <pc:docMk/>
            <pc:sldMk cId="3330600227" sldId="267"/>
            <ac:inkMk id="90" creationId="{6B06DA26-1807-50B9-2774-DCD597E307FA}"/>
          </ac:inkMkLst>
        </pc:inkChg>
        <pc:inkChg chg="del">
          <ac:chgData name="Triebold  Nicolas" userId="8414fac6-5c62-4ef6-aa02-b49f3eb7f0da" providerId="ADAL" clId="{9312DBCD-1085-42E4-8F97-733715E18CF7}" dt="2022-11-07T10:26:30.062" v="2632"/>
          <ac:inkMkLst>
            <pc:docMk/>
            <pc:sldMk cId="3330600227" sldId="267"/>
            <ac:inkMk id="91" creationId="{7B24681E-58BA-20BD-1E77-BF8C5D5590FF}"/>
          </ac:inkMkLst>
        </pc:inkChg>
        <pc:inkChg chg="del">
          <ac:chgData name="Triebold  Nicolas" userId="8414fac6-5c62-4ef6-aa02-b49f3eb7f0da" providerId="ADAL" clId="{9312DBCD-1085-42E4-8F97-733715E18CF7}" dt="2022-11-07T10:26:30.066" v="2648"/>
          <ac:inkMkLst>
            <pc:docMk/>
            <pc:sldMk cId="3330600227" sldId="267"/>
            <ac:inkMk id="99" creationId="{5C513B06-BAFF-B027-41BF-25FCE4E128EB}"/>
          </ac:inkMkLst>
        </pc:inkChg>
        <pc:inkChg chg="del">
          <ac:chgData name="Triebold  Nicolas" userId="8414fac6-5c62-4ef6-aa02-b49f3eb7f0da" providerId="ADAL" clId="{9312DBCD-1085-42E4-8F97-733715E18CF7}" dt="2022-11-07T10:26:30.065" v="2645"/>
          <ac:inkMkLst>
            <pc:docMk/>
            <pc:sldMk cId="3330600227" sldId="267"/>
            <ac:inkMk id="100" creationId="{B42D80F2-FEFA-1723-C47B-A57CA58A6C78}"/>
          </ac:inkMkLst>
        </pc:inkChg>
        <pc:inkChg chg="del">
          <ac:chgData name="Triebold  Nicolas" userId="8414fac6-5c62-4ef6-aa02-b49f3eb7f0da" providerId="ADAL" clId="{9312DBCD-1085-42E4-8F97-733715E18CF7}" dt="2022-11-07T10:26:30.068" v="2658"/>
          <ac:inkMkLst>
            <pc:docMk/>
            <pc:sldMk cId="3330600227" sldId="267"/>
            <ac:inkMk id="101" creationId="{89D348BA-AD97-120C-8691-7F1E69B67D8B}"/>
          </ac:inkMkLst>
        </pc:inkChg>
        <pc:inkChg chg="del">
          <ac:chgData name="Triebold  Nicolas" userId="8414fac6-5c62-4ef6-aa02-b49f3eb7f0da" providerId="ADAL" clId="{9312DBCD-1085-42E4-8F97-733715E18CF7}" dt="2022-11-07T10:26:30.071" v="2666"/>
          <ac:inkMkLst>
            <pc:docMk/>
            <pc:sldMk cId="3330600227" sldId="267"/>
            <ac:inkMk id="103" creationId="{B32E9F89-7287-2E71-B412-EBAFBEE36CE9}"/>
          </ac:inkMkLst>
        </pc:inkChg>
        <pc:inkChg chg="del">
          <ac:chgData name="Triebold  Nicolas" userId="8414fac6-5c62-4ef6-aa02-b49f3eb7f0da" providerId="ADAL" clId="{9312DBCD-1085-42E4-8F97-733715E18CF7}" dt="2022-11-07T10:26:30.063" v="2636"/>
          <ac:inkMkLst>
            <pc:docMk/>
            <pc:sldMk cId="3330600227" sldId="267"/>
            <ac:inkMk id="105" creationId="{E8ACE767-B7B8-688B-3456-EBF8B2840F53}"/>
          </ac:inkMkLst>
        </pc:inkChg>
        <pc:inkChg chg="del">
          <ac:chgData name="Triebold  Nicolas" userId="8414fac6-5c62-4ef6-aa02-b49f3eb7f0da" providerId="ADAL" clId="{9312DBCD-1085-42E4-8F97-733715E18CF7}" dt="2022-11-07T10:26:30.061" v="2625"/>
          <ac:inkMkLst>
            <pc:docMk/>
            <pc:sldMk cId="3330600227" sldId="267"/>
            <ac:inkMk id="106" creationId="{0150DBBC-3501-4DBA-5623-7C3CD2BDACAB}"/>
          </ac:inkMkLst>
        </pc:inkChg>
        <pc:inkChg chg="del">
          <ac:chgData name="Triebold  Nicolas" userId="8414fac6-5c62-4ef6-aa02-b49f3eb7f0da" providerId="ADAL" clId="{9312DBCD-1085-42E4-8F97-733715E18CF7}" dt="2022-11-07T10:26:30.063" v="2633"/>
          <ac:inkMkLst>
            <pc:docMk/>
            <pc:sldMk cId="3330600227" sldId="267"/>
            <ac:inkMk id="107" creationId="{77C6C2AC-1B6E-DF07-F490-CBA0033A27EF}"/>
          </ac:inkMkLst>
        </pc:inkChg>
        <pc:inkChg chg="del">
          <ac:chgData name="Triebold  Nicolas" userId="8414fac6-5c62-4ef6-aa02-b49f3eb7f0da" providerId="ADAL" clId="{9312DBCD-1085-42E4-8F97-733715E18CF7}" dt="2022-11-07T10:26:30.070" v="2662"/>
          <ac:inkMkLst>
            <pc:docMk/>
            <pc:sldMk cId="3330600227" sldId="267"/>
            <ac:inkMk id="108" creationId="{6D2234BE-2443-3E27-8ED7-2C4D12826F47}"/>
          </ac:inkMkLst>
        </pc:inkChg>
        <pc:inkChg chg="del">
          <ac:chgData name="Triebold  Nicolas" userId="8414fac6-5c62-4ef6-aa02-b49f3eb7f0da" providerId="ADAL" clId="{9312DBCD-1085-42E4-8F97-733715E18CF7}" dt="2022-11-07T10:26:30.075" v="2682"/>
          <ac:inkMkLst>
            <pc:docMk/>
            <pc:sldMk cId="3330600227" sldId="267"/>
            <ac:inkMk id="111" creationId="{66064BDA-6CE1-C132-27FD-C6EF8C38015E}"/>
          </ac:inkMkLst>
        </pc:inkChg>
        <pc:inkChg chg="del">
          <ac:chgData name="Triebold  Nicolas" userId="8414fac6-5c62-4ef6-aa02-b49f3eb7f0da" providerId="ADAL" clId="{9312DBCD-1085-42E4-8F97-733715E18CF7}" dt="2022-11-07T10:26:30.067" v="2653"/>
          <ac:inkMkLst>
            <pc:docMk/>
            <pc:sldMk cId="3330600227" sldId="267"/>
            <ac:inkMk id="112" creationId="{709C8912-7B03-DA7C-14E0-5994F7BB2903}"/>
          </ac:inkMkLst>
        </pc:inkChg>
        <pc:inkChg chg="del">
          <ac:chgData name="Triebold  Nicolas" userId="8414fac6-5c62-4ef6-aa02-b49f3eb7f0da" providerId="ADAL" clId="{9312DBCD-1085-42E4-8F97-733715E18CF7}" dt="2022-11-07T10:26:30.070" v="2663"/>
          <ac:inkMkLst>
            <pc:docMk/>
            <pc:sldMk cId="3330600227" sldId="267"/>
            <ac:inkMk id="113" creationId="{A1DA31EF-8940-385C-C5A1-45F005D695D9}"/>
          </ac:inkMkLst>
        </pc:inkChg>
        <pc:inkChg chg="del">
          <ac:chgData name="Triebold  Nicolas" userId="8414fac6-5c62-4ef6-aa02-b49f3eb7f0da" providerId="ADAL" clId="{9312DBCD-1085-42E4-8F97-733715E18CF7}" dt="2022-11-07T10:26:30.062" v="2628"/>
          <ac:inkMkLst>
            <pc:docMk/>
            <pc:sldMk cId="3330600227" sldId="267"/>
            <ac:inkMk id="114" creationId="{5465EDEB-6B2F-0C7D-A807-754CE85A64ED}"/>
          </ac:inkMkLst>
        </pc:inkChg>
        <pc:inkChg chg="del">
          <ac:chgData name="Triebold  Nicolas" userId="8414fac6-5c62-4ef6-aa02-b49f3eb7f0da" providerId="ADAL" clId="{9312DBCD-1085-42E4-8F97-733715E18CF7}" dt="2022-11-07T10:26:30.074" v="2677"/>
          <ac:inkMkLst>
            <pc:docMk/>
            <pc:sldMk cId="3330600227" sldId="267"/>
            <ac:inkMk id="115" creationId="{37228522-6B6E-66C1-587F-2E6317C9DCC9}"/>
          </ac:inkMkLst>
        </pc:inkChg>
        <pc:inkChg chg="del mod">
          <ac:chgData name="Triebold  Nicolas" userId="8414fac6-5c62-4ef6-aa02-b49f3eb7f0da" providerId="ADAL" clId="{9312DBCD-1085-42E4-8F97-733715E18CF7}" dt="2022-11-07T10:26:30.065" v="2642"/>
          <ac:inkMkLst>
            <pc:docMk/>
            <pc:sldMk cId="3330600227" sldId="267"/>
            <ac:inkMk id="118" creationId="{912B59FD-9FB2-4721-BAC0-73A4C8E2DD73}"/>
          </ac:inkMkLst>
        </pc:inkChg>
        <pc:inkChg chg="del mod">
          <ac:chgData name="Triebold  Nicolas" userId="8414fac6-5c62-4ef6-aa02-b49f3eb7f0da" providerId="ADAL" clId="{9312DBCD-1085-42E4-8F97-733715E18CF7}" dt="2022-11-07T10:26:30.067" v="2651"/>
          <ac:inkMkLst>
            <pc:docMk/>
            <pc:sldMk cId="3330600227" sldId="267"/>
            <ac:inkMk id="119" creationId="{233FA3C8-0CE9-447C-7A03-11DB8D2CEFD0}"/>
          </ac:inkMkLst>
        </pc:inkChg>
        <pc:inkChg chg="del">
          <ac:chgData name="Triebold  Nicolas" userId="8414fac6-5c62-4ef6-aa02-b49f3eb7f0da" providerId="ADAL" clId="{9312DBCD-1085-42E4-8F97-733715E18CF7}" dt="2022-11-07T10:26:30.064" v="2638"/>
          <ac:inkMkLst>
            <pc:docMk/>
            <pc:sldMk cId="3330600227" sldId="267"/>
            <ac:inkMk id="120" creationId="{C612FB1F-4656-38D7-AC13-2F980E31FD7E}"/>
          </ac:inkMkLst>
        </pc:inkChg>
        <pc:inkChg chg="del mod">
          <ac:chgData name="Triebold  Nicolas" userId="8414fac6-5c62-4ef6-aa02-b49f3eb7f0da" providerId="ADAL" clId="{9312DBCD-1085-42E4-8F97-733715E18CF7}" dt="2022-11-07T10:26:30.067" v="2650"/>
          <ac:inkMkLst>
            <pc:docMk/>
            <pc:sldMk cId="3330600227" sldId="267"/>
            <ac:inkMk id="122" creationId="{5D8F126C-CC26-6DB5-1561-8466587B2A69}"/>
          </ac:inkMkLst>
        </pc:inkChg>
        <pc:inkChg chg="del mod">
          <ac:chgData name="Triebold  Nicolas" userId="8414fac6-5c62-4ef6-aa02-b49f3eb7f0da" providerId="ADAL" clId="{9312DBCD-1085-42E4-8F97-733715E18CF7}" dt="2022-11-07T10:26:30.063" v="2634"/>
          <ac:inkMkLst>
            <pc:docMk/>
            <pc:sldMk cId="3330600227" sldId="267"/>
            <ac:inkMk id="123" creationId="{049C46AC-56FE-8549-B50D-3495BAA18223}"/>
          </ac:inkMkLst>
        </pc:inkChg>
        <pc:inkChg chg="del">
          <ac:chgData name="Triebold  Nicolas" userId="8414fac6-5c62-4ef6-aa02-b49f3eb7f0da" providerId="ADAL" clId="{9312DBCD-1085-42E4-8F97-733715E18CF7}" dt="2022-11-07T10:26:30.062" v="2631"/>
          <ac:inkMkLst>
            <pc:docMk/>
            <pc:sldMk cId="3330600227" sldId="267"/>
            <ac:inkMk id="124" creationId="{D7E9C769-067A-4220-41F4-0D8CE6E69D73}"/>
          </ac:inkMkLst>
        </pc:inkChg>
        <pc:inkChg chg="del mod">
          <ac:chgData name="Triebold  Nicolas" userId="8414fac6-5c62-4ef6-aa02-b49f3eb7f0da" providerId="ADAL" clId="{9312DBCD-1085-42E4-8F97-733715E18CF7}" dt="2022-11-07T10:26:30.070" v="2664"/>
          <ac:inkMkLst>
            <pc:docMk/>
            <pc:sldMk cId="3330600227" sldId="267"/>
            <ac:inkMk id="125" creationId="{268D860B-E412-0A82-1E64-8A574E7B3D50}"/>
          </ac:inkMkLst>
        </pc:inkChg>
        <pc:inkChg chg="del">
          <ac:chgData name="Triebold  Nicolas" userId="8414fac6-5c62-4ef6-aa02-b49f3eb7f0da" providerId="ADAL" clId="{9312DBCD-1085-42E4-8F97-733715E18CF7}" dt="2022-11-07T10:26:30.068" v="2655"/>
          <ac:inkMkLst>
            <pc:docMk/>
            <pc:sldMk cId="3330600227" sldId="267"/>
            <ac:inkMk id="127" creationId="{91A25289-8B49-713D-7754-982596427FDB}"/>
          </ac:inkMkLst>
        </pc:inkChg>
        <pc:inkChg chg="del mod">
          <ac:chgData name="Triebold  Nicolas" userId="8414fac6-5c62-4ef6-aa02-b49f3eb7f0da" providerId="ADAL" clId="{9312DBCD-1085-42E4-8F97-733715E18CF7}" dt="2022-11-07T10:26:30.074" v="2675"/>
          <ac:inkMkLst>
            <pc:docMk/>
            <pc:sldMk cId="3330600227" sldId="267"/>
            <ac:inkMk id="128" creationId="{FD65EE78-653D-65E5-8962-6FB61A32706D}"/>
          </ac:inkMkLst>
        </pc:inkChg>
        <pc:inkChg chg="del mod">
          <ac:chgData name="Triebold  Nicolas" userId="8414fac6-5c62-4ef6-aa02-b49f3eb7f0da" providerId="ADAL" clId="{9312DBCD-1085-42E4-8F97-733715E18CF7}" dt="2022-11-07T10:26:30.072" v="2670"/>
          <ac:inkMkLst>
            <pc:docMk/>
            <pc:sldMk cId="3330600227" sldId="267"/>
            <ac:inkMk id="130" creationId="{ACDD2CBB-FC71-8F13-A116-900900B4B3FE}"/>
          </ac:inkMkLst>
        </pc:inkChg>
      </pc:sldChg>
      <pc:sldChg chg="addSp delSp modSp add mod">
        <pc:chgData name="Triebold  Nicolas" userId="8414fac6-5c62-4ef6-aa02-b49f3eb7f0da" providerId="ADAL" clId="{9312DBCD-1085-42E4-8F97-733715E18CF7}" dt="2022-11-07T10:42:48.717" v="5077" actId="6549"/>
        <pc:sldMkLst>
          <pc:docMk/>
          <pc:sldMk cId="1770932157" sldId="268"/>
        </pc:sldMkLst>
        <pc:spChg chg="add mod">
          <ac:chgData name="Triebold  Nicolas" userId="8414fac6-5c62-4ef6-aa02-b49f3eb7f0da" providerId="ADAL" clId="{9312DBCD-1085-42E4-8F97-733715E18CF7}" dt="2022-11-07T10:39:02.512" v="4721" actId="6549"/>
          <ac:spMkLst>
            <pc:docMk/>
            <pc:sldMk cId="1770932157" sldId="268"/>
            <ac:spMk id="2" creationId="{9EA61B63-422E-9BAF-1CFE-4DFBCD62BACD}"/>
          </ac:spMkLst>
        </pc:spChg>
        <pc:spChg chg="mod">
          <ac:chgData name="Triebold  Nicolas" userId="8414fac6-5c62-4ef6-aa02-b49f3eb7f0da" providerId="ADAL" clId="{9312DBCD-1085-42E4-8F97-733715E18CF7}" dt="2022-11-07T10:42:48.717" v="5077" actId="6549"/>
          <ac:spMkLst>
            <pc:docMk/>
            <pc:sldMk cId="1770932157" sldId="268"/>
            <ac:spMk id="6" creationId="{00000000-0000-0000-0000-000000000000}"/>
          </ac:spMkLst>
        </pc:spChg>
        <pc:spChg chg="mod">
          <ac:chgData name="Triebold  Nicolas" userId="8414fac6-5c62-4ef6-aa02-b49f3eb7f0da" providerId="ADAL" clId="{9312DBCD-1085-42E4-8F97-733715E18CF7}" dt="2022-11-07T10:38:53.577" v="4698" actId="20577"/>
          <ac:spMkLst>
            <pc:docMk/>
            <pc:sldMk cId="1770932157" sldId="268"/>
            <ac:spMk id="7" creationId="{00000000-0000-0000-0000-000000000000}"/>
          </ac:spMkLst>
        </pc:spChg>
        <pc:spChg chg="del">
          <ac:chgData name="Triebold  Nicolas" userId="8414fac6-5c62-4ef6-aa02-b49f3eb7f0da" providerId="ADAL" clId="{9312DBCD-1085-42E4-8F97-733715E18CF7}" dt="2022-11-07T10:34:40.964" v="3878" actId="478"/>
          <ac:spMkLst>
            <pc:docMk/>
            <pc:sldMk cId="1770932157" sldId="268"/>
            <ac:spMk id="56" creationId="{FAD2476F-C436-2BCA-9FAE-66287FF2CE05}"/>
          </ac:spMkLst>
        </pc:spChg>
        <pc:spChg chg="mod">
          <ac:chgData name="Triebold  Nicolas" userId="8414fac6-5c62-4ef6-aa02-b49f3eb7f0da" providerId="ADAL" clId="{9312DBCD-1085-42E4-8F97-733715E18CF7}" dt="2022-11-07T10:34:44.111" v="3880" actId="27636"/>
          <ac:spMkLst>
            <pc:docMk/>
            <pc:sldMk cId="1770932157" sldId="268"/>
            <ac:spMk id="83" creationId="{8E8CE508-60C4-A18F-39F9-973E6E94E1B4}"/>
          </ac:spMkLst>
        </pc:spChg>
        <pc:grpChg chg="del mod">
          <ac:chgData name="Triebold  Nicolas" userId="8414fac6-5c62-4ef6-aa02-b49f3eb7f0da" providerId="ADAL" clId="{9312DBCD-1085-42E4-8F97-733715E18CF7}" dt="2022-11-07T10:37:14.193" v="4409"/>
          <ac:grpSpMkLst>
            <pc:docMk/>
            <pc:sldMk cId="1770932157" sldId="268"/>
            <ac:grpSpMk id="11" creationId="{57FE45EB-72D2-4CF7-0F1E-8A240A823F9C}"/>
          </ac:grpSpMkLst>
        </pc:grpChg>
        <pc:grpChg chg="del mod">
          <ac:chgData name="Triebold  Nicolas" userId="8414fac6-5c62-4ef6-aa02-b49f3eb7f0da" providerId="ADAL" clId="{9312DBCD-1085-42E4-8F97-733715E18CF7}" dt="2022-11-07T10:39:28.855" v="4749"/>
          <ac:grpSpMkLst>
            <pc:docMk/>
            <pc:sldMk cId="1770932157" sldId="268"/>
            <ac:grpSpMk id="13" creationId="{7D4373C3-1133-0DC1-365C-C6E55D0B7606}"/>
          </ac:grpSpMkLst>
        </pc:grpChg>
        <pc:grpChg chg="del mod">
          <ac:chgData name="Triebold  Nicolas" userId="8414fac6-5c62-4ef6-aa02-b49f3eb7f0da" providerId="ADAL" clId="{9312DBCD-1085-42E4-8F97-733715E18CF7}" dt="2022-11-07T10:39:12.602" v="4726"/>
          <ac:grpSpMkLst>
            <pc:docMk/>
            <pc:sldMk cId="1770932157" sldId="268"/>
            <ac:grpSpMk id="17" creationId="{2C9F6540-E9A8-6541-E607-E7C3E304AA84}"/>
          </ac:grpSpMkLst>
        </pc:grpChg>
        <pc:grpChg chg="del mod">
          <ac:chgData name="Triebold  Nicolas" userId="8414fac6-5c62-4ef6-aa02-b49f3eb7f0da" providerId="ADAL" clId="{9312DBCD-1085-42E4-8F97-733715E18CF7}" dt="2022-11-07T10:39:22.642" v="4738"/>
          <ac:grpSpMkLst>
            <pc:docMk/>
            <pc:sldMk cId="1770932157" sldId="268"/>
            <ac:grpSpMk id="29" creationId="{901F74AB-F494-3A91-1528-286BE3CB80F4}"/>
          </ac:grpSpMkLst>
        </pc:grpChg>
        <pc:grpChg chg="del mod">
          <ac:chgData name="Triebold  Nicolas" userId="8414fac6-5c62-4ef6-aa02-b49f3eb7f0da" providerId="ADAL" clId="{9312DBCD-1085-42E4-8F97-733715E18CF7}" dt="2022-11-07T10:39:25.394" v="4743"/>
          <ac:grpSpMkLst>
            <pc:docMk/>
            <pc:sldMk cId="1770932157" sldId="268"/>
            <ac:grpSpMk id="44" creationId="{2F2CD5F5-E24B-97EB-A269-2BE5BC3F7FFE}"/>
          </ac:grpSpMkLst>
        </pc:grpChg>
        <pc:grpChg chg="del mod">
          <ac:chgData name="Triebold  Nicolas" userId="8414fac6-5c62-4ef6-aa02-b49f3eb7f0da" providerId="ADAL" clId="{9312DBCD-1085-42E4-8F97-733715E18CF7}" dt="2022-11-07T10:39:28.855" v="4749"/>
          <ac:grpSpMkLst>
            <pc:docMk/>
            <pc:sldMk cId="1770932157" sldId="268"/>
            <ac:grpSpMk id="53" creationId="{48021F2E-B25E-D867-D79F-E78E863AC318}"/>
          </ac:grpSpMkLst>
        </pc:grpChg>
        <pc:grpChg chg="del mod">
          <ac:chgData name="Triebold  Nicolas" userId="8414fac6-5c62-4ef6-aa02-b49f3eb7f0da" providerId="ADAL" clId="{9312DBCD-1085-42E4-8F97-733715E18CF7}" dt="2022-11-07T10:40:14.886" v="4818"/>
          <ac:grpSpMkLst>
            <pc:docMk/>
            <pc:sldMk cId="1770932157" sldId="268"/>
            <ac:grpSpMk id="61" creationId="{127883C6-61EF-4145-EF10-76FB27D18BC9}"/>
          </ac:grpSpMkLst>
        </pc:grpChg>
        <pc:grpChg chg="del">
          <ac:chgData name="Triebold  Nicolas" userId="8414fac6-5c62-4ef6-aa02-b49f3eb7f0da" providerId="ADAL" clId="{9312DBCD-1085-42E4-8F97-733715E18CF7}" dt="2022-11-07T10:34:39.576" v="3877" actId="478"/>
          <ac:grpSpMkLst>
            <pc:docMk/>
            <pc:sldMk cId="1770932157" sldId="268"/>
            <ac:grpSpMk id="68" creationId="{324DCBA8-1387-538F-76AE-15399BEE2D9E}"/>
          </ac:grpSpMkLst>
        </pc:grpChg>
        <pc:grpChg chg="del mod">
          <ac:chgData name="Triebold  Nicolas" userId="8414fac6-5c62-4ef6-aa02-b49f3eb7f0da" providerId="ADAL" clId="{9312DBCD-1085-42E4-8F97-733715E18CF7}" dt="2022-11-07T10:40:17.826" v="4824"/>
          <ac:grpSpMkLst>
            <pc:docMk/>
            <pc:sldMk cId="1770932157" sldId="268"/>
            <ac:grpSpMk id="70" creationId="{7B83E725-5170-AA03-9A0A-9588BF6ECBF3}"/>
          </ac:grpSpMkLst>
        </pc:grpChg>
        <pc:grpChg chg="mod">
          <ac:chgData name="Triebold  Nicolas" userId="8414fac6-5c62-4ef6-aa02-b49f3eb7f0da" providerId="ADAL" clId="{9312DBCD-1085-42E4-8F97-733715E18CF7}" dt="2022-11-07T10:40:17.826" v="4824"/>
          <ac:grpSpMkLst>
            <pc:docMk/>
            <pc:sldMk cId="1770932157" sldId="268"/>
            <ac:grpSpMk id="76" creationId="{E7907EC9-6734-BADA-DD11-0CE61753CADA}"/>
          </ac:grpSpMkLst>
        </pc:grp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9" creationId="{0F594F8A-8CE6-E952-623A-09CB4FB30429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10" creationId="{4905414D-DE1B-4063-3EFC-52C47F90B529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12" creationId="{50DAF437-E36C-1F1E-86B7-1FBB9D3D0270}"/>
          </ac:inkMkLst>
        </pc:inkChg>
        <pc:inkChg chg="add del mod">
          <ac:chgData name="Triebold  Nicolas" userId="8414fac6-5c62-4ef6-aa02-b49f3eb7f0da" providerId="ADAL" clId="{9312DBCD-1085-42E4-8F97-733715E18CF7}" dt="2022-11-07T10:39:12.602" v="4726"/>
          <ac:inkMkLst>
            <pc:docMk/>
            <pc:sldMk cId="1770932157" sldId="268"/>
            <ac:inkMk id="15" creationId="{4F14DB80-324D-EB15-4357-EC896E25B750}"/>
          </ac:inkMkLst>
        </pc:inkChg>
        <pc:inkChg chg="add del mod">
          <ac:chgData name="Triebold  Nicolas" userId="8414fac6-5c62-4ef6-aa02-b49f3eb7f0da" providerId="ADAL" clId="{9312DBCD-1085-42E4-8F97-733715E18CF7}" dt="2022-11-07T10:39:12.603" v="4727"/>
          <ac:inkMkLst>
            <pc:docMk/>
            <pc:sldMk cId="1770932157" sldId="268"/>
            <ac:inkMk id="16" creationId="{C7632812-2EB6-8DDE-25C4-D9FA8A9DFB79}"/>
          </ac:inkMkLst>
        </pc:inkChg>
        <pc:inkChg chg="add">
          <ac:chgData name="Triebold  Nicolas" userId="8414fac6-5c62-4ef6-aa02-b49f3eb7f0da" providerId="ADAL" clId="{9312DBCD-1085-42E4-8F97-733715E18CF7}" dt="2022-11-07T10:39:15.240" v="4728" actId="9405"/>
          <ac:inkMkLst>
            <pc:docMk/>
            <pc:sldMk cId="1770932157" sldId="268"/>
            <ac:inkMk id="18" creationId="{0CC94309-D6AE-0823-CB97-9E3405E3F30A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19" creationId="{F6BDD67F-49E4-6865-D4DD-51D93308FBEC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20" creationId="{EF12C1F4-66F0-4595-2606-A48D276521B4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21" creationId="{EC890498-E26D-FEE3-0726-50920A30F29F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22" creationId="{91576FFE-79EE-8C29-9F69-9DE5F9E3FE4D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23" creationId="{195FD194-8172-C8A2-3BB2-4CD60C67F3DA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24" creationId="{C57996FB-FA17-9F0A-E30F-117D34B8EA61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25" creationId="{A28C5DB8-D171-77E7-2CE4-9A66B38AF1AF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27" creationId="{1F0896A8-C569-8E87-035D-C03F2D5B13FE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28" creationId="{C875560A-C10E-4983-BEF6-0B4C1AC0A124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45" creationId="{F10BEEA3-7717-2933-5808-E6209ABEFFFF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48" creationId="{AB973A33-C385-B175-B832-879B242BD7A1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49" creationId="{727726EA-9B00-B862-A977-B7145A1B8ECC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52" creationId="{2D269D9A-A7E1-C3B4-6D85-7CDD32D6C6A3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54" creationId="{4BFB9E0E-4738-59E8-9564-06D1FB081F1B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57" creationId="{D8D1E6D2-8FAB-3FCF-DEEB-68E0285894DB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58" creationId="{FE0D5D84-CBD7-E125-A01A-59006026527D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59" creationId="{4823DCB0-CE66-3CD7-DC29-7000DF81638F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60" creationId="{AEC5D756-C03F-6C51-378C-DBF41F2D8577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62" creationId="{20022041-3C0B-2435-6D5A-AC5617863FC0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63" creationId="{247916C6-3AB9-6B36-71EA-B2C2968DD282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64" creationId="{B817CFF0-6E53-9EA9-3C25-54EBED2A8E3C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65" creationId="{4B5B395B-ECDE-F6A2-0B5D-1323345D37DC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66" creationId="{9FD6FFA9-6BBE-234F-0AA7-8EF57FB90280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67" creationId="{92DAD3BD-C551-2B55-1793-E941C82B973C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69" creationId="{5597B729-EED7-F149-2256-D961223EDC00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71" creationId="{3C3FF6B9-4019-1C56-00ED-31C7D373E2D8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72" creationId="{66FF4BCC-AA6D-13F6-321F-6DCD8153D0BE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73" creationId="{10C285E0-2868-A911-42A8-5DD3D85BFB8D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74" creationId="{FA706550-C929-EF8A-AE25-1E8E08432B7B}"/>
          </ac:inkMkLst>
        </pc:inkChg>
        <pc:inkChg chg="add mod">
          <ac:chgData name="Triebold  Nicolas" userId="8414fac6-5c62-4ef6-aa02-b49f3eb7f0da" providerId="ADAL" clId="{9312DBCD-1085-42E4-8F97-733715E18CF7}" dt="2022-11-07T10:40:17.826" v="4824"/>
          <ac:inkMkLst>
            <pc:docMk/>
            <pc:sldMk cId="1770932157" sldId="268"/>
            <ac:inkMk id="75" creationId="{E9298C64-E62D-4D7B-2993-8AE34AC2ECED}"/>
          </ac:inkMkLst>
        </pc:inkChg>
      </pc:sldChg>
    </pc:docChg>
  </pc:docChgLst>
  <pc:docChgLst>
    <pc:chgData name="Triebold  Nicolas" userId="8414fac6-5c62-4ef6-aa02-b49f3eb7f0da" providerId="ADAL" clId="{79EC31E7-4E1A-45BB-B0CB-63FA2A1A54CE}"/>
    <pc:docChg chg="undo custSel modSld">
      <pc:chgData name="Triebold  Nicolas" userId="8414fac6-5c62-4ef6-aa02-b49f3eb7f0da" providerId="ADAL" clId="{79EC31E7-4E1A-45BB-B0CB-63FA2A1A54CE}" dt="2022-11-07T10:06:16.031" v="63" actId="20577"/>
      <pc:docMkLst>
        <pc:docMk/>
      </pc:docMkLst>
      <pc:sldChg chg="modSp mod">
        <pc:chgData name="Triebold  Nicolas" userId="8414fac6-5c62-4ef6-aa02-b49f3eb7f0da" providerId="ADAL" clId="{79EC31E7-4E1A-45BB-B0CB-63FA2A1A54CE}" dt="2022-11-07T10:06:16.031" v="63" actId="20577"/>
        <pc:sldMkLst>
          <pc:docMk/>
          <pc:sldMk cId="2363782907" sldId="257"/>
        </pc:sldMkLst>
        <pc:spChg chg="mod">
          <ac:chgData name="Triebold  Nicolas" userId="8414fac6-5c62-4ef6-aa02-b49f3eb7f0da" providerId="ADAL" clId="{79EC31E7-4E1A-45BB-B0CB-63FA2A1A54CE}" dt="2022-11-07T10:05:26.360" v="20" actId="20577"/>
          <ac:spMkLst>
            <pc:docMk/>
            <pc:sldMk cId="2363782907" sldId="257"/>
            <ac:spMk id="2" creationId="{00000000-0000-0000-0000-000000000000}"/>
          </ac:spMkLst>
        </pc:spChg>
        <pc:spChg chg="mod">
          <ac:chgData name="Triebold  Nicolas" userId="8414fac6-5c62-4ef6-aa02-b49f3eb7f0da" providerId="ADAL" clId="{79EC31E7-4E1A-45BB-B0CB-63FA2A1A54CE}" dt="2022-11-07T10:06:16.031" v="63" actId="20577"/>
          <ac:spMkLst>
            <pc:docMk/>
            <pc:sldMk cId="2363782907" sldId="257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0:5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8840 0 0,'67'-3'1553'0'0,"-66"1"-548"0"0,-1 2-989 0 0,0 0 0 0 0,0 0 1 0 0,0 0-1 0 0,0 0 0 0 0,0 0 0 0 0,0 0 1 0 0,0 0-1 0 0,0 0 0 0 0,0 0 0 0 0,0 0 1 0 0,0 0-1 0 0,0 0 0 0 0,0 0 0 0 0,0 0 1 0 0,0 0-1 0 0,0-1 0 0 0,0 1 0 0 0,0 0 0 0 0,0 0 1 0 0,0 0-1 0 0,0 0 0 0 0,0 0 0 0 0,0 0 1 0 0,0 0-1 0 0,0 0 0 0 0,0 0 0 0 0,0 0 1 0 0,0 0-1 0 0,0 0 0 0 0,0 0 0 0 0,0-1 1 0 0,0 1-1 0 0,0 0 0 0 0,0 0 0 0 0,0 0 1 0 0,0 0-1 0 0,0 0 0 0 0,0 0 0 0 0,0 0 0 0 0,0 0 1 0 0,0 0-1 0 0,0 0 0 0 0,0 0 0 0 0,0 0 1 0 0,1 0-1 0 0,-1 0 0 0 0,0 0 0 0 0,0 0 1 0 0,0 0-1 0 0,0 0 0 0 0,0 0 0 0 0,0 0 1 0 0,0 0-1 0 0,0 0 0 0 0,0 0 0 0 0,0 0 1 0 0,0 0-1 0 0,0 0 0 0 0,0 0 0 0 0,0 0 0 0 0,1 0 1 0 0,-1 0-1 0 0,11-2 468 0 0,-8 2 1148 0 0,7-4 678 0 0,1 0-1806 0 0,-8 3 382 0 0,8 0-156 0 0,48-6-30 0 0,63 2 0 0 0,76 14-255 0 0,-68-2-324 0 0,130-10 329 0 0,-77-1 54 0 0,105-2-328 0 0,-216 3-176 0 0,125 0 0 0 0,-94-1 1 0 0,-19-1-12 0 0,-82 5 8 0 0,29 1-38 0 0,0-2-1 0 0,0-1 1 0 0,43-8 0 0 0,-63 7 74 0 0,1 1 0 0 0,21 0 0 0 0,-21 1-14 0 0,-1 0 0 0 0,16-3 0 0 0,-27 4-45 0 0,0 0-1 0 0,1 0 1 0 0,-1 0 0 0 0,1 0 0 0 0,-1 0 0 0 0,0 0 0 0 0,1 0-1 0 0,-1 0 1 0 0,0 0 0 0 0,1 0 0 0 0,-1 0 0 0 0,0-1 0 0 0,1 1 0 0 0,-1 0-1 0 0,0 0 1 0 0,1 0 0 0 0,-1-1 0 0 0,0 1 0 0 0,1 0 0 0 0,-1 0-1 0 0,0-1 1 0 0,0 1 0 0 0,0 0 0 0 0,1 0 0 0 0,-1-1 0 0 0,0 1 0 0 0,0 0-1 0 0,0-1 1 0 0,1 1 0 0 0,-1 0 0 0 0,0-1 0 0 0,0 1 0 0 0,0-1 0 0 0,0 1-1 0 0,0 0 1 0 0,0-1 0 0 0,0 1 0 0 0,0 0 0 0 0,0-1 0 0 0,0 1-1 0 0,0 0 1 0 0,0-1 0 0 0,0 1 0 0 0,0-1 0 0 0,0 1 0 0 0,-1 0 0 0 0,1-1-1 0 0,0 1 1 0 0,0 0 0 0 0,0-1 0 0 0,-1 1 0 0 0,0-5-53 0 0,1 4-17 0 0,-1-1 0 0 0,1 1 0 0 0,-1 0 0 0 0,1 0 1 0 0,-1 0-1 0 0,0-1 0 0 0,0 1 0 0 0,1 0 0 0 0,-1 0 0 0 0,0 0 0 0 0,0 0 0 0 0,0 0 0 0 0,0 1 0 0 0,0-1 0 0 0,0 0 1 0 0,0 0-1 0 0,-1 1 0 0 0,1-1 0 0 0,0 1 0 0 0,0-1 0 0 0,0 1 0 0 0,-1-1 0 0 0,1 1 0 0 0,0 0 0 0 0,-1-1 1 0 0,1 1-1 0 0,0 0 0 0 0,-3 0 0 0 0,-10-2-1349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0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10712 0 0,'8'3'970'0'0,"3"1"-839"0"0,-1-1-1 0 0,1 0 0 0 0,0-1 1 0 0,19 1-1 0 0,20 4 916 0 0,-20-1-697 0 0,1-2 1 0 0,57 1-1 0 0,-11-2-329 0 0,275 28 644 0 0,-331-29-622 0 0,239 14 500 0 0,-124-11-395 0 0,-43-1-60 0 0,221 19 119 0 0,-225-8-184 0 0,4 0-186 0 0,85 11-646 0 0,-148-22-86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5:2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17503 0 0,'0'0'3928'0'0,"4"-6"-5416"0"0,0-3-120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5:2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5984 0 0,'0'0'10021'0'0,"5"-6"-8489"0"0,3-1-1156 0 0,1 1 1 0 0,1 0 0 0 0,-1 1-1 0 0,13-5 1 0 0,13-9-602 0 0,-4 0-716 0 0,6-8-346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39:1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11712,'0'0'3786,"-1"6"-2303,-7 46-273,3 0-1,2 69 1,2-78-1111,1-9-49,0 138 101,2-128-174,16 84-1,-9-100-24,-9-28 5,0 0 0,0 0 0,0 0-1,0 0 1,0 0 0,0 0-1,-1 0 1,1 0 0,0 0 0,0 0-1,0 0 1,0 0 0,0 0 0,0 0-1,0 0 1,0 0 0,0 0-1,0 0 1,0 0 0,0 0 0,-1 1-217,-3-10-2157,4 8 1912,-5-10-1724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37:1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6448 0 0,'0'0'893'0'0,"2"0"288"0"0,48-3 4585 0 0,-46 3-5718 0 0,1-1 0 0 0,-1 0 0 0 0,1 0 1 0 0,6-2-1 0 0,19-4-20 0 0,78 6 579 0 0,-49 2-131 0 0,206 3 1082 0 0,-150-4-1411 0 0,421-3 411 0 0,-425 1-402 0 0,171-5 424 0 0,321-9 59 0 0,45 10-554 0 0,-315 3-89 0 0,239 6 4 0 0,-81 6 111 0 0,-291-3-54 0 0,995 62 1505 0 0,-1102-61-1396 0 0,-34-3-27 0 0,84 15 0 0 0,-94-10-87 0 0,26 6-19 0 0,-73-14-301 0 0,-4-2-387 0 0,-30-8-2494 0 0,21 7 1619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37:12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1376 0 0,'0'0'15317'0'0,"15"6"-13353"0"0,-2 2-2012 0 0,0 0-1 0 0,-1 1 1 0 0,0 0 0 0 0,-1 1 0 0 0,0 0 0 0 0,11 13-1 0 0,4 3 78 0 0,10 12 17 0 0,53 61 90 0 0,-33-38 45 0 0,69 72 186 0 0,23 25-71 0 0,122 114-279 0 0,-107-105 7 0 0,-13-12 16 0 0,-99-108-32 0 0,372 354 114 0 0,-19-23 147 0 0,-124-119-642 0 0,151 116 282 0 0,-225-202 92 0 0,170 119-1 0 0,-346-272 0 0 0,84 60 54 0 0,-36-14-43 0 0,100 78 64 0 0,-48-50-4 0 0,-119-87-56 0 0,2 3 13 0 0,2 0 1 0 0,0-2-1 0 0,26 13 0 0 0,-30-18-7 0 0,-6-2-6 0 0,-1 1-1 0 0,0-1 0 0 0,0 1 0 0 0,1 0 1 0 0,6 6-1 0 0,-41-17-282 0 0,-82-32-3219 0 0,97 35 2189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37:13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3712 7280 0 0,'0'0'2857'0'0,"4"-18"-205"0"0,-4-28-787 0 0,37-162-278 0 0,5 10-712 0 0,-11 60-304 0 0,45-378 1055 0 0,-71 469-1535 0 0,29-370 494 0 0,-25 172-508 0 0,2-193-64 0 0,-11 322-1 0 0,10-340-424 0 0,28 110-413 0 0,4 94 10 0 0,-36 197 727 0 0,-2-86 0 0 0,-10 77 572 0 0,6 64-478 0 0,0-1 0 0 0,0 1 0 0 0,0-1-1 0 0,0 1 1 0 0,0 0 0 0 0,0-1 0 0 0,0 1 0 0 0,0 0-1 0 0,0-1 1 0 0,0 1 0 0 0,0-1 0 0 0,0 1-1 0 0,-1 0 1 0 0,1-1 0 0 0,0 1 0 0 0,0 0-1 0 0,0-1 1 0 0,0 1 0 0 0,-1 0 0 0 0,1-1-1 0 0,0 1 1 0 0,0 0 0 0 0,-1-1 0 0 0,1 1-1 0 0,0 0 1 0 0,-1 0 0 0 0,1-1 0 0 0,0 1 0 0 0,-1 0-1 0 0,1 0 1 0 0,0 0 0 0 0,-1 0 0 0 0,1-1-1 0 0,0 1 1 0 0,-1 0 0 0 0,1 0 0 0 0,0 0-1 0 0,-1 0 1 0 0,1 0 0 0 0,-1 0 0 0 0,1 0-1 0 0,0 0 1 0 0,-1 0 0 0 0,1 0 0 0 0,-1 0-1 0 0,1 0 1 0 0,-1 1 0 0 0,-11 3-1528 0 0,4 1-3092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39:1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 8480,'-3'0'764,"0"0"1,0-1-1,0 1 0,0-1 1,-5-1-1,7 2-641,1 0 0,0 0-1,0 0 1,-1 0-1,1-1 1,0 1 0,-1 0-1,1 0 1,0 0-1,0 0 1,-1 0 0,1 0-1,0 0 1,-1 0 0,1 0-1,0 0 1,-1 0-1,1 0 1,0 0 0,0 1-1,-1-1 1,1 0 0,0 0-1,-1 0 1,1 0-1,0 0 1,0 1 0,0-1-1,-1 0 1,1 0 0,0 1-1,-2 9 1988,5 12-853,26 73-251,-12-44-971,12 66 1,-18-44-63,-3-1 1,-3 2-1,-3-1 0,-15 145 1,7-201-1586,2-10-580,4-7 2154,0 0-1,0 0 1,-1 0-1,1 0 1,0 0 0,0 0-1,0 0 1,0 0-1,0 0 1,0 0-1,-1 0 1,1 0 0,0 0-1,0 0 1,0 0-1,0 0 1,0 0 0,0 0-1,-1 0 1,1 0-1,0 0 1,0 0-1,0 0 1,0 0 0,0 0-1,0 0 1,0 0-1,-1 0 1,1 0-1,0-1 1,0 1 0,0 0-1,0 0 1,0 0-1,0 0 1,0 0-1,0 0 1,0 0 0,0 0-1,0 0 1,-1-1-1,1 1 1,-1-6-319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39:1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8544,'1'0'140,"-1"0"0,0 0 0,0 0 0,0 1 0,0-1 1,0 0-1,0 0 0,1 0 140,-1 1-140,0-1 0,0 0 1,0 0-1,1 0 0,-1 0 0,0 0 0,0 0 0,0 1 0,1-1 1,-1 0-1,0 0 0,0 0 0,0 0 0,1 0 0,-1 0 0,0 0 0,0 0 1,1 0-1,-1 0 0,0 0 0,0 0 0,0 0 0,1 0 0,12-2 1295,-3 1 243,43 11-1259,0-3 1,70 1-1,219 14-389,-5 28-145,-305-47 111,43 1 0,18 2 855,-87-6-899,0 0 1,0 0-1,0 0 0,-1-1 1,1 0-1,0 0 0,0 0 1,-1-1-1,1 0 0,0 0 1,-1 0-1,0-1 1,0 0-1,7-4 0,19-9-11,-2 3 85,19-9-1534,-31 14 623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39:1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5984,'-11'7'2061,"0"0"-1,-14 13 1,2-2-1715,22-17-350,0 0 0,0-1 0,0 1 1,0 0-1,0 0 0,0-1 0,0 1 1,0 0-1,0 0 0,1 0 0,-1 0 1,0 0-1,1 0 0,-1 0 0,0 1 1,1-1-1,0 0 0,-1 0 0,1 0 1,0 0-1,-1 1 0,1-1 0,0 0 1,0 0-1,0 1 0,0-1 0,0 0 0,1 3 1,0-3-15,0 1 0,0 0 0,0-1 0,0 1 0,1-1 0,-1 1 0,0-1 0,1 0 0,-1 0 0,1 1 0,0-1 0,-1 0 0,1 0 0,0 0 0,0-1 1,0 1-1,3 1 0,15 3 35,-1 0 0,1-1 0,34 2 1,63-5-5,-75-1-15,116 0 178,309 3 1989,-448-2-2347,0 1-1,0 1 1,-1 1 0,0 0 0,28 11 0,-37-12-938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39:18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4896,'-26'9'1584,"25"-8"-1498,0-1 1,0 1-1,0 0 0,0-1 1,0 1-1,0 0 0,0 0 1,0-1-1,0 1 1,0 0-1,1 0 0,-1 0 1,0 0-1,1 0 0,-1 0 1,1 0-1,-1 1 1,1-1-1,-1 0 0,1 0 1,0 0-1,-1 2 0,1-1 31,-1 1-1,1 0 0,0-1 1,0 1-1,0-1 0,0 1 1,1 3-1,12 6 1542,-7-8-1087,-3 1-355,0-1 0,0 1 0,0 0 0,-1 0 0,1 0 0,-1 0 0,-1 1 0,1-1 0,-1 1 0,1 6 0,-1-7-37,4 25 169,-2 0 1,-2 0-1,0 0 1,-5 31-1,3-45-202,-37 371 2091,33-350-2597,0-1 883,-2-8-49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08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77 8208 0 0,'0'0'373'0'0,"-1"0"-5"0"0,-2 0-236 0 0,9 0-11 0 0,-4 0 430 0 0,12 0 482 0 0,0-2 0 0 0,24-5 1 0 0,-13 2-765 0 0,56-7-227 0 0,1 3-1 0 0,0 4 0 0 0,83 5 1 0 0,108 2-42 0 0,-144-3 0 0 0,428-8 64 0 0,-322 2-19 0 0,-110 2-26 0 0,58-6-2730 0 0,-155 9 1714 0 0,18-1-3175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39:1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20 347 6656,'-2'3'757,"-12"18"3476,11-17-2459,8-15-1152,10-19-93,93-160 46,-89 159-449,-1-1 1,17-42-1,-31 67 835,-4 14 191,-1 2-935,0 54 178,-1 23-486,3-44 18,6 82 274,-2-85-2968,0-25 1071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39:19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6464,'0'5'2944,"5"-3"-2560,-2-1 768,-1 2-704,3-1-96,5 1-224,-1-3-128,3 1 32,5-1 96,3 0-64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39:2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5824,'0'0'1866,"18"6"614,-9-7-2258,-1-1-1,1 1 1,0-1-1,-1-1 0,0 0 1,0 0-1,0 0 1,0-1-1,11-7 1,-6 4 484,27-11 0,-24 11 159,-12 5-522,-1 0 1,1 0-1,-1 1 1,1 0-1,0 0 1,6-2-1,-10 5-148,0-1 0,0 0 0,0 1 0,0-1-1,0 0 1,0 1 0,0-1 0,-1 0 0,1 1 0,0-1 0,-1 0 0,0 1-1,-14 49 711,3 0-1,-9 74 0,9-45-4395,8-53-3960,1-3 2097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39:2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6656,'2'0'634,"0"0"0,0 0 1,0 0-1,0 0 0,-1 0 1,1 1-1,0-1 0,0 1 0,0-1 1,0 1-1,0 0 0,-1 0 1,1 0-1,2 1 0,-3-1-464,0 0 0,0 1 0,0-1 0,0 1 0,0-1 0,0 1 0,-1 0 0,1-1 0,0 1 0,-1 0 1,1-1-1,-1 1 0,0 0 0,1 0 0,-1-1 0,0 4 0,0 83 1299,-13 118 0,0 68-1517,15-234-16,0-9-1218,-2-11-2875,0-16 1533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39:2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7296,'0'1'182,"0"-1"0,-1 1 0,1-1 1,0 1-1,-1-1 0,1 1 0,0 0 0,0-1 1,0 1-1,-1-1 0,1 1 0,0 0 0,0-1 1,0 1-1,0 0 0,0-1 0,0 1 0,0 0 1,1-1-1,-1 1 0,0 0 0,0-1 0,0 1 1,1-1-1,-1 1 0,0-1 0,1 2 0,0-1 11,1 0-1,-1 0 1,0 1-1,1-1 1,-1 0-1,0-1 1,1 1-1,0 0 1,-1 0-1,3 0 1,7 2 141,-1 0-1,19 2 1,-23-4-32,362 76 327,-270-55-578,140 14-1,98-12-37,-281-21 55,18 0 60,124-11 0,-145-2 53,-53 13-92,1-3-91,-1 0-1,1 0 1,0 0-1,0 1 0,0-1 1,-1 0-1,1 0 0,0 0 1,0 0-1,-1 1 0,1-1 1,0 0-1,0 0 1,0 1-1,0-1 0,0 0 1,-1 0-1,1 1 0,0-1 1,0 0-1,0 0 0,0 1 1,0-1-1,0 0 0,0 0 1,0 1-1,0-1 1,0 0-1,0 1 0,0-1 1,0 0-1,0 0 0,0 1 1,0-1-1,0 0 0,0 0 1,0 1-1,1-1 1,-1 0-1,0 0 0,0 1 1,0-1-1,0 0 0,0 0 1,1 0-1,-1 1 0,0-1 1,0 0-1,1 0 0,0 1 11,0 0 0,0-1-1,0 1 1,-1 0-1,1 0 1,0 0 0,0-1-1,-1 1 1,1 0-1,0 0 1,-1 0 0,1 0-1,-1 0 1,1 0-1,-1 0 1,0 0 0,1 1-1,-1-1 1,0 0-1,0 2 1,2 23 376,-10 362-138,5-145-140,3-238-110,0 15 146,-1 0 0,0 0 0,-2-1 0,0 1 0,-7 23 0,9-40-128,0-1-1,-1 1 1,1-1-1,-1 1 1,1-1-1,-1 0 1,0 0-1,0 0 0,0 0 1,0 0-1,0 0 1,-1 0-1,1 0 1,-1-1-1,1 1 0,-1-1 1,1 0-1,-1 0 1,0 0-1,1 0 1,-1 0-1,0-1 1,0 1-1,-3-1 0,-7 1 120,-1 0-1,1-1 0,-25-4 0,22 2 102,-436-15 2869,140 10-2601,234 4-510,26 2-29,1-2 1,0-2-1,-60-14 1,105 18-111,0-1 1,-1-1 0,1 1-1,1-1 1,-1 0 0,-6-5-1,7 5-642,1 0 0,0 0 0,0-1-1,-5-7 1,-8-6-8757,11 10 4970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39:2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1 476 7968,'17'-23'465,"109"-149"3907,-8-19-1689,-107 169-2659,22-36 133,-33 57-134,0 1 0,1-1 0,-1 1 0,0-1 1,1 0-1,-1 1 0,0-1 0,1 1 0,-1 0 0,1-1 0,-1 1 1,1-1-1,-1 1 0,1 0 0,-1-1 0,1 1 0,-1 0 0,1-1 1,-1 1-1,1 0 0,0 0 0,-1 0 0,1-1 0,-1 1 0,1 0 1,0 0-1,-1 0 0,2 0 0,-1 1 27,0-1 1,-1 1-1,1-1 0,0 1 0,0 0 1,-1 0-1,1-1 0,0 1 1,-1 0-1,1 0 0,-1 0 0,1-1 1,-1 1-1,1 0 0,0 2 0,1 5 279,1 1 0,2 16 0,-5-23-333,13 77 23,5 142 0,-19-202-1982,0-4 513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39:23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8544,'2'8'3872,"15"6"-3360,-10-8 96,3 0-448,2 0 192,3 3-192,2-7 128,0 3-160,4-10-1472,1 1 736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39:2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25 7552,'-14'1'2448,"14"-1"-2389,0 0-1,-1 0 1,1 0 0,0 0 0,-1 0 0,1 0 0,0 0 0,-1 0-1,1 0 1,0 0 0,-1-1 0,1 1 0,0 0 0,0 0 0,-1 0 0,1-1-1,0 1 1,0 0 0,-1 0 0,1 0 0,0-1 0,0 1 0,0 0-1,-1-1 1,1 1 0,0 0 0,0-1 0,0 1 0,0 0 0,0-1-1,0 1 1,0 0 0,0-1 0,-1 1 0,2-10 1806,0 9-1858,1 0 0,0 0 1,0 0-1,0 0 0,0 0 0,-1 1 1,1-1-1,0 1 0,0-1 0,0 1 1,0 0-1,0 0 0,0 0 0,0 0 1,0 0-1,0 0 0,0 0 0,0 1 1,0-1-1,0 1 0,0-1 0,0 1 1,0 0-1,2 1 0,1 0 112,0 1 0,0-1 0,0 1 1,0 0-1,-1 0 0,1 1 0,-1-1 0,4 6 0,-4-5 95,-1 1 0,0-1 0,0 1 0,-1 0-1,1 0 1,-1 0 0,0 0 0,0 1 0,-1-1 0,1 0-1,-1 1 1,-1-1 0,1 1 0,-1-1 0,0 1-1,-1 8 1,-2 6 479,0 0 0,-2-1 0,-10 26 0,-6 27 921,21-69-1588,-1-1 0,1 1 0,0 0-1,-1 0 1,1 0 0,1 0 0,-1 0 0,0 0-1,1-1 1,-1 1 0,1 0 0,0 0-1,0-1 1,0 1 0,0 0 0,0-1 0,1 1-1,1 2 1,0-2-50,0 0 0,0 0 0,0 0 1,0-1-1,1 1 0,-1-1 0,1 0 0,0 1 0,-1-2 0,1 1 0,5 1 0,7 1-693,0 0 0,0-1-1,1-1 1,-1 0-1,22-2 1,9-1 274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39:2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7136,'1'0'360,"1"1"0,-1 0 0,0-1 1,0 1-1,0 0 0,0 0 0,1 0 0,-1 0 1,-1 0-1,1 0 0,0 0 0,0 0 0,0 0 1,0 0-1,-1 0 0,1 1 0,-1-1 1,2 3-1,10 27 993,-8-15-915,-1 1 1,0-1-1,-1 1 0,0 31 1,-10 69 137,4-79-352,-46 283 904,40-272-1136,-24 108 12,-4 24 178,-3 73-246,41-254 31,0 1-1,0-1 0,0 0 1,0 0-1,0 1 1,0-1-1,0 0 0,0 1 1,0-1-1,0 0 0,0 1 1,0-1-1,0 0 0,0 1 1,-1-1-1,1 0 0,0 0 1,0 1-1,0-1 1,0 0-1,0 0 0,-1 1 1,1-1-1,0 0 0,0 0 1,-1 0-1,1 1 0,0-1 1,-1 0-1,-2-9-1459,0-20-3172,3 10 2329,5-33 0,0 12 1648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39:2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7392,'0'1'103,"0"-1"0,0 0 1,0 0-1,-1 0 0,1 0 1,0 1-1,0-1 0,0 0 1,0 0-1,0 0 0,0 1 0,0-1 1,-1 0-1,1 0 0,0 0 1,0 1-1,0-1 0,0 0 1,0 0-1,0 1 0,0-1 1,0 0-1,0 0 0,0 0 0,0 1 1,0-1-1,0 0 0,0 0 1,1 0-1,-1 1 0,0-1 1,0 0-1,0 0 0,0 0 1,0 1-1,0-1 0,1 0 0,-1 0 1,0 0-1,0 1 0,0-1 1,0 0-1,1 0 0,-1 0 1,13 9 758,-4-3-725,90 70 821,-57-46-877,42 40 0,71 67-48,4 4-13,68 53-26,-70-64 7,68 41 60,13-22 96,-119-85 73,-56-41-2005,-49-19-203,1-1 1,19 2 0,-8-4 276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0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3224 0 0,'0'0'9928'0'0,"2"1"-9514"0"0,132 93 1401 0 0,-15 13-1695 0 0,-21-17-32 0 0,186 132 591 0 0,-255-200-687 0 0,184 155 190 0 0,-18-13-48 0 0,141 107-215 0 0,6 5 18 0 0,-207-186 63 0 0,108 79-1 0 0,-149-101 1 0 0,105 58 1 0 0,-112-76-58 0 0,246 135-613 0 0,-288-160-3115 0 0,-2 2-1335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39:2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 7456,'2'2'538,"3"6"1040,-5-8-1546,0 0-1,0 0 0,0 0 0,0 1 0,0-1 1,0 0-1,0 0 0,0 0 0,0 0 1,0 1-1,0-1 0,0 0 0,0 0 0,0 0 1,0 0-1,0 1 0,0-1 0,0 0 0,0 0 1,-1 0-1,1 0 0,0 1 0,0-1 1,0 0-1,0 0 0,0 0 0,0 0 0,-1 0 1,1 0-1,0 0 0,0 1 0,0-1 0,0 0 1,0 0-1,-1 0 0,1 0 0,0 0 1,0 0-1,0 0 0,-1 0 33,1 1 0,0-1 1,-1 1-1,1-1 0,0 0 0,0 1 0,-1-1 0,1 1 1,0-1-1,0 1 0,0-1 0,-1 1 0,1-1 0,0 1 1,0-1-1,0 1 0,0-1 0,0 1 0,0-1 0,0 1 1,0-1-1,0 1 0,1-1 0,-1 1 0,0-1 0,0 0 1,0 1-1,0-1 0,1 1 0,-1-1 0,0 1 1,1 0-1,0 3 186,-1 7 70,0-1 0,-1 1 0,0-1-1,0 1 1,-2-1 0,-3 14 0,0 0-90,-127 390 1861,85-277-1899,-78 238 837,73-177-224,48-180-771,1 0-1,1 1 0,-1 22 1,-3-75-2024,6 28 1764,1 1-2367,-1-1 1,1 1-1,1-11 0,-2 9 871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39:2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1676 1259 7872,'10'8'2272,"-10"-8"-2251,0 0 0,0 0 0,0 0 0,0 0 0,0 1 0,0-1 0,0 0 0,0 0 0,0 0 0,0 0 1,0 1-1,0-1 0,0 0 0,0 0 0,0 0 0,0 0 0,0 1 0,0-1 0,0 0 0,0 0 0,0 0 0,0 0 0,0 1 0,0-1 1,0 0-1,0 0 0,0 0 0,0 0 0,0 0 0,-1 1 0,1-1 0,0 0 0,0 0 0,0 0 0,0 0 0,0 0 0,0 0 0,-1 0 0,1 0 1,0 0-1,0 1 0,0-1 0,0 0 0,-1 0 0,1 0 0,0 0 0,0 0 0,0 0 0,0 0 0,-1 0 0,1 0 0,0 0 0,0 0 1,0 0-1,0 0 0,-1 0 0,1 0 0,0 0 0,0-1 0,0 1 0,0 0 13,-1 0 1,1 1-1,0-1 1,0 0-1,0 0 0,0 0 1,-1 0-1,1 0 1,0 0-1,0 0 0,0 0 1,0 0-1,-1 0 0,1 0 1,0 0-1,0 0 1,0 0-1,0 0 0,-1 0 1,1 0-1,0 0 1,0 0-1,0-1 0,0 1 1,0 0-1,-1 0 1,1 0-1,0 0 0,0 0 1,0 0-1,0 0 1,0 0-1,0-1 0,-1 1 1,1 0-1,0 0 0,0 0 1,0 0-1,0 0 1,0-1-1,0 1 0,0 0 1,0 0-1,0-1 48,-1 1 0,1-1-1,0 1 1,0-1 0,0 1 0,-1-1 0,1 1-1,0-1 1,-1 1 0,1 0 0,0-1-1,-1 1 1,1-1 0,0 1 0,-1 0-1,1 0 1,-1-1 0,1 1 0,-1 0-1,1 0 1,-1-1 0,-46-32 1699,13 11-1127,1-2 0,-57-54 0,9 7-291,-333-249 2347,260 200-2253,-78-52-226,150 120 99,-121-104 1,85 64-275,98 79-147,-1 0 0,-1 2-1,0 0 1,-25-8 0,44 18-112,1 1 1,-1-1-1,1 0 0,0 0 1,-1 0-1,1 0 0,0 0 1,0 0-1,0-1 0,0 1 1,0-1-1,0 0 0,0 1 1,0-1-1,0 0 0,1 0 1,-1 0-1,1 0 0,0 0 1,0-1-1,-1 1 0,1 0 1,-1-4-1,2-7-64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39:2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51 7456,'-1'2'255,"0"1"1,0-1-1,0 0 1,0 1-1,0-1 1,1 1-1,-1-1 1,1 0 0,0 1-1,0-1 1,0 1-1,0-1 1,0 1-1,1 4 1,0 24 375,-4-9-496,0 0 1,-2 0-1,-1 0 0,-13 35 1,10-36-72,-1 0 0,-1 0 0,-1-1 0,-29 36 0,40-54-23,0 0-1,-1-1 1,1 1 0,-1-1 0,0 1-1,0-1 1,1 0 0,-1 0 0,0 0-1,0 0 1,0 0 0,0 0-1,0 0 1,0-1 0,-1 1 0,1-1-1,0 1 1,0-1 0,0 0 0,-1 0-1,1 0 1,0 0 0,0 0 0,-3-1-1,2 0 26,1 0 1,0 0-1,0 0 0,-1-1 0,1 1 0,0 0 1,0-1-1,0 1 0,1-1 0,-1 0 0,0 0 1,0 0-1,1 0 0,0 0 0,-1 0 0,1 0 1,0 0-1,0 0 0,0-1 0,0 1 0,-1-4 1,-1-10-23,1 0 0,0 0 0,1 0 0,0 0 0,2 0 0,0 0 0,0 0 0,2 0 1,0 0-1,8-23 0,-7 27-51,1 1 1,1-1-1,0 1 1,1 0 0,0 0-1,0 1 1,1 0-1,1 0 1,0 1-1,0 0 1,1 1-1,0 0 1,0 0-1,1 1 1,-1 1 0,2-1-1,-1 2 1,22-8-1,-27 11 10,-1 1-1,1-1 1,-1 2-1,1-1 1,-1 0-1,1 1 1,-1 0 0,1 0-1,-1 1 1,1 0-1,-1 0 1,1 0-1,-1 0 1,0 1-1,1 0 1,-1 0-1,0 1 1,0-1-1,0 1 1,-1 0 0,1 0-1,-1 1 1,0-1-1,1 1 1,-2 0-1,1 0 1,0 0-1,-1 1 1,0-1-1,0 1 1,0 0-1,0 0 1,-1 0 0,0 0-1,0 0 1,0 1-1,-1-1 1,0 0-1,0 1 1,0-1-1,-1 11 1,0-6 164,-1 0 0,0 0 0,0 0 0,-1-1 0,-1 1 0,0-1 1,0 0-1,0 1 0,-1-1 0,-1-1 0,-10 17 0,14-24-112,-1 1 1,1 0-1,-1-1 1,1 0-1,-1 1 0,0-1 1,0 0-1,1 0 0,-4 2 1,4-3-48,0 0 0,1 1 0,-1-1 0,0 0 0,1 0 0,-1 0 0,0 0 0,0 1 0,1-1 0,-1 0 0,0 0 0,1 0 0,-1 0 0,0-1 0,0 1 0,1 0 0,-1 0 0,0 0 0,1-1 0,-1 1 0,0 0 0,1 0 0,-1-1 0,1 1 1,-1-1-1,0 1 0,1-1 0,-1 1 0,1-1 0,-1 1 0,0-2 0,1 2-12,0 0 1,0 0 0,-1-1 0,1 1-1,0 0 1,0 0 0,0 0-1,0-1 1,0 1 0,-1 0 0,1 0-1,0-1 1,0 1 0,0 0-1,0-1 1,0 1 0,0 0-1,0 0 1,0-1 0,0 1 0,0 0-1,0 0 1,0-1 0,0 1-1,0 0 1,0 0 0,1-1 0,-1 1-1,0 0 1,0 0 0,0-1-1,0 1 1,10-3-137,-7 3 105,0 0 1,-1 0-1,1 1 1,0-1-1,0 1 1,3 0-1,5 4-8,-1 0 1,1 0-1,-1 1 0,0 0 1,-1 1-1,17 14 0,-24-18 49,1 0 1,0-1-1,-1 1 1,0 0-1,0 0 0,0 0 1,0 1-1,0-1 0,-1 0 1,0 1-1,1-1 1,-1 1-1,0-1 0,-1 1 1,1 0-1,-1-1 0,1 1 1,-1 0-1,0-1 1,-1 1-1,1 0 0,0-1 1,-1 1-1,0 0 0,-2 4 1,-1 1 223,0 0 0,-1 0 0,0 0 0,0 0 0,-1-1 0,0 0 0,-1 0 0,0-1 0,0 0 0,0 0 0,-11 7 0,12-10-100,0 0 0,0 0 0,0-1 0,0 1 0,0-1 0,-1-1 0,0 1 0,1-1 0,-1-1 0,0 1 0,0-1 0,0 0 0,0-1 0,0 1 0,0-1 0,-14-2 0,7-2-323,-1-1 0,1 0-1,0-1 1,0 0 0,1-1-1,0-1 1,0 0 0,1-1-1,0 0 1,0-1 0,-18-19-1,30 28 6,-14-17-3513,14 18 3591,0-1 0,-1 0-1,1 0 1,0 0 0,-1 1 0,1-1 0,0 0 0,0 0 0,0 0-1,0 1 1,0-1 0,0 0 0,0 0 0,0 0 0,0 0-1,0 1 1,0-1 0,0 0 0,1 0 0,-1 0 0,0 1 0,1-1-1,0-1 1,9-9-364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39:2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10144,'-2'3'416,"0"-1"0,0 1 0,1 0 1,-1 0-1,1 0 0,0 0 0,0 0 1,0 0-1,-1 7 0,2-8-219,0 0-1,0-1 1,0 1-1,0 0 1,1-1-1,-1 1 1,0 0-1,1 0 1,-1-1-1,1 1 1,0-1-1,-1 1 1,1-1-1,0 1 1,0-1-1,0 1 1,0-1 0,0 0-1,1 1 1,-1-1-1,0 0 1,2 2-1,0-2-123,-1 0-1,0 0 1,0 0 0,0 0-1,0 0 1,1-1-1,-1 1 1,0-1 0,1 1-1,-1-1 1,0 0-1,1 0 1,4 0 0,32-7-138,-30 5 132,88-23-27,13-3-89,-91 24 50,1 1 0,0 1 0,32 1-1,-51 1 35,1 0-1,-1 0 0,1 0 0,-1 0 0,0 0 0,1 0 1,-1 1-1,1-1 0,-1 0 0,0 1 0,1-1 0,-1 1 0,0 0 1,1-1-1,-1 1 0,0 0 0,0 0 0,0-1 0,0 1 1,0 0-1,0 0 0,0 0 0,0 1 0,0-1 0,1 2 1,-2-1 99,1 0 1,-1 0-1,0 1 1,0-1-1,0 0 1,0 1-1,0-1 1,0 0 0,-1 0-1,1 1 1,-1-1-1,0 0 1,1 0-1,-3 4 1,-4 8 246,0-1 0,-1-1 0,-15 20 0,-8 11-305,-60 103-2252,76-116-2963,-23 56 1,32-72 4573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40:1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1178 5984 0 0,'0'0'9760'0'0,"5"-5"-9188"0"0,7-6-407 0 0,-1-1 0 0 0,-1 1 0 0 0,0-2 0 0 0,-1 1 0 0 0,0-2 0 0 0,12-23 0 0 0,47-69 343 0 0,-14 26-432 0 0,103-153 194 0 0,-81 124-136 0 0,-38 55-96 0 0,4-5 44 0 0,-2-2 0 0 0,45-93 0 0 0,-68 118 102 0 0,36-56 0 0 0,-36 62-11 0 0,-12 21-9 0 0,1 0 0 0 0,7-11-1 0 0,-3 11-11 0 0,-8 7-190 0 0,-1 4-110 0 0,4 3 186 0 0,0 1 0 0 0,-1 0 0 0 0,0 1-1 0 0,0-1 1 0 0,0 1 0 0 0,-1 0 0 0 0,0 0 0 0 0,4 10 0 0 0,-3-2 47 0 0,-1 0 0 0 0,0 0 0 0 0,1 17 0 0 0,0-1 35 0 0,2 16 66 0 0,11 62 229 0 0,7 69 111 0 0,-4-24-149 0 0,-13-111-332 0 0,24 172 95 0 0,-29-194-140 0 0,1-1 0 0 0,0 1 0 0 0,8 22 0 0 0,16 54 0 0 0,-13-44 0 0 0,-13-47 1 0 0,1 0-1 0 0,1 0 0 0 0,-1-1 1 0 0,6 9-1 0 0,15 34-18 0 0,-22-45-86 0 0,-8-9-1100 0 0,1 2 550 0 0,1 0 0 0 0,-1 1-1 0 0,-8-5 1 0 0,12 7 523 0 0,-16-10-1477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40:1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1545 8208 0 0,'-1'2'182'0'0,"0"0"-106"0"0,-1 8 90 0 0,7 13 219 0 0,-1-14-253 0 0,-3-7 961 0 0,0-1-455 0 0,0 0-578 0 0,-1 0 1 0 0,1 0 0 0 0,-1 0-1 0 0,1-1 1 0 0,-1 1 0 0 0,1 0-1 0 0,0 0 1 0 0,-1-1 0 0 0,1 1-1 0 0,0-1 1 0 0,-1 1 0 0 0,1 0-1 0 0,0-1 1 0 0,0 1 0 0 0,0-1-1 0 0,-1 0 1 0 0,1 1 0 0 0,0-1-1 0 0,0 0 1 0 0,0 1 0 0 0,0-1-1 0 0,0 0 1 0 0,0 0 0 0 0,0 0 0 0 0,0 0-1 0 0,0 0 1 0 0,-1 0 0 0 0,1 0-1 0 0,0 0 1 0 0,0 0 0 0 0,0 0-1 0 0,0-1 1 0 0,0 1 0 0 0,0 0-1 0 0,0-1 1 0 0,0 1 0 0 0,-1 0-1 0 0,1-1 1 0 0,0 1 0 0 0,0-1-1 0 0,0 1 1 0 0,-1-1 0 0 0,1 0-1 0 0,0 1 1 0 0,-1-1 0 0 0,2-1-1 0 0,1-1 45 0 0,0 0-1 0 0,0-1 1 0 0,-1 1-1 0 0,1-1 0 0 0,-1 0 1 0 0,0 1-1 0 0,0-1 1 0 0,0 0-1 0 0,2-7 1 0 0,-1 1 123 0 0,1 0 1 0 0,9-17-1 0 0,-8 17-88 0 0,-1 0-1 0 0,6-17 1 0 0,10-65 505 0 0,-14 72-471 0 0,-1 0 1 0 0,0 0 0 0 0,1-25-1 0 0,7-94 537 0 0,-5 74-583 0 0,-1-96 0 0 0,-9 88 6 0 0,-13-157 236 0 0,2 88-216 0 0,3 26-48 0 0,4 64-135 0 0,1-2-255 0 0,-3 1 0 0 0,-24-89 0 0 0,24 121-4107 0 0,-2 6-1491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40:1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25 9416 0 0,'-2'-1'430'0'0,"-11"-4"20"0"0,-11-1-314 0 0,19 4 75 0 0,0 1 1 0 0,1 0 0 0 0,-1 0 0 0 0,0 0-1 0 0,1 0 1 0 0,-1 1 0 0 0,0 0 0 0 0,0 0-1 0 0,1 0 1 0 0,-1 1 0 0 0,0-1 0 0 0,0 1-1 0 0,1 0 1 0 0,-1 0 0 0 0,-6 4 0 0 0,-17 6 576 0 0,21-9-619 0 0,0 1 0 0 0,0 0 0 0 0,0 0 0 0 0,0 1 0 0 0,0 0 0 0 0,-9 8 1 0 0,-17 28 67 0 0,-41 37 115 0 0,61-63-166 0 0,1 1-1 0 0,1 0 1 0 0,0 1 0 0 0,1 0-1 0 0,-11 24 1 0 0,5-10 70 0 0,5-10-127 0 0,1 1-1 0 0,1 0 1 0 0,1 0-1 0 0,1 1 0 0 0,0 0 1 0 0,-5 36-1 0 0,12-48-125 0 0,-1 0-1 0 0,1-1 1 0 0,1 1-1 0 0,2 15 1 0 0,1 1-3 0 0,-3-20 1 0 0,0 0-1 0 0,1-1 0 0 0,0 1 1 0 0,0-1-1 0 0,0 0 0 0 0,1 1 0 0 0,0-1 1 0 0,0 0-1 0 0,0 0 0 0 0,0-1 0 0 0,1 1 1 0 0,0-1-1 0 0,0 0 0 0 0,0 0 1 0 0,0 0-1 0 0,7 4 0 0 0,-4-2-5 0 0,0-2 0 0 0,1 1-1 0 0,-1-1 1 0 0,1 0 0 0 0,0 0-1 0 0,0-1 1 0 0,1 0 0 0 0,-1-1 0 0 0,1 0-1 0 0,13 2 1 0 0,-8-4 3 0 0,-1 0 0 0 0,1-2 0 0 0,-1 1 0 0 0,21-6 0 0 0,-18 4 1 0 0,2-2-3 0 0,0 0-1 0 0,-1 0 1 0 0,1-2-1 0 0,-1 0 1 0 0,-1-1-1 0 0,1-1 1 0 0,-1 0-1 0 0,26-22 1 0 0,-18 11-2 0 0,0-2-1 0 0,-1-1 1 0 0,-2-1 0 0 0,23-31-1 0 0,-34 39 9 0 0,-1 0 0 0 0,-1 0 0 0 0,0 0 0 0 0,-1-1 0 0 0,-1-1-1 0 0,0 1 1 0 0,5-33 0 0 0,-10 43 11 0 0,0-1 0 0 0,-1 0 1 0 0,0 1-1 0 0,0-1 0 0 0,-1 0 0 0 0,0 1 0 0 0,-1-1 0 0 0,1 1 1 0 0,-1-1-1 0 0,-1 1 0 0 0,1 0 0 0 0,-1 0 0 0 0,-8-13 0 0 0,4 9 12 0 0,0 0 0 0 0,-1 0 0 0 0,-1 1 0 0 0,0 0-1 0 0,0 0 1 0 0,-1 1 0 0 0,-12-9 0 0 0,3 3-16 0 0,4 3 27 0 0,-1 0-1 0 0,0 2 1 0 0,0-1 0 0 0,-1 2 0 0 0,-23-10 0 0 0,27 15-13 0 0,0 0 0 0 0,-1 1 1 0 0,1 0-1 0 0,-1 1 1 0 0,0 1-1 0 0,1 0 0 0 0,-1 1 1 0 0,0 0-1 0 0,-17 3 0 0 0,22-1-135 0 0,1 0 0 0 0,0 0 0 0 0,0 0 0 0 0,0 1-1 0 0,0 0 1 0 0,0 1 0 0 0,0 0 0 0 0,1 0 0 0 0,0 1 0 0 0,0-1-1 0 0,0 2 1 0 0,0-1 0 0 0,1 1 0 0 0,0 0 0 0 0,0 0 0 0 0,-5 8-1 0 0,-6 11-851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40:1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57 363 6912 0 0,'-31'18'314'0'0,"23"-12"-6"0"0,-8 21 56 0 0,16-26-252 0 0,0 0 0 0 0,-1 0 0 0 0,1 0 0 0 0,0 0 0 0 0,0 0 0 0 0,0 0 0 0 0,0 0 0 0 0,0 0 0 0 0,0 0 0 0 0,0 0 0 0 0,1 2 0 0 0,0 9 6734 0 0,1-12-6711 0 0,0 0 0 0 0,0-1 0 0 0,-1 1 0 0 0,1 0 0 0 0,0-1 0 0 0,0 0 0 0 0,-1 1 0 0 0,4-3 0 0 0,57-46 571 0 0,-30 22-681 0 0,194-124 24 0 0,-200 135-45 0 0,5-2-10 0 0,0-1-17 0 0,0-1 1 0 0,42-35-1 0 0,-55 39-736 0 0,1 2-1 0 0,28-17 1 0 0,-45 29 529 0 0,24-14-5419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40:1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660 116 8288 0 0,'0'0'638'0'0,"-2"2"-216"0"0,-13 7 4788 0 0,1-15-3026 0 0,-12-5-792 0 0,3 2 513 0 0,-36-21-1 0 0,44 21-1648 0 0,-1 0 0 0 0,0 1-1 0 0,0 1 1 0 0,0 0 0 0 0,-1 1 0 0 0,-1 1-1 0 0,1 1 1 0 0,-35-5 0 0 0,31 7-248 0 0,5 0-11 0 0,0 0 1 0 0,-24 2-1 0 0,-123 17-1648 0 0,129-18-318 0 0,10-3-2978 0 0,0-1-1819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40:1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42 790 8952 0 0,'-34'4'406'0'0,"27"-4"2764"0"0,11 1-2842 0 0,6 2-155 0 0,-4-2-92 0 0,-1 1 1 0 0,1-1-1 0 0,-1 0 0 0 0,1 0 0 0 0,0-1 0 0 0,6 0 0 0 0,15-3-36 0 0,-12 1-2 0 0,0 0 0 0 0,-1 0-1 0 0,28-9 1 0 0,-14 1 60 0 0,51-11 1 0 0,17-4 196 0 0,12-8-76 0 0,19-7-56 0 0,142-54-14 0 0,-113 44 59 0 0,33-10 220 0 0,-1 0 34 0 0,-7 3-15 0 0,-123 40-309 0 0,174-45 234 0 0,34-7-99 0 0,-60 13-142 0 0,-119 34 77 0 0,82-19 184 0 0,-122 29-397 0 0,-37 9 0 0 0,0 0 0 0 0,0 0 0 0 0,1 1 0 0 0,13 0 0 0 0,-13 2-22 0 0,-11-1 15 0 0,1 1-1 0 0,-1 0 1 0 0,0 0 0 0 0,0-1 0 0 0,0 1-1 0 0,0 0 1 0 0,0 0 0 0 0,1-1 0 0 0,-1 1 0 0 0,0 0-1 0 0,0-1 1 0 0,0 1 0 0 0,0 0 0 0 0,0 0-1 0 0,0-1 1 0 0,0 1 0 0 0,0 0 0 0 0,0-1-1 0 0,0 1 1 0 0,0 0 0 0 0,0-1 0 0 0,0 1 0 0 0,0 0-1 0 0,-1 0 1 0 0,1-1 0 0 0,0 1 0 0 0,0 0-1 0 0,0 0 1 0 0,0-1 0 0 0,-1 1 0 0 0,-15-17-372 0 0,11 12 126 0 0,-6-5-333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1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0 721 8144 0 0,'0'0'1568'0'0,"2"0"-1368"0"0,-1-1-199 0 0,0 1 1 0 0,0 0 0 0 0,-1-1 0 0 0,1 1 0 0 0,0 0-1 0 0,0-1 1 0 0,0 0 0 0 0,0 1 0 0 0,0-1 0 0 0,0 1-1 0 0,-1-1 1 0 0,1 0 0 0 0,0 1 0 0 0,0-1 0 0 0,-1 0-1 0 0,1 0 1 0 0,-1 0 0 0 0,1 0 0 0 0,-1 0 0 0 0,1 1-1 0 0,-1-1 1 0 0,1 0 0 0 0,-1 0 0 0 0,0-1 0 0 0,3-4-7 0 0,0-1 79 0 0,-1 0 1 0 0,0 0 0 0 0,0 0 0 0 0,-1 1-1 0 0,0-2 1 0 0,0 1 0 0 0,0 0 0 0 0,-1 0-1 0 0,0-8 1 0 0,0-17 202 0 0,18-99 1480 0 0,-14 104-1374 0 0,-3 15-222 0 0,0 0 1 0 0,0 1-1 0 0,-1-16 0 0 0,0 2-52 0 0,1 21-90 0 0,-1-1-1 0 0,0 1 0 0 0,0 0 0 0 0,0 0 0 0 0,-2-5 1 0 0,-15-96 57 0 0,6-23-602 0 0,8 78-672 0 0,0 22 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40:1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10136 0 0,'1'3'777'0'0,"2"2"-562"0"0,0 1 0 0 0,0-1-1 0 0,1 1 1 0 0,-1-1 0 0 0,1 0 0 0 0,0-1-1 0 0,0 1 1 0 0,1 0 0 0 0,0-1 0 0 0,0 0-1 0 0,0 0 1 0 0,7 4 0 0 0,-2-1 32 0 0,-1 2-1 0 0,0-1 1 0 0,0 1 0 0 0,7 10 0 0 0,10 11-208 0 0,87 89 15 0 0,-85-91-28 0 0,-1 1 1 0 0,-2 2 0 0 0,-1 0-1 0 0,-1 2 1 0 0,35 69 0 0 0,-36-63-30 0 0,-17-30 5 0 0,0 0 0 0 0,0 0 1 0 0,0 0-1 0 0,-1 0 0 0 0,-1 1 1 0 0,0-1-1 0 0,2 11 1 0 0,-4-15 26 0 0,-1-4-11 0 0,0 1 0 0 0,0-1-1 0 0,0 1 1 0 0,0-1 0 0 0,0 1 0 0 0,1-1 0 0 0,-1 0 0 0 0,0 1-1 0 0,1-1 1 0 0,-1 1 0 0 0,1-1 0 0 0,1 2 0 0 0,-8-5-1 0 0,-1-1 7 0 0,0 1 1 0 0,1-1-1 0 0,-1-1 0 0 0,1 1 0 0 0,-12-9 1 0 0,2-3 33 0 0,3 4-47 0 0,0 0 0 0 0,-10-14-1 0 0,11 11 17 0 0,-11-12-18 0 0,1-1 0 0 0,-31-51 0 0 0,10 8-10 0 0,-19-37 14 0 0,-1-48 164 0 0,60 148-172 0 0,1-1 0 0 0,1 0 0 0 0,-1-8 0 0 0,-1-3 39 0 0,3 3-33 0 0,6 2-11 0 0,-4 11-8 0 0,-1 0 1 0 0,2 1 0 0 0,-1 0 0 0 0,0-1-1 0 0,0 1 1 0 0,1 0 0 0 0,-1 0-1 0 0,1 0 1 0 0,0 0 0 0 0,-1 0 0 0 0,1 1-1 0 0,0-1 1 0 0,0 1 0 0 0,0 0 0 0 0,6-2-1 0 0,-3 2 4 0 0,0 1-1 0 0,-1-1 1 0 0,1 1-1 0 0,0 0 1 0 0,0 0 0 0 0,0 1-1 0 0,11 2 1 0 0,82 7-50 0 0,-64-3 49 0 0,47 3 0 0 0,-37-6 22 0 0,-2 3 1 0 0,45 13 0 0 0,-32-7 25 0 0,-6-2 50 0 0,-1 3 0 0 0,51 20 1 0 0,-84-26 63 0 0,1 1 1 0 0,-1 1 0 0 0,-1 0 0 0 0,0 1 0 0 0,0 1 0 0 0,17 18 0 0 0,-30-28 187 0 0,-2 1 20 0 0,0-1-296 0 0,0 1-1 0 0,0 0 0 0 0,0 0 1 0 0,0 0-1 0 0,-1-1 0 0 0,1 1 1 0 0,-1 0-1 0 0,0 0 0 0 0,0-1 1 0 0,0 1-1 0 0,0-1 0 0 0,0 1 0 0 0,-1-1 1 0 0,1 1-1 0 0,-1-1 0 0 0,1 0 1 0 0,-1 0-1 0 0,0 0 0 0 0,0 1 1 0 0,0-2-1 0 0,0 1 0 0 0,0 0 1 0 0,-1 0-1 0 0,1-1 0 0 0,-4 3 0 0 0,-4 0 41 0 0,1 0 0 0 0,-1 0-1 0 0,-19 4 1 0 0,5-1-89 0 0,-28 6-62 0 0,0-3 0 0 0,-58 5-1 0 0,19 4-1039 0 0,42-8-130 0 0,3 0-7 0 0,-1 5-11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40:15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1801 477 8720 0 0,'0'0'398'0'0,"5"0"-3"0"0,33 0-135 0 0,-20 0 5653 0 0,-19-2-5503 0 0,0 1-357 0 0,0 0 0 0 0,0 0 1 0 0,0 0-1 0 0,0 0 1 0 0,0 0-1 0 0,0 0 1 0 0,0 1-1 0 0,0-1 1 0 0,0 0-1 0 0,0 0 0 0 0,-1 1 1 0 0,1-1-1 0 0,0 1 1 0 0,0-1-1 0 0,-1 1 1 0 0,1 0-1 0 0,0-1 1 0 0,-1 1-1 0 0,1 0 1 0 0,0 0-1 0 0,-3 0 0 0 0,3 0 17 0 0,0 0 0 0 0,0-1 0 0 0,0 1-1 0 0,0 0 1 0 0,0-1 0 0 0,0 1-1 0 0,0 0 1 0 0,1-1 0 0 0,-1 1-1 0 0,0-1 1 0 0,0 1 0 0 0,-1-2-1 0 0,-5-2 120 0 0,-22-5 266 0 0,23 8-374 0 0,0-1 0 0 0,1 1-1 0 0,-1-1 1 0 0,1-1-1 0 0,-1 1 1 0 0,1-1-1 0 0,-10-6 1 0 0,1 0-11 0 0,0 1-1 0 0,-1 0 1 0 0,1 1-1 0 0,-19-5 1 0 0,-11-7 83 0 0,-56-23 110 0 0,-80-39 242 0 0,165 75-426 0 0,1 0 0 0 0,-1 0 0 0 0,-24-4 0 0 0,-20-8 239 0 0,31 7-119 0 0,2 0 50 0 0,-38-10 0 0 0,-89-20 140 0 0,133 36-374 0 0,-25-3 0 0 0,27 6 7 0 0,-32-9 1 0 0,20 3 29 0 0,-52-8-1 0 0,74 15-41 0 0,-142-15 2 0 0,88 10-12 0 0,42 5 0 0 0,1-1 0 0 0,-20-4 0 0 0,20 2 0 0 0,-35-2 0 0 0,-8 0 0 0 0,48 4-19 0 0,0 2-1 0 0,-1-1 1 0 0,1 2-1 0 0,0 0 1 0 0,-19 4-1 0 0,24-4-3 0 0,0 0 1 0 0,0-1-1 0 0,0-1 0 0 0,0 1 1 0 0,0-1-1 0 0,-12-3 1 0 0,10 2-3606 0 0,-23-2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40:15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 6912 0 0,'0'0'-121'0'0,"-16"-2"8177"0"0,16 2-7913 0 0,2 8 50 0 0,-1 0 0 0 0,1 1 0 0 0,-1-1 0 0 0,-1 0 1 0 0,1 1-1 0 0,-3 12 0 0 0,2-2 80 0 0,-1 5 136 0 0,-4 26-1 0 0,1-27-144 0 0,1 27-1 0 0,2-15-122 0 0,-7 36-1 0 0,-1 8-69 0 0,-1-1-43 0 0,3-27 8 0 0,4-38-16 0 0,1-1 0 0 0,-1 0 0 0 0,-9 20 0 0 0,6-16-28 0 0,5-3-32 0 0,1-11-173 0 0,-1-17-5311 0 0,-5 0 70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40:1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 8088 0 0,'29'0'366'0'0,"-23"0"988"0"0,-8 2-413 0 0,-2 2-676 0 0,1 0 0 0 0,0 0 0 0 0,-1 0 0 0 0,2 1-1 0 0,-1-1 1 0 0,1 1 0 0 0,-1 0 0 0 0,-1 5 0 0 0,1-4-197 0 0,0-1-1 0 0,0 0 1 0 0,-1 0 0 0 0,1-1-1 0 0,-1 1 1 0 0,0-1 0 0 0,-1 0-1 0 0,1 0 1 0 0,-6 4 0 0 0,-9 9 132 0 0,-48 60 567 0 0,26-29-367 0 0,-114 129 741 0 0,143-162-1014 0 0,0 0 0 0 0,-17 32-1 0 0,5-9 71 0 0,15-25-83 0 0,1 1 0 0 0,-8 17 0 0 0,13-25 26 0 0,1 1 0 0 0,0-1-1 0 0,0 1 1 0 0,0-1-1 0 0,1 1 1 0 0,0 0 0 0 0,0 10-1 0 0,0-13-70 0 0,1 0-1 0 0,0 0 1 0 0,1 0 0 0 0,-1 0-1 0 0,1 0 1 0 0,-1 0 0 0 0,1 0-1 0 0,0 0 1 0 0,1-1 0 0 0,-1 1-1 0 0,4 7 1 0 0,0 3-517 0 0,-4-14 407 0 0,-1 1 0 0 0,0 0 0 0 0,0-1 0 0 0,1 1 0 0 0,-1 0 0 0 0,0-1 0 0 0,1 1 0 0 0,-1-1 0 0 0,1 1 1 0 0,-1-1-1 0 0,1 1 0 0 0,-1-1 0 0 0,1 1 0 0 0,0-1 0 0 0,-1 1 0 0 0,1-1 0 0 0,-1 0 0 0 0,1 1 0 0 0,1-1 0 0 0,2 3-81 0 0,1 0 112 0 0,0 0 0 0 0,1 0 0 0 0,-1 0 0 0 0,1 0 0 0 0,-1-1 0 0 0,1 0 0 0 0,0 0 0 0 0,0-1 0 0 0,0 0 0 0 0,1 0 0 0 0,-1 0 0 0 0,0-1 0 0 0,9 0 0 0 0,7 0 92 0 0,0-2 0 0 0,34-7 0 0 0,-28 2-57 0 0,38-15 0 0 0,-19 6-68 0 0,-20 6 14 0 0,-1-1 0 0 0,46-25 0 0 0,-8 4-264 0 0,-62 31 185 0 0,1 0 1 0 0,-1 0-1 0 0,0 0 0 0 0,0-1 1 0 0,-1 1-1 0 0,1-1 0 0 0,0 1 1 0 0,0-1-1 0 0,-1 0 0 0 0,1 0 1 0 0,-1 0-1 0 0,3-3 0 0 0,-2 2-284 0 0,8-8-5298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40:1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1709 3224 0 0,'1'1'240'0'0,"2"3"-179"0"0,1 0 1 0 0,-1 0-1 0 0,1 0 0 0 0,0-1 1 0 0,0 0-1 0 0,1 1 0 0 0,-1-2 1 0 0,9 5-1 0 0,5 0 2663 0 0,1-5 3741 0 0,-19-2-6394 0 0,1-1 0 0 0,-1 0 0 0 0,1 0 1 0 0,0 0-1 0 0,-1 0 0 0 0,1 0 0 0 0,-1 0 0 0 0,0 1 1 0 0,1-1-1 0 0,-1 0 0 0 0,0 0 0 0 0,1 0 0 0 0,-1 0 0 0 0,0 0 1 0 0,0-2-1 0 0,1-2 197 0 0,1 0-118 0 0,-2 4-113 0 0,1 0 0 0 0,-1 0 0 0 0,1-1 0 0 0,-1 1 0 0 0,1 0 0 0 0,-1 0 0 0 0,0-1 0 0 0,0 1 1 0 0,0 0-1 0 0,0-1 0 0 0,0 1 0 0 0,0 0 0 0 0,0-1 0 0 0,-1 0 0 0 0,-1-10 215 0 0,1 0-1 0 0,0 0 1 0 0,0-17-1 0 0,0-16 80 0 0,-68-404 1023 0 0,51 349-1221 0 0,-22-91 444 0 0,-13-93 467 0 0,49 262-936 0 0,-11-38 1 0 0,0-1 41 0 0,-15-43-69 0 0,12 47-66 0 0,14 43-6 0 0,-1 1 0 0 0,0 0 0 0 0,-1 0 0 0 0,0 0-1 0 0,-9-14 1 0 0,-1 3-9 0 0,10 12 4 0 0,-2 1 0 0 0,-10-14-1 0 0,10 16-5 0 0,0-1 1 0 0,-1 1-1 0 0,0 1 0 0 0,-1 0 0 0 0,0 0 1 0 0,0 1-1 0 0,-1 0 0 0 0,0 1 0 0 0,-12-5 1 0 0,3 1-96 0 0,17 9-10 0 0,0-1 0 0 0,0 0 0 0 0,0 1 0 0 0,0 0 0 0 0,-1 0 0 0 0,1 0 0 0 0,0 0 0 0 0,0 1 0 0 0,-7-1 0 0 0,2 2-989 0 0,-2 8-51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40:17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118 307 8840 0 0,'0'0'3786'0'0,"0"3"-3342"0"0,0 9-204 0 0,0 1 1 0 0,-1 0-1 0 0,-1-1 0 0 0,0 1 0 0 0,-1-1 0 0 0,-7 20 1 0 0,-41 114 615 0 0,27-69-542 0 0,8-26-320 0 0,14-44 0 0 0,0 1 0 0 0,1-1 0 0 0,-1 1 0 0 0,2-1 0 0 0,-1 1 0 0 0,1-1 0 0 0,1 11 0 0 0,-1 16 58 0 0,-1-29-52 0 0,0 1-2 0 0,8 13 18 0 0,-6-17 122 0 0,2-1-74 0 0,1 0-65 0 0,1 0 1 0 0,-1 0-1 0 0,0-1 1 0 0,0 1-1 0 0,1-1 1 0 0,4 0 0 0 0,-7-1-9 0 0,0 1 1 0 0,0 0 0 0 0,0-1 0 0 0,0 0-1 0 0,0 1 1 0 0,0-1 0 0 0,2-2 0 0 0,5-1-11 0 0,26-14 3 0 0,0-1 0 0 0,-1-2 0 0 0,35-28 1 0 0,8-5 14 0 0,-48 35 1 0 0,-7 6 0 0 0,34-28 0 0 0,-13 5 17 0 0,2 2 1 0 0,69-40 0 0 0,-46 29 44 0 0,-41 26-24 0 0,31-16 1 0 0,-24 16-39 0 0,35-25 0 0 0,-56 34 2325 0 0,-30 3-1041 0 0,12 5-1054 0 0,0 0-15 0 0,0 1-1 0 0,0-1 1 0 0,0 1-1 0 0,-8 0 1 0 0,-15-3 344 0 0,-45-10 212 0 0,-17-5 162 0 0,-6-15 46 0 0,-5-2-504 0 0,67 23-439 0 0,-3-1 13 0 0,21 9-58 0 0,0-1-1 0 0,0-1 1 0 0,-28-17 0 0 0,41 22-76 0 0,0-1 1 0 0,0 1 0 0 0,0-1 0 0 0,1 0 0 0 0,-1 0 0 0 0,1 0-1 0 0,-3-4 1 0 0,-7-9-1062 0 0,11 15 1024 0 0,0 0 1 0 0,0 0 0 0 0,1 1 0 0 0,-1-1 0 0 0,0 0-1 0 0,0 0 1 0 0,1 0 0 0 0,-1 0 0 0 0,1 0 0 0 0,-1 0-1 0 0,1 0 1 0 0,-1-1 0 0 0,1 1 0 0 0,-1 0 0 0 0,1 0-1 0 0,0 0 1 0 0,0 0 0 0 0,0 0 0 0 0,0-1-1 0 0,0 1 1 0 0,0-2 0 0 0,5-8-1254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11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1518 2760 0 0,'0'0'6358'0'0,"1"-2"-5540"0"0,0 2-780 0 0,1-3 96 0 0,0 1-1 0 0,0-1 0 0 0,0 0 1 0 0,-1 0-1 0 0,1 0 0 0 0,-1 0 1 0 0,1 0-1 0 0,-1-1 0 0 0,0 1 1 0 0,0 0-1 0 0,0-1 0 0 0,0-3 1 0 0,0 3 67 0 0,0-1 1 0 0,0 1 0 0 0,0 0-1 0 0,1 0 1 0 0,0 0 0 0 0,2-5 0 0 0,-2 6-98 0 0,2-7 194 0 0,0 0 1 0 0,-1-1 0 0 0,4-17-1 0 0,5-16 130 0 0,-8 28-300 0 0,0 1 0 0 0,-1 0 1 0 0,2-27-1 0 0,0 4 82 0 0,0-43 183 0 0,-2 29-189 0 0,3-64 357 0 0,-9-130-1 0 0,-18 35-376 0 0,4 65-125 0 0,2 27-54 0 0,-3 11-72 0 0,5 43-404 0 0,7 34-898 0 0,-1 0-4275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1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74 265 8432 0 0,'0'0'2322'0'0,"2"6"-806"0"0,-2-5-1440 0 0,0-1-1 0 0,0 0 1 0 0,0 0-1 0 0,0 0 1 0 0,0 1-1 0 0,0-1 1 0 0,0 0 0 0 0,0 0-1 0 0,0 1 1 0 0,0-1-1 0 0,0 0 1 0 0,0 0-1 0 0,0 1 1 0 0,0-1-1 0 0,0 0 1 0 0,0 0-1 0 0,0 1 1 0 0,1-1-1 0 0,-1 0 1 0 0,0 0-1 0 0,0 0 1 0 0,0 1 0 0 0,0-1-1 0 0,1 0 1 0 0,-1 0-1 0 0,0 0 1 0 0,0 0-1 0 0,0 0 1 0 0,1 1-1 0 0,-1-1 1 0 0,0 0-1 0 0,0 0 1 0 0,0 0-1 0 0,1 0 1 0 0,-1 0-1 0 0,10-7 1942 0 0,-10 7-2096 0 0,14-16 2275 0 0,3-2-1702 0 0,-16 17-551 0 0,1 0 0 0 0,-1 0 0 0 0,0-1 0 0 0,0 1 0 0 0,0-1 0 0 0,0 1 1 0 0,0-1-1 0 0,0 1 0 0 0,0-1 0 0 0,1-1 0 0 0,8-13-484 0 0,36-19 477 0 0,-42 30 117 0 0,9 14 11 0 0,-12-7-66 0 0,-1-1 0 0 0,1 0 0 0 0,-1 1 0 0 0,0-1 0 0 0,1 1 0 0 0,-1-1 0 0 0,0 0 0 0 0,0 1 0 0 0,0-1 0 0 0,0 1 0 0 0,0-1 0 0 0,0 1 0 0 0,-1 0 0 0 0,-3 19-58 0 0,4-20 60 0 0,-2 5 10 0 0,-1 1-1 0 0,1-1 1 0 0,-1 0-1 0 0,0 0 1 0 0,-1 0-1 0 0,1 0 1 0 0,-1 0-1 0 0,0-1 1 0 0,-1 0-1 0 0,1 0 1 0 0,-1 0-1 0 0,0 0 1 0 0,0-1-1 0 0,-1 1 1 0 0,-6 3-1 0 0,8-6 101 0 0,1 0 1 0 0,-1 0-1 0 0,0 0 0 0 0,-1-1 0 0 0,1 0 0 0 0,0 1 0 0 0,0-1 0 0 0,0-1 0 0 0,-1 1 0 0 0,1-1 0 0 0,-1 1 0 0 0,1-1 0 0 0,0 0 0 0 0,-9-2 0 0 0,11 2-56 0 0,-1-1 0 0 0,1 0-1 0 0,-1 1 1 0 0,1-1 0 0 0,-1 0 0 0 0,1 0-1 0 0,-1-1 1 0 0,1 1 0 0 0,0 0 0 0 0,0-1-1 0 0,0 0 1 0 0,0 1 0 0 0,0-1-1 0 0,0 0 1 0 0,0 0 0 0 0,0 0 0 0 0,1 0-1 0 0,-1 0 1 0 0,1-1 0 0 0,-1 1 0 0 0,1 0-1 0 0,0-1 1 0 0,0 1 0 0 0,0-1 0 0 0,0-2-1 0 0,-1 1-20 0 0,1-1 0 0 0,0 1 0 0 0,0-1 1 0 0,1 1-1 0 0,-1-1 0 0 0,1 1 0 0 0,0-1 0 0 0,1 1 0 0 0,-1-1 0 0 0,1 1 0 0 0,-1-1 0 0 0,1 1 0 0 0,1-1 0 0 0,-1 1 0 0 0,1 0 0 0 0,-1-1 0 0 0,1 1 0 0 0,4-5 0 0 0,-2 1-38 0 0,1 1 0 0 0,1 0 1 0 0,-1 0-1 0 0,1 1 0 0 0,1-1 0 0 0,-1 1 0 0 0,11-7 0 0 0,-14 10-55 0 0,1 1 0 0 0,0-1 0 0 0,0 1 0 0 0,0 0 1 0 0,0 0-1 0 0,0 1 0 0 0,0-1 0 0 0,0 1 0 0 0,0 0 0 0 0,1 0 0 0 0,-1 0 0 0 0,1 0 1 0 0,-1 1-1 0 0,0 0 0 0 0,1 0 0 0 0,6 1 0 0 0,-3 0 33 0 0,-1 1 1 0 0,1 1-1 0 0,-1 0 1 0 0,0 0-1 0 0,0 0 1 0 0,0 1-1 0 0,12 8 1 0 0,-16-9 14 0 0,1 0 0 0 0,-1 0 0 0 0,0 0 0 0 0,0 0 0 0 0,0 0 0 0 0,0 1 1 0 0,0-1-1 0 0,-1 1 0 0 0,1-1 0 0 0,-1 1 0 0 0,0 0 0 0 0,-1 0 0 0 0,1 0 0 0 0,-1 1 0 0 0,2 5 0 0 0,-2-6 12 0 0,-1-1 0 0 0,0 1 0 0 0,0-1-1 0 0,0 0 1 0 0,-1 1 0 0 0,1-1 0 0 0,-1 1 0 0 0,0-1-1 0 0,0 0 1 0 0,0 0 0 0 0,0 1 0 0 0,0-1-1 0 0,-1 0 1 0 0,1 0 0 0 0,-1 0 0 0 0,0 0 0 0 0,0 0-1 0 0,0-1 1 0 0,0 1 0 0 0,-1-1 0 0 0,1 1-1 0 0,-1-1 1 0 0,1 0 0 0 0,-1 0 0 0 0,0 0 0 0 0,-5 3-1 0 0,-3 1 102 0 0,0-1-1 0 0,0-1 0 0 0,0 1 0 0 0,-1-2 1 0 0,1 1-1 0 0,-17 1 0 0 0,20-4 41 0 0,0 0 0 0 0,-1 0 0 0 0,1-1 0 0 0,0 0 0 0 0,0-1 0 0 0,0 0 0 0 0,-15-3 0 0 0,20 3-75 0 0,1 0 1 0 0,-1 1-1 0 0,0-1 0 0 0,1 0 1 0 0,-1-1-1 0 0,1 1 0 0 0,-1 0 1 0 0,1-1-1 0 0,0 1 0 0 0,0-1 1 0 0,-1 0-1 0 0,1 0 0 0 0,0 0 1 0 0,1 0-1 0 0,-1 0 0 0 0,0 0 1 0 0,1 0-1 0 0,-1-1 0 0 0,1 1 1 0 0,-1-1-1 0 0,1 1 0 0 0,0-1 1 0 0,0 1-1 0 0,0-1 0 0 0,1 0 1 0 0,-2-4-1 0 0,2 2-49 0 0,0 0 1 0 0,-1 0-1 0 0,2 0 1 0 0,-1 0-1 0 0,1 1 0 0 0,-1-1 1 0 0,1 0-1 0 0,1 0 1 0 0,-1 1-1 0 0,1-1 0 0 0,-1 1 1 0 0,1-1-1 0 0,0 1 1 0 0,1 0-1 0 0,-1-1 0 0 0,1 1 1 0 0,4-4-1 0 0,-1 0-42 0 0,1 0 0 0 0,0 0 0 0 0,1 1 1 0 0,0 0-1 0 0,0 0 0 0 0,11-7 0 0 0,-14 12 2 0 0,-1-1 0 0 0,0 1 0 0 0,0 0 0 0 0,1 0 1 0 0,-1 0-1 0 0,1 1 0 0 0,-1 0 0 0 0,1 0 0 0 0,0 0 0 0 0,-1 0 1 0 0,1 1-1 0 0,0-1 0 0 0,0 1 0 0 0,0 0 0 0 0,-1 1 0 0 0,6 0 1 0 0,-2 1-96 0 0,-1 0 1 0 0,0 0 0 0 0,0 1-1 0 0,0 0 1 0 0,0 1 0 0 0,11 6-1 0 0,-16-8 113 0 0,0 0-1 0 0,0-1 0 0 0,0 1 1 0 0,0 0-1 0 0,0 0 0 0 0,0 0 1 0 0,-1 0-1 0 0,1 0 0 0 0,0 0 1 0 0,-1 0-1 0 0,0 1 0 0 0,0-1 1 0 0,0 0-1 0 0,0 1 0 0 0,0-1 1 0 0,0 1-1 0 0,0-1 0 0 0,-1 1 1 0 0,0 0-1 0 0,1-1 0 0 0,-1 1 1 0 0,0 0-1 0 0,0 2 0 0 0,-1-1 18 0 0,0 1 0 0 0,0-1 0 0 0,-1 0 0 0 0,1 0 0 0 0,-1 0 0 0 0,0 0 0 0 0,0 0 0 0 0,0 0 0 0 0,0 0 0 0 0,-1 0 0 0 0,0-1 0 0 0,0 0 0 0 0,0 1 0 0 0,0-1 0 0 0,0 0 0 0 0,0 0 0 0 0,-1-1 0 0 0,0 1 0 0 0,1-1 0 0 0,-1 0 0 0 0,0 0 0 0 0,-5 2 0 0 0,5-2 58 0 0,0 0-1 0 0,0-1 1 0 0,0 0-1 0 0,-1 1 1 0 0,1-1-1 0 0,-1-1 1 0 0,1 1-1 0 0,-1-1 1 0 0,1 0-1 0 0,-1 0 1 0 0,1 0-1 0 0,0 0 1 0 0,-1-1-1 0 0,1 0 1 0 0,-1 0-1 0 0,1 0 1 0 0,0 0 0 0 0,-1-1-1 0 0,1 1 1 0 0,0-1-1 0 0,-6-4 1 0 0,8 4 49 0 0,0 0 0 0 0,0-1 0 0 0,0 1 0 0 0,0-1 0 0 0,0 0 0 0 0,1 1 0 0 0,-1-1 1 0 0,1 0-1 0 0,0 0 0 0 0,0 0 0 0 0,0 0 0 0 0,0 0 0 0 0,0 0 0 0 0,1 0 0 0 0,-1 0 1 0 0,1-5-1 0 0,-1 3-102 0 0,1 0-1 0 0,0 1 1 0 0,0-1 0 0 0,1 1 0 0 0,-1-1 0 0 0,1 1 0 0 0,0-1 0 0 0,0 1-1 0 0,0-1 1 0 0,4-7 0 0 0,0 4-112 0 0,0 0-1 0 0,0 0 1 0 0,1 1-1 0 0,0 0 0 0 0,11-12 1 0 0,-13 16-35 0 0,0 0 0 0 0,0 1 0 0 0,0-1 0 0 0,0 1 0 0 0,1 0 0 0 0,-1 0 0 0 0,0 0-1 0 0,1 0 1 0 0,0 1 0 0 0,-1 0 0 0 0,1 0 0 0 0,9-1 0 0 0,-7 1 111 0 0,-1 1-1 0 0,0 0 0 0 0,1 0 1 0 0,-1 0-1 0 0,1 1 1 0 0,-1-1-1 0 0,0 1 1 0 0,0 1-1 0 0,1 0 0 0 0,-1-1 1 0 0,0 2-1 0 0,-1-1 1 0 0,1 1-1 0 0,0 0 0 0 0,5 4 1 0 0,3 3-34 0 0,-10-7 52 0 0,1 0 0 0 0,-1 0-1 0 0,0 0 1 0 0,-1 1 0 0 0,1-1 0 0 0,-1 1 0 0 0,1 0 0 0 0,-1 0-1 0 0,0 0 1 0 0,0 0 0 0 0,-1 0 0 0 0,1 1 0 0 0,-1-1-1 0 0,3 9 1 0 0,-5-6 13 0 0,0-6-3 0 0,0 0 1 0 0,0 0-1 0 0,0-1 0 0 0,-1 1 0 0 0,1 0 0 0 0,0 0 0 0 0,-1 0 0 0 0,1-1 0 0 0,-1 1 1 0 0,1 0-1 0 0,-1 0 0 0 0,1-1 0 0 0,-1 1 0 0 0,1 0 0 0 0,-1-1 0 0 0,0 1 1 0 0,1 0-1 0 0,-1-1 0 0 0,0 1 0 0 0,1-1 0 0 0,-1 1 0 0 0,-2 0 0 0 0,-18 7 202 0 0,17-7-156 0 0,-1 0 24 0 0,1 0 0 0 0,-1-1-1 0 0,1 0 1 0 0,-1 1 0 0 0,1-2-1 0 0,-1 1 1 0 0,-6-1 0 0 0,-34-9 395 0 0,40 9-482 0 0,-17-4-183 0 0,4 1 452 0 0,0-1 1 0 0,-23-9 0 0 0,35 12-362 0 0,0-1-1 0 0,0-1 0 0 0,0 1 1 0 0,0-1-1 0 0,1 0 1 0 0,-1-1-1 0 0,1 1 0 0 0,0-1 1 0 0,-8-10-1 0 0,8 7-445 0 0,0 0-1 0 0,0 0 1 0 0,1 0 0 0 0,0-1-1 0 0,-4-11 1 0 0,-3-17-1164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18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696 7 8896 0 0,'-31'-6'392'0'0,"14"6"88"0"0,-11 0-384 0 0,-3 4-96 0 0,-15-2 0 0 0,2 2 0 0 0,-5-4 0 0 0,0 3 0 0 0,-2-3 0 0 0,-1 0 0 0 0,-3 2-160 0 0,2-2 0 0 0,-6 0 0 0 0,-2 0-2368 0 0,-8-2-464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1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3680 0 0,'203'-19'1953'0'0,"-87"11"1550"0"0,463-42-999 0 0,-147-18-3867 0 0,-318 44 678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1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11952 0 0,'0'0'1082'0'0,"2"0"-890"0"0,46-12 773 0 0,0-2-1 0 0,71-30 1 0 0,3-2 33 0 0,-22 13-836 0 0,254-80-1049 0 0,-282 92-146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23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0 10880 0 0,'0'0'1365'0'0,"1"2"-1178"0"0,0 1-149 0 0,-1 0 0 0 0,1 0 1 0 0,-1 0-1 0 0,0 0 0 0 0,0 0 0 0 0,0 0 1 0 0,-1 0-1 0 0,1 1 0 0 0,-1-1 1 0 0,1 0-1 0 0,-1 0 0 0 0,0-1 1 0 0,0 1-1 0 0,0 0 0 0 0,-1 0 1 0 0,-1 3-1 0 0,-4 6 49 0 0,-1 1 1 0 0,-10 12-1 0 0,-42 44 306 0 0,42-50-360 0 0,1 0 0 0 0,1 1 0 0 0,0 1 1 0 0,-20 36-1 0 0,9-2 83 0 0,5-11 94 0 0,-19 52 1 0 0,36-83-160 0 0,4-11-36 0 0,-1 1 0 0 0,1-1-1 0 0,0 1 1 0 0,0-1 0 0 0,1 1 0 0 0,-1 0 0 0 0,1-1 0 0 0,-1 1 0 0 0,1 0 0 0 0,0 0-1 0 0,0-1 1 0 0,0 1 0 0 0,0 0 0 0 0,0 0 0 0 0,1-1 0 0 0,-1 1 0 0 0,2 3 0 0 0,-1-3-24 0 0,0 1 1 0 0,1-1 0 0 0,-1 0 0 0 0,1 0 0 0 0,0 0-1 0 0,0 0 1 0 0,2 3 0 0 0,-2-5 7 0 0,0 0-1 0 0,-1 1 1 0 0,1-1-1 0 0,0 0 1 0 0,0 0-1 0 0,-1 0 1 0 0,1 0-1 0 0,0-1 1 0 0,0 1-1 0 0,0 0 1 0 0,0-1-1 0 0,0 0 1 0 0,0 1-1 0 0,3-1 1 0 0,4 0 34 0 0,0 0 0 0 0,0 0 1 0 0,0-1-1 0 0,0-1 0 0 0,14-3 1 0 0,6-2 50 0 0,1 1 42 0 0,0-3 1 0 0,-1 0-1 0 0,0-2 1 0 0,44-22 0 0 0,104-71 519 0 0,-155 90-577 0 0,18-13 328 0 0,0-2 0 0 0,53-52 0 0 0,-91 79-350 0 0,0-1 0 0 0,0 1 0 0 0,1-1 0 0 0,-1 1 0 0 0,-1-1 0 0 0,1 0 0 0 0,0 1-1 0 0,-1-1 1 0 0,1 0 0 0 0,-1 0 0 0 0,0 0 0 0 0,0 0 0 0 0,1-4 0 0 0,-2 5-9 0 0,0 0 1 0 0,0 0 0 0 0,0 1-1 0 0,0-1 1 0 0,-1 0-1 0 0,1 0 1 0 0,0 0 0 0 0,-1 1-1 0 0,1-1 1 0 0,-1 0-1 0 0,0 0 1 0 0,1 1 0 0 0,-1-1-1 0 0,0 1 1 0 0,0-1-1 0 0,0 1 1 0 0,0-1 0 0 0,-1 1-1 0 0,1-1 1 0 0,0 1-1 0 0,0 0 1 0 0,-1 0 0 0 0,1-1-1 0 0,-3 0 1 0 0,-9-5 283 0 0,0 0 0 0 0,-1 0-1 0 0,0 1 1 0 0,0 1 0 0 0,0 0 0 0 0,-22-3 0 0 0,-25-10 646 0 0,-57-27 683 0 0,-47-10-1567 0 0,145 47-157 0 0,12 2-1312 0 0,5-1-4539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0:5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29 13104 0 0,'0'0'988'0'0,"0"1"-667"0"0,-1 1-287 0 0,0 0 1 0 0,0-1 0 0 0,1 1-1 0 0,-1 0 1 0 0,1 0-1 0 0,0 0 1 0 0,0 0 0 0 0,-1 0-1 0 0,2 4 1 0 0,-3 5 383 0 0,2-8-337 0 0,-1-1 1 0 0,1 0-1 0 0,-1 0 1 0 0,1 0-1 0 0,0 0 1 0 0,0 1-1 0 0,0-1 1 0 0,0 0-1 0 0,1 4 1 0 0,0 3-4 0 0,0 9 67 0 0,1 1-1 0 0,1-1 0 0 0,8 30 1 0 0,-1-6-71 0 0,-8-35-53 0 0,0-1-1 0 0,0 1 0 0 0,1 0 1 0 0,5 7-1 0 0,6 19-19 0 0,-12-27-13 0 0,0-1-1 0 0,1 0 1 0 0,-1 0 0 0 0,1 0 0 0 0,6 8-1 0 0,-2-7 13 0 0,-1-5 11 0 0,-6-1-8 0 0,1 0 0 0 0,-1 0 0 0 0,0 0 0 0 0,1-1 0 0 0,-1 1-1 0 0,1 0 1 0 0,-1 0 0 0 0,1 0 0 0 0,-1-1 0 0 0,0 1 0 0 0,1 0 0 0 0,-1-1 0 0 0,0 1-1 0 0,1 0 1 0 0,-1-1 0 0 0,0 1 0 0 0,0 0 0 0 0,1-1 0 0 0,-1 1 0 0 0,0-1 0 0 0,0 1 0 0 0,0 0-1 0 0,1-1 1 0 0,-1 1 0 0 0,0-1 0 0 0,0 1 0 0 0,0-1 0 0 0,0 1 0 0 0,0-1 0 0 0,0 1-1 0 0,0-1 1 0 0,0 1 0 0 0,0 0 0 0 0,0-1 0 0 0,0 1 0 0 0,0-1 0 0 0,-3-17 82 0 0,-41-77 203 0 0,35 76-192 0 0,-27-40 563 0 0,10 17 7 0 0,6-7 174 0 0,19 45-751 0 0,0 0 0 0 0,0 0-1 0 0,1 0 1 0 0,0 0-1 0 0,0-1 1 0 0,0 1-1 0 0,1 0 1 0 0,-1 0 0 0 0,1 0-1 0 0,0 0 1 0 0,0 0-1 0 0,0 0 1 0 0,2-4-1 0 0,-1 7-54 0 0,0 0 0 0 0,0 0 0 0 0,0 0 0 0 0,0 1 0 0 0,0-1 0 0 0,0 0 0 0 0,4 0 0 0 0,0 1-34 0 0,1 0 0 0 0,0 0 0 0 0,-1 0 0 0 0,1 1 0 0 0,8 2 0 0 0,5 0 0 0 0,-9-2 0 0 0,-1 2 0 0 0,21 6 0 0 0,-19-5 0 0 0,0 0 0 0 0,16 2 0 0 0,-3-1-2 0 0,0 1 0 0 0,28 11 0 0 0,13 4-74 0 0,-53-17 54 0 0,0 0 1 0 0,0 1 0 0 0,0 1-1 0 0,-1 0 1 0 0,0 1 0 0 0,0 0-1 0 0,0 0 1 0 0,11 11 0 0 0,-7-9-28 0 0,-15-8 49 0 0,1-1 0 0 0,-1 0 0 0 0,0 1-1 0 0,0-1 1 0 0,1 1 0 0 0,-1-1 0 0 0,0 1 0 0 0,0 0 0 0 0,0 0-1 0 0,0-1 1 0 0,0 1 0 0 0,0 0 0 0 0,0 0 0 0 0,0 0-1 0 0,0 0 1 0 0,0 0 0 0 0,-1 0 0 0 0,1 0 0 0 0,0 1-1 0 0,-1-1 1 0 0,1 0 0 0 0,-1 0 0 0 0,1 0 0 0 0,-1 1 0 0 0,1 1-1 0 0,-1 7 3 0 0,1-8-2 0 0,-1 0 1 0 0,0-1-1 0 0,0 1 1 0 0,0 0-1 0 0,0 0 1 0 0,0-1-1 0 0,0 1 1 0 0,-1 0-1 0 0,1 0 1 0 0,0-1-1 0 0,-1 1 1 0 0,0 0-1 0 0,1-1 1 0 0,-1 1-1 0 0,0-1 1 0 0,0 1-1 0 0,0-1 1 0 0,0 1-1 0 0,0-1 1 0 0,0 1-1 0 0,0-1 1 0 0,0 0-1 0 0,-2 2 1 0 0,-8 5 110 0 0,0-1 0 0 0,0 0 0 0 0,-14 6 0 0 0,4-2 161 0 0,-2 1-43 0 0,-1-2 1 0 0,-1-1 0 0 0,-38 9-1 0 0,59-17-174 0 0,0 0-1 0 0,0 0 1 0 0,0-1-1 0 0,0 1 0 0 0,0-1 1 0 0,0 0-1 0 0,-8-1 1 0 0,11 0-150 0 0,-1 1 1 0 0,1 0-1 0 0,0-1 1 0 0,-1 1-1 0 0,1-1 1 0 0,0 1-1 0 0,0-1 1 0 0,0 0-1 0 0,0 0 1 0 0,0 1 0 0 0,-2-3-1 0 0,2 3-275 0 0,1-1 0 0 0,-1 0-1 0 0,0 0 1 0 0,1 0 0 0 0,-1 0-1 0 0,1 0 1 0 0,-1 0 0 0 0,1 0 0 0 0,0 0-1 0 0,-1 0 1 0 0,1 0 0 0 0,0 0-1 0 0,0 0 1 0 0,0 0 0 0 0,0 0 0 0 0,0-1-1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1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3415 1376 0 0,'0'-2'107'0'0,"8"-45"2524"0"0,2-69 0 0 0,-8-52 29 0 0,-2 145-2739 0 0,3-233 1207 0 0,0-75-86 0 0,-4-255 316 0 0,10-95-1416 0 0,3 371-1923 0 0,-3 70 78 0 0,15-100 489 0 0,7 102 1441 0 0,-21 161-160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1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156 598 1840 0 0,'-6'-30'80'0'0,"6"12"16"0"0,-4-1-96 0 0</inkml:trace>
  <inkml:trace contextRef="#ctx0" brushRef="#br0" timeOffset="1">14 1 4176 0 0,'1'4'46'0'0,"0"1"0"0"0,-1-1 0 0 0,1 1 0 0 0,-1-1 0 0 0,0 1-1 0 0,0-1 1 0 0,-1 1 0 0 0,-1 7 0 0 0,-2 16-51 0 0,0 39 507 0 0,-2 54 1140 0 0,16 408 924 0 0,-1-79-2820 0 0,-7-272-1917 0 0,2 8-778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30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8 552 8208 0 0,'0'0'2557'0'0,"-5"-9"162"0"0,4 8-2585 0 0,1-1 0 0 0,-1 1 1 0 0,1 0-1 0 0,0 0 0 0 0,-1 0 0 0 0,1 0 1 0 0,0-1-1 0 0,0 1 0 0 0,0 0 1 0 0,0 0-1 0 0,0-1 0 0 0,0 1 1 0 0,0 0-1 0 0,1 0 0 0 0,-1 0 1 0 0,0-1-1 0 0,1 1 0 0 0,-1 0 0 0 0,1 0 1 0 0,-1 0-1 0 0,1 0 0 0 0,-1 0 1 0 0,1 0-1 0 0,0 0 0 0 0,0 0 1 0 0,-1 0-1 0 0,1 0 0 0 0,0 0 1 0 0,0 0-1 0 0,0 0 0 0 0,0 1 0 0 0,0-1 1 0 0,2 0-1 0 0,15-12-92 0 0,-11 8 28 0 0,0 0 1 0 0,1 1-1 0 0,-1 0 0 0 0,12-5 0 0 0,123-35 2118 0 0,130-36-893 0 0,-73 19-783 0 0,-114 38-334 0 0,113-33 180 0 0,-2 4-105 0 0,-49 15-294 0 0,-81 19-36 0 0,-21 7-229 0 0,-1-2 1 0 0,61-27 0 0 0,-86 32-807 0 0,20-7 1 0 0,-18 8-196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30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444 690 12296 0 0,'-1'-15'1306'0'0,"0"12"-1275"0"0,0 1 0 0 0,-1-1 0 0 0,0 1 0 0 0,1-1 0 0 0,-1 1 0 0 0,0 0 0 0 0,0 0 0 0 0,-1 0 0 0 0,1 0 0 0 0,0 0 0 0 0,-4-2 0 0 0,-29-14 1738 0 0,35 18-1759 0 0,-7-2 224 0 0,-1-1 0 0 0,1 1 1 0 0,0 1-1 0 0,-1-1 0 0 0,0 1 1 0 0,1 1-1 0 0,-1-1 0 0 0,1 1 1 0 0,-1 1-1 0 0,0-1 0 0 0,1 1 1 0 0,-1 1-1 0 0,-8 2 0 0 0,-1 1-70 0 0,-1 0 0 0 0,1 2 0 0 0,0 0 0 0 0,-22 14 0 0 0,27-13-131 0 0,0 0 1 0 0,1 1 0 0 0,0 1 0 0 0,1-1-1 0 0,0 2 1 0 0,0-1 0 0 0,1 1 0 0 0,-8 13-1 0 0,9-11-15 0 0,0 1-1 0 0,0 0 1 0 0,1 0-1 0 0,1 1 0 0 0,0-1 1 0 0,2 1-1 0 0,-5 18 0 0 0,8-25-27 0 0,1-1 0 0 0,-1 1 0 0 0,1 0 0 0 0,1-1-1 0 0,-1 1 1 0 0,1-1 0 0 0,1 1 0 0 0,-1-1 0 0 0,1 1 0 0 0,6 12-1 0 0,-7-18-10 0 0,0 1-1 0 0,0-1 1 0 0,0 0-1 0 0,0 1 1 0 0,1-1-1 0 0,-1 0 0 0 0,1 0 1 0 0,0 0-1 0 0,-1 0 1 0 0,1 0-1 0 0,0-1 1 0 0,0 1-1 0 0,0 0 0 0 0,0-1 1 0 0,1 1-1 0 0,-1-1 1 0 0,0 0-1 0 0,1 0 0 0 0,-1 0 1 0 0,0 0-1 0 0,1 0 1 0 0,0-1-1 0 0,-1 1 1 0 0,1-1-1 0 0,-1 1 0 0 0,1-1 1 0 0,-1 0-1 0 0,1 0 1 0 0,0 0-1 0 0,2-1 1 0 0,4 0-69 0 0,0-1 0 0 0,-1 0 0 0 0,1 0 1 0 0,-1-1-1 0 0,1 0 0 0 0,-1-1 0 0 0,12-6 1 0 0,-5 1 42 0 0,0-2 0 0 0,-1 0 0 0 0,0 0 0 0 0,-1-1 0 0 0,16-19 0 0 0,53-74-69 0 0,-59 72 110 0 0,-1-2-1 0 0,-2 0 0 0 0,31-74 1 0 0,-44 86 92 0 0,-1 0 1 0 0,-1-1-1 0 0,-1 0 1 0 0,-1 0-1 0 0,-1 0 1 0 0,-1 0 0 0 0,-1 0-1 0 0,-5-41 1 0 0,-8-9 945 0 0,-30-105-1 0 0,31 144-616 0 0,8 24-160 0 0,0 0-1 0 0,-3-17 0 0 0,7 27-242 0 0,0 0 0 0 0,0 0 0 0 0,0 0 0 0 0,-1 0 0 0 0,1 1 0 0 0,0-1 0 0 0,0 0 0 0 0,-1 0 0 0 0,1 1 0 0 0,-1-1 1 0 0,1 0-1 0 0,0 0 0 0 0,-2 0 0 0 0,2 1-7 0 0,0-1 0 0 0,0 1 0 0 0,-1 0 0 0 0,1 0 0 0 0,0 0 1 0 0,0 0-1 0 0,0 0 0 0 0,-1 0 0 0 0,1 0 0 0 0,0 0 0 0 0,0 0 0 0 0,0 0 0 0 0,-1 0 0 0 0,1 0 1 0 0,0 0-1 0 0,0 0 0 0 0,-1 0 0 0 0,1 0 0 0 0,0 0 0 0 0,0 0 0 0 0,0 0 0 0 0,-1 0 0 0 0,1 0 1 0 0,0 0-1 0 0,0 0 0 0 0,-1 0 0 0 0,1 1 0 0 0,0-1 0 0 0,0 0 0 0 0,-1 0 0 0 0,0 2 7 0 0,0-1-1 0 0,0 0 0 0 0,0 1 0 0 0,0-1 1 0 0,0 1-1 0 0,0-1 0 0 0,0 1 0 0 0,0 0 1 0 0,1-1-1 0 0,-1 1 0 0 0,0 2 0 0 0,-13 68 49 0 0,-9 134-1 0 0,17-124-50 0 0,-2 139 238 0 0,10-173-1443 0 0,2-1 0 0 0,17 79 0 0 0,-12-98-5966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3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192 850 8952 0 0,'0'0'35'0'0,"4"-4"110"0"0,-1 0 0 0 0,0 1-1 0 0,0-1 1 0 0,0 0 0 0 0,2-6 0 0 0,-4 9-2 0 0,-1-1 0 0 0,0 1 0 0 0,1 0 0 0 0,-1-1 0 0 0,0 1 0 0 0,0 0 0 0 0,1-1 0 0 0,-1 1-1 0 0,0 0 1 0 0,0-1 0 0 0,0 1 0 0 0,-1 0 0 0 0,1-1 0 0 0,0 1 0 0 0,-1 0 0 0 0,1-1 0 0 0,0 1 0 0 0,-1 0 0 0 0,1-1 0 0 0,-1 1-1 0 0,0 0 1 0 0,1 0 0 0 0,-2-2 0 0 0,0 1-4 0 0,1 0 0 0 0,-1 1 0 0 0,0-1 0 0 0,0 0 0 0 0,0 0 1 0 0,0 1-1 0 0,0-1 0 0 0,0 1 0 0 0,0 0 0 0 0,0 0 0 0 0,-1 0 0 0 0,1 0 0 0 0,0 0 0 0 0,-1 0 0 0 0,1 0 0 0 0,-1 1 0 0 0,1-1 0 0 0,-1 1 0 0 0,1 0 0 0 0,-1 0 0 0 0,1 0 0 0 0,-1 0 0 0 0,-4 1 0 0 0,1 0-6 0 0,-1 0 0 0 0,1 1 0 0 0,0 0 0 0 0,0 0 0 0 0,0 0 0 0 0,0 1 0 0 0,-11 6 0 0 0,9-4-33 0 0,1 0 0 0 0,-1 1 0 0 0,1 0 0 0 0,0 0 0 0 0,0 1 0 0 0,1 0 0 0 0,0 0-1 0 0,-7 10 1 0 0,10-11-82 0 0,0-1 0 0 0,0 0 0 0 0,1 1-1 0 0,0-1 1 0 0,0 1 0 0 0,0 0 0 0 0,1 0 0 0 0,0 0-1 0 0,0 0 1 0 0,0 0 0 0 0,1 0 0 0 0,0 0 0 0 0,1 11-1 0 0,-1-15-14 0 0,1 1 0 0 0,0 0 0 0 0,0 0 0 0 0,0-1 0 0 0,0 1 0 0 0,0-1 0 0 0,1 1 0 0 0,-1-1 0 0 0,1 1 0 0 0,-1-1 0 0 0,1 0 0 0 0,0 1 0 0 0,0-1 0 0 0,0 0 0 0 0,0-1 0 0 0,0 1 0 0 0,1 0 0 0 0,-1 0 0 0 0,1-1-1 0 0,-1 0 1 0 0,1 1 0 0 0,-1-1 0 0 0,1 0 0 0 0,5 1 0 0 0,-1 0-16 0 0,0 0 0 0 0,0 0 0 0 0,1-1 0 0 0,-1 0 1 0 0,0-1-1 0 0,1 0 0 0 0,-1 0 0 0 0,13-2 0 0 0,12-6-204 0 0,0-1 1 0 0,0-1 0 0 0,36-19-1 0 0,-25 7-5 0 0,-2-1 0 0 0,-1-2-1 0 0,44-37 1 0 0,-55 41 129 0 0,6-7-80 0 0,0-2 0 0 0,-2-1 1 0 0,43-53-1 0 0,-61 65 51 0 0,0-1 0 0 0,-2-1 1 0 0,0 0-1 0 0,-2 0 0 0 0,11-27 0 0 0,-17 33 117 0 0,1-1 1 0 0,-2 0-1 0 0,0 0 0 0 0,-1 0 1 0 0,-1 0-1 0 0,0 0 0 0 0,-1 0 1 0 0,-2-27-1 0 0,-2 17 275 0 0,-1 0 1 0 0,-1 0-1 0 0,-13-36 0 0 0,11 43 130 0 0,0 1 0 0 0,-1 1 0 0 0,-1-1-1 0 0,-1 2 1 0 0,-15-22 0 0 0,23 35-243 0 0,-1-1 1 0 0,0 1 0 0 0,0 0-1 0 0,1 0 1 0 0,-2 0 0 0 0,1 1 0 0 0,0-1-1 0 0,-1 1 1 0 0,1-1 0 0 0,-8-2-1 0 0,10 4-102 0 0,-1 1 0 0 0,0 0 0 0 0,0-1 0 0 0,0 1 0 0 0,1 0 0 0 0,-1 0 0 0 0,0 0 0 0 0,0 1 0 0 0,0-1-1 0 0,1 0 1 0 0,-1 0 0 0 0,0 1 0 0 0,0 0 0 0 0,1-1 0 0 0,-1 1 0 0 0,0 0 0 0 0,1 0 0 0 0,-1-1 0 0 0,1 1 0 0 0,-1 0 0 0 0,1 1-1 0 0,-1-1 1 0 0,1 0 0 0 0,0 0 0 0 0,-1 1 0 0 0,0 1 0 0 0,-4 5-20 0 0,0-1 0 0 0,0 1-1 0 0,1 1 1 0 0,0-1 0 0 0,1 1 0 0 0,-6 14 0 0 0,-15 60-23 0 0,18-57-7 0 0,-4 18 30 0 0,1 2 0 0 0,2-1-1 0 0,2 1 1 0 0,2 0 0 0 0,3 0-1 0 0,1 0 1 0 0,7 52 0 0 0,0-60-88 0 0,1 1 0 0 0,2-1 1 0 0,18 46-1 0 0,-18-61-140 0 0,1 0 1 0 0,1-1-1 0 0,28 38 1 0 0,-5-8-2985 0 0,-26-31 1292 0 0,-8-20 1806 0 0,-1 0 1 0 0,0 0-1 0 0,0-1 0 0 0,0 1 1 0 0,0 0-1 0 0,0 0 0 0 0,0 0 1 0 0,0 0-1 0 0,0-1 0 0 0,0 1 1 0 0,0 0-1 0 0,0 0 0 0 0,-1-1 1 0 0,1 1-1 0 0,0 0 0 0 0,-1 0 1 0 0,1-1-1 0 0,0 1 0 0 0,-1 0 1 0 0,1 0-1 0 0,-1-1 1 0 0,0 2-1 0 0,0-2-10 0 0,1 0 0 0 0,-1 0 0 0 0,0 1 0 0 0,0-1 0 0 0,0 0 0 0 0,0 0-1 0 0,0 0 1 0 0,0 0 0 0 0,0 0 0 0 0,1 0 0 0 0,-1 0 0 0 0,0 0 0 0 0,0 0 0 0 0,0-1 0 0 0,0 1 0 0 0,0 0 0 0 0,0 0 0 0 0,1-1 0 0 0,-2 0 0 0 0,-2 0-226 0 0,-7-3 51 0 0,0 1 0 0 0,0-2 0 0 0,0 0 0 0 0,-18-11 0 0 0,-37-30 1011 0 0,32 21-358 0 0,12 8 776 0 0,0-2 0 0 0,-34-37 0 0 0,52 51-597 0 0,9 6-6 0 0,5 2-599 0 0,48 6-631 0 0,1-2 0 0 0,65-2 0 0 0,-85-6-815 0 0,3-4-363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31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61 4608 0 0,'0'0'63'0'0,"0"0"-1"0"0,1 0 1 0 0,-1 0 0 0 0,0 0-1 0 0,0 0 1 0 0,1 0 0 0 0,-1 0 0 0 0,0 0-1 0 0,0 0 1 0 0,1-1 0 0 0,-1 1-1 0 0,0 0 1 0 0,0 0 0 0 0,0 0-1 0 0,1 0 1 0 0,-1-1 0 0 0,0 1 0 0 0,0 0-1 0 0,0 0 1 0 0,0-1 0 0 0,1 1-1 0 0,-1 0 1 0 0,0 0 0 0 0,0-1 0 0 0,0 1-1 0 0,0 0 1 0 0,0 0 0 0 0,0-1-1 0 0,0 1 1 0 0,0 0 0 0 0,0 0 0 0 0,0-1-1 0 0,0 1 1 0 0,0-1 0 0 0,-7-7 2097 0 0,-18-6 1241 0 0,23 13-3077 0 0,-10-4 165 0 0,0 0 0 0 0,0 0 1 0 0,0 1-1 0 0,-1 1 0 0 0,1 0 1 0 0,-1 1-1 0 0,0 0 0 0 0,-16 1 1 0 0,21 1-340 0 0,1 0-1 0 0,-1 1 1 0 0,1 0 0 0 0,-1 0 0 0 0,1 1 0 0 0,0 0 0 0 0,-1 0 0 0 0,1 1 0 0 0,0 0 0 0 0,1 0 0 0 0,-1 0-1 0 0,0 1 1 0 0,1 0 0 0 0,0 0 0 0 0,-9 9 0 0 0,10-8-99 0 0,-1 0 0 0 0,1 1 1 0 0,1 0-1 0 0,-1 0 0 0 0,1 0 0 0 0,0 1 0 0 0,1-1 0 0 0,-1 1 1 0 0,1 0-1 0 0,1 0 0 0 0,-1 0 0 0 0,1 0 0 0 0,0 1 0 0 0,1-1 0 0 0,0 1 1 0 0,0-1-1 0 0,1 1 0 0 0,-1-1 0 0 0,2 1 0 0 0,-1-1 0 0 0,1 1 1 0 0,0-1-1 0 0,1 0 0 0 0,0 1 0 0 0,0-1 0 0 0,4 9 0 0 0,-5-13-50 0 0,1-1 0 0 0,-1 0 0 0 0,1 1 1 0 0,0-1-1 0 0,-1 0 0 0 0,1 0 0 0 0,0 0 0 0 0,0-1 0 0 0,1 1 0 0 0,-1 0 0 0 0,0-1 0 0 0,1 1 0 0 0,-1-1 0 0 0,0 0 0 0 0,1 0 0 0 0,0 0 0 0 0,-1 0 0 0 0,1 0 0 0 0,-1-1 0 0 0,1 1 0 0 0,0-1 0 0 0,0 0 0 0 0,4 1 0 0 0,3-1 6 0 0,0-1-1 0 0,0 1 1 0 0,0-2-1 0 0,0 1 1 0 0,10-4-1 0 0,7-4 5 0 0,0-1 0 0 0,-1-1 0 0 0,0-1 0 0 0,34-23 0 0 0,9-4-290 0 0,-64 37 257 0 0,-1-1-3 0 0,0 1 0 0 0,0 0 1 0 0,0-1-1 0 0,0 0 0 0 0,0 0 1 0 0,-1 0-1 0 0,5-6 0 0 0,-6 7-23 0 0,-2 2 49 0 0,0 0-1 0 0,0 0 0 0 0,0 0 0 0 0,1 0 0 0 0,-1 0 0 0 0,0-1 1 0 0,0 1-1 0 0,0 0 0 0 0,0 0 0 0 0,0 0 0 0 0,0 0 0 0 0,0 0 0 0 0,0 0 1 0 0,0-1-1 0 0,0 1 0 0 0,0 0 0 0 0,0 0 0 0 0,0 0 0 0 0,0 0 1 0 0,0 0-1 0 0,0-1 0 0 0,0 1 0 0 0,0 0 0 0 0,0 0 0 0 0,0 0 1 0 0,0 0-1 0 0,0 0 0 0 0,0-1 0 0 0,0 1 0 0 0,0 0 0 0 0,0 0 1 0 0,-1 0-1 0 0,1 0 0 0 0,0 0 0 0 0,0 0 0 0 0,0 0 0 0 0,0-1 1 0 0,0 1-1 0 0,0 0 0 0 0,0 0 0 0 0,-1 0 0 0 0,1 0 0 0 0,0 0 1 0 0,0 0-1 0 0,0 0 0 0 0,0 0 0 0 0,0 0 0 0 0,0 0 0 0 0,-1 0 0 0 0,1 0 1 0 0,0 0-1 0 0,0 0 0 0 0,0 0 0 0 0,0 0 0 0 0,0 0 0 0 0,-1 0 1 0 0,1 0-1 0 0,0 0 0 0 0,0 0 0 0 0,0 0 0 0 0,-7 1 32 0 0,3 0-19 0 0,-1 0 1 0 0,1 1-1 0 0,0 0 1 0 0,0-1-1 0 0,0 2 1 0 0,0-1-1 0 0,0 0 1 0 0,1 1-1 0 0,-7 5 1 0 0,-1 3-3 0 0,-14 19 1 0 0,6-8-16 0 0,14-15 4 0 0,0 0 0 0 0,0 0 0 0 0,1 0 0 0 0,0 1 0 0 0,0-1 0 0 0,1 1 0 0 0,-4 13 0 0 0,7-20-3 0 0,0 0 1 0 0,0 0-1 0 0,0 0 0 0 0,0 0 0 0 0,0 1 0 0 0,0-1 0 0 0,0 0 0 0 0,0 0 0 0 0,0 0 0 0 0,1 0 0 0 0,-1 1 0 0 0,1-1 0 0 0,0 1 1 0 0,1 9-152 0 0,-1-10 106 0 0,-1-1 0 0 0,0 1 0 0 0,0 0 0 0 0,1-1 0 0 0,-1 1 0 0 0,0 0 0 0 0,1-1 0 0 0,-1 1 0 0 0,1-1 0 0 0,-1 1 0 0 0,1-1 0 0 0,-1 1 0 0 0,1-1 0 0 0,-1 1 0 0 0,1-1 0 0 0,-1 1 0 0 0,1-1 1 0 0,0 0-1 0 0,-1 1 0 0 0,2-1 0 0 0,12 5-1959 0 0,-3-7-339 0 0,2-1-3347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32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67 2760 0 0,'-5'4'248'0'0,"-2"-1"-303"0"0,5-2 647 0 0,0-1 0 0 0,0 1 1 0 0,0 0-1 0 0,0 0 1 0 0,0 0-1 0 0,1 0 0 0 0,-1 1 1 0 0,0-1-1 0 0,0 0 1 0 0,1 1-1 0 0,-1-1 1 0 0,1 1-1 0 0,-2 2 0 0 0,-10 15 1042 0 0,-15 31-1 0 0,25-44-1504 0 0,0 2 0 0 0,0-1 0 0 0,1 0-1 0 0,0 1 1 0 0,0-1 0 0 0,1 1 0 0 0,0-1 0 0 0,0 9 0 0 0,1-14-81 0 0,0-1 1 0 0,0 1 0 0 0,0-1-1 0 0,1 0 1 0 0,-1 1 0 0 0,0-1-1 0 0,1 1 1 0 0,-1-1 0 0 0,1 0-1 0 0,-1 1 1 0 0,1-1-1 0 0,-1 0 1 0 0,1 0 0 0 0,0 1-1 0 0,0-1 1 0 0,0 0 0 0 0,0 0-1 0 0,0 0 1 0 0,0 0 0 0 0,0 0-1 0 0,0 0 1 0 0,0 0 0 0 0,0 0-1 0 0,1-1 1 0 0,-1 1-1 0 0,0 0 1 0 0,0-1 0 0 0,1 1-1 0 0,-1-1 1 0 0,1 1 0 0 0,-1-1-1 0 0,0 0 1 0 0,1 1 0 0 0,-1-1-1 0 0,1 0 1 0 0,-1 0-1 0 0,1 0 1 0 0,2 0 0 0 0,2-1 82 0 0,0 1 1 0 0,1-1 0 0 0,-1 0 0 0 0,0-1-1 0 0,0 1 1 0 0,0-1 0 0 0,10-5-1 0 0,21-12 208 0 0,33-26-1 0 0,16-9-369 0 0,-72 45 14 0 0,0-1 0 0 0,-1 0 0 0 0,0-1 1 0 0,0 0-1 0 0,-1-1 0 0 0,15-20 0 0 0,-25 29 17 0 0,-1 2 0 0 0,0 0 0 0 0,-1 0 0 0 0,1 0 0 0 0,0 0 0 0 0,-1 0 0 0 0,1 0 0 0 0,-1 0 0 0 0,1 0 0 0 0,-1 0 0 0 0,1-1 0 0 0,-1 1 0 0 0,0 0 0 0 0,0 0 0 0 0,0-1 0 0 0,0 1 0 0 0,0 0 0 0 0,0 0 0 0 0,0 0 0 0 0,0-2 0 0 0,0 2-15 0 0,0 1-1 0 0,0-1 1 0 0,0 0-1 0 0,0 1 1 0 0,0-1-1 0 0,0 0 1 0 0,0 1-1 0 0,0-1 1 0 0,0 0-1 0 0,0 1 1 0 0,-1-1-1 0 0,1 0 0 0 0,0 1 1 0 0,0-1-1 0 0,-1 1 1 0 0,1-1-1 0 0,0 0 1 0 0,-1 1-1 0 0,1-1 1 0 0,-1 1-1 0 0,1-1 1 0 0,-1 1-1 0 0,0-1 1 0 0,1 0-33 0 0,-1 1 1 0 0,0 0 0 0 0,1 0 0 0 0,-1 0 0 0 0,0 0 0 0 0,1 0-1 0 0,-1 0 1 0 0,1 0 0 0 0,-1 0 0 0 0,0 1 0 0 0,1-1-1 0 0,-1 0 1 0 0,0 0 0 0 0,1 0 0 0 0,-1 1 0 0 0,1-1 0 0 0,-1 0-1 0 0,1 1 1 0 0,-2-1 0 0 0,-2 4-1489 0 0,-1-1 0 0 0,1 1 1 0 0,-7 7-1 0 0,11-11 1421 0 0,-10 9-4878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32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 7368 0 0,'-7'-9'786'0'0,"7"9"-767"0"0,0 0 0 0 0,0 0 0 0 0,0 0 0 0 0,0 0-1 0 0,0-1 1 0 0,0 1 0 0 0,0 0 0 0 0,0 0-1 0 0,0 0 1 0 0,0 0 0 0 0,0 0 0 0 0,0 0 0 0 0,0 0-1 0 0,-1 0 1 0 0,1 0 0 0 0,0 0 0 0 0,0-1 0 0 0,0 1-1 0 0,0 0 1 0 0,0 0 0 0 0,0 0 0 0 0,0 0-1 0 0,0 0 1 0 0,-1 0 0 0 0,1 0 0 0 0,0 0 0 0 0,0 0-1 0 0,0 0 1 0 0,0 0 0 0 0,0 0 0 0 0,0 0-1 0 0,0 0 1 0 0,-1 0 0 0 0,1 0 0 0 0,0 0 0 0 0,0 0-1 0 0,0 0 1 0 0,0 0 0 0 0,0 0 0 0 0,-1 0 0 0 0,-2 6 1196 0 0,0 7 2207 0 0,5 94 796 0 0,3 56-2794 0 0,-2-92-769 0 0,-11 86 84 0 0,2-93-559 0 0,0-1-116 0 0,-3 20 212 0 0,9-70-588 0 0,0 1 0 0 0,0-1-1 0 0,1 0 1 0 0,4 14 0 0 0,1-6-6701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3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12816 0 0,'1'0'42'0'0,"0"0"0"0"0,0-1 0 0 0,0 1 0 0 0,1 0 0 0 0,-1 0 0 0 0,0 0 0 0 0,0 1 0 0 0,0-1 0 0 0,0 0 0 0 0,0 0 0 0 0,0 0 0 0 0,0 1 0 0 0,-1-1 0 0 0,1 1 0 0 0,0-1 1 0 0,0 0-1 0 0,0 1 0 0 0,0 0 0 0 0,0-1 0 0 0,0 1 0 0 0,-1 0 0 0 0,1-1 0 0 0,0 1 0 0 0,-1 0 0 0 0,1 0 0 0 0,0-1 0 0 0,-1 1 0 0 0,1 0 0 0 0,-1 0 0 0 0,1 0 0 0 0,-1 0 1 0 0,1 1-1 0 0,5 8 90 0 0,-1 1 1 0 0,-1-1 0 0 0,1 1-1 0 0,-2 0 1 0 0,1 0 0 0 0,-2 1 0 0 0,1-1-1 0 0,-2 1 1 0 0,2 13 0 0 0,-3 15 807 0 0,-4 53 0 0 0,3-87-929 0 0,-33 232 1109 0 0,13-112-1015 0 0,6-49-335 0 0,2-28-4593 0 0,3-17-1003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33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191 115 5064 0 0,'-9'-11'387'0'0,"0"0"0"0"0,-1 1 1 0 0,0 1-1 0 0,-17-13 0 0 0,22 18 418 0 0,-1 1 0 0 0,1-1 0 0 0,-1 1 1 0 0,1 1-1 0 0,-1-1 0 0 0,0 1 0 0 0,0 0 0 0 0,0 0 0 0 0,-1 1 0 0 0,1 0 0 0 0,0 0 0 0 0,-7 0 0 0 0,-4-2 92 0 0,16 2-821 0 0,-1 1-1 0 0,1-1 1 0 0,0 1-1 0 0,0 0 1 0 0,-1-1-1 0 0,1 1 0 0 0,0 0 1 0 0,-1 0-1 0 0,1 0 1 0 0,0 0-1 0 0,-1 0 1 0 0,1 0-1 0 0,0 1 1 0 0,-1-1-1 0 0,1 0 1 0 0,-3 1-1 0 0,3 0 389 0 0,27-5-259 0 0,13 1-354 0 0,70-5-3670 0 0,-68 4-2224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0:4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7 5528 0 0,'5'0'150'0'0,"9"0"73"0"0,-14 0-208 0 0,0 0 0 0 0,1 0-1 0 0,-1 0 1 0 0,0 0 0 0 0,1 0-1 0 0,7-5 7013 0 0,-13 3-5509 0 0,3 2-644 0 0,2 0-876 0 0,-7 1 844 0 0,6-1-805 0 0,1 1-1 0 0,0-1 1 0 0,0 0-1 0 0,0 0 1 0 0,0 0-1 0 0,0 1 1 0 0,0-1-1 0 0,0 0 1 0 0,0 0-1 0 0,0 1 1 0 0,0-1-1 0 0,0 0 1 0 0,0 0-1 0 0,0 1 1 0 0,0-1-1 0 0,0 0 1 0 0,1 0-1 0 0,-1 0 1 0 0,0 1-1 0 0,0-1 1 0 0,0 0-1 0 0,0 0 1 0 0,0 0-1 0 0,0 1 1 0 0,1-1-1 0 0,-1 0 1 0 0,0 0-1 0 0,0 0 1 0 0,1 1-1 0 0,-2 0 84 0 0,1 0-1 0 0,0 0 0 0 0,0 1 0 0 0,0-1 0 0 0,-1 0 0 0 0,1 0 0 0 0,-1 1 1 0 0,1-1-1 0 0,-1 0 0 0 0,0 2 0 0 0,0-1 73 0 0,0 0-63 0 0,0 2 0 0 0,1-1 0 0 0,-1 0 0 0 0,1 0 1 0 0,0 0-1 0 0,0 5 0 0 0,0-5-79 0 0,0 0 0 0 0,0-1 1 0 0,0 1-1 0 0,0 0 0 0 0,0-1 1 0 0,-1 1-1 0 0,1-1 0 0 0,-1 1 1 0 0,0-1-1 0 0,-2 5 0 0 0,-6 12 361 0 0,-12 32 0 0 0,16-40-312 0 0,-1 1 0 0 0,1-2 1 0 0,-1 1-1 0 0,-13 16 0 0 0,-5 8 91 0 0,-22 45 104 0 0,-17 27 0 0 0,40-70-286 0 0,1 1 0 0 0,-19 46 0 0 0,33-67-32 0 0,-1-1 0 0 0,-17 25 0 0 0,16-28-25 0 0,2 0-1 0 0,0 0 0 0 0,1 1 1 0 0,-9 22-1 0 0,12-23 20 0 0,-9 21-244 0 0,13-32 238 0 0,-1 0 1 0 0,0-1-1 0 0,0 1 1 0 0,0-1-1 0 0,0 1 1 0 0,0-1-1 0 0,0 1 1 0 0,0-1 0 0 0,0 0-1 0 0,0 1 1 0 0,-1-1-1 0 0,1 0 1 0 0,-1 0-1 0 0,1 0 1 0 0,-2 1-1 0 0,0-1-441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3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111 981 13272 0 0,'0'0'605'0'0,"-2"0"-9"0"0,0 0-535 0 0,-1-1 1 0 0,0 1-1 0 0,0-1 1 0 0,1 0-1 0 0,-1 0 1 0 0,1 0-1 0 0,-1 0 0 0 0,1-1 1 0 0,-1 1-1 0 0,1-1 1 0 0,0 1-1 0 0,0-1 1 0 0,-1 0-1 0 0,1 0 1 0 0,0 0-1 0 0,1 0 0 0 0,-1 0 1 0 0,-2-3-1 0 0,-1-3 414 0 0,0 1-1 0 0,0-1 0 0 0,1 0 0 0 0,-6-16 0 0 0,3 3-81 0 0,1 0-1 0 0,1 0 0 0 0,-3-36 0 0 0,2-66 196 0 0,4 78-429 0 0,3-11 106 0 0,16-107-1 0 0,-14 140-217 0 0,-1 5 1 0 0,1 0 0 0 0,0 0 0 0 0,2 1 0 0 0,0 0 0 0 0,0 0 0 0 0,2 0 0 0 0,12-22 0 0 0,-3 11 37 0 0,-2 2 8 0 0,26-34 1 0 0,-32 52-95 0 0,1 0-1 0 0,-1 0 0 0 0,2 1 0 0 0,-1 0 0 0 0,1 1 1 0 0,0 0-1 0 0,0 0 0 0 0,15-5 0 0 0,-15 6-51 0 0,1 1 0 0 0,1 1 0 0 0,-1-1 0 0 0,1 2 0 0 0,-1-1 0 0 0,1 2 0 0 0,0-1 0 0 0,-1 2 0 0 0,1 0 0 0 0,0 0 0 0 0,0 1 0 0 0,14 3 0 0 0,-7 0-123 0 0,-1 0 1 0 0,0 2-1 0 0,0 0 0 0 0,-1 2 1 0 0,1-1-1 0 0,27 19 1 0 0,-36-20 105 0 0,-1 0 0 0 0,0 1 0 0 0,-1 0 0 0 0,1 1 0 0 0,-1-1 0 0 0,-1 1 0 0 0,1 1 0 0 0,-1-1 0 0 0,9 18 0 0 0,-14-24 83 0 0,-1 1-1 0 0,1-1 1 0 0,0 0 0 0 0,-1 1 0 0 0,1-1 0 0 0,-1 0 0 0 0,0 1 0 0 0,1-1 0 0 0,-1 1-1 0 0,0-1 1 0 0,-1 0 0 0 0,1 1 0 0 0,0-1 0 0 0,-1 1 0 0 0,1-1 0 0 0,-1 0-1 0 0,0 1 1 0 0,0-1 0 0 0,0 0 0 0 0,0 0 0 0 0,0 0 0 0 0,0 0 0 0 0,-1 0-1 0 0,-2 4 1 0 0,1-2 84 0 0,-1 0 0 0 0,0 0-1 0 0,0-1 1 0 0,0 1 0 0 0,0-1 0 0 0,-1 0-1 0 0,1 0 1 0 0,-1 0 0 0 0,1-1-1 0 0,-8 3 1 0 0,-12 3 279 0 0,-1-1 0 0 0,0-1 0 0 0,-1-1 0 0 0,1-1 0 0 0,-1-1 0 0 0,1-1 0 0 0,-38-3 0 0 0,53 0-286 0 0,0-1 0 0 0,0 0-1 0 0,0-1 1 0 0,0 0 0 0 0,1 0 0 0 0,-1-1-1 0 0,-15-9 1 0 0,7 3-83 0 0,2-1-1 0 0,0-1 0 0 0,-15-13 1 0 0,26 21-153 0 0,0-1 1 0 0,1 1 0 0 0,0-1-1 0 0,0 0 1 0 0,0 0-1 0 0,0-1 1 0 0,1 1-1 0 0,-1-1 1 0 0,2 0 0 0 0,-1 0-1 0 0,-2-8 1 0 0,5 13 31 0 0,0 0 0 0 0,0 0 0 0 0,0 1 1 0 0,0-1-1 0 0,0 0 0 0 0,0 0 0 0 0,0 0 1 0 0,1 0-1 0 0,-1 1 0 0 0,0-1 0 0 0,1 0 1 0 0,-1 0-1 0 0,1 1 0 0 0,-1-1 0 0 0,1 0 0 0 0,-1 0 1 0 0,1 1-1 0 0,-1-1 0 0 0,1 1 0 0 0,-1-1 1 0 0,1 0-1 0 0,0 1 0 0 0,0-1 0 0 0,-1 1 1 0 0,1 0-1 0 0,0-1 0 0 0,0 1 0 0 0,-1 0 1 0 0,1-1-1 0 0,1 1 0 0 0,16-5-6836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33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48 13416 0 0,'8'0'134'0'0,"0"0"681"0"0,-14-3-332 0 0,4 2-440 0 0,-1 0 0 0 0,1 0 0 0 0,-1 0 0 0 0,1 0 0 0 0,-1-1 0 0 0,1 1 0 0 0,-3-3 1 0 0,-5-2 399 0 0,-11-1 611 0 0,0 1 1 0 0,-35-4 0 0 0,49 8-1052 0 0,-1 1 37 0 0,0 1-1 0 0,0 0 1 0 0,0 0 0 0 0,1 0-1 0 0,-1 1 1 0 0,0 0-1 0 0,0 1 1 0 0,1 0-1 0 0,-1 0 1 0 0,-7 4-1 0 0,9-4-38 0 0,0 1 0 0 0,0-1-1 0 0,0 2 1 0 0,0-1 0 0 0,1 1-1 0 0,-1 0 1 0 0,1 0 0 0 0,0 0 0 0 0,0 1-1 0 0,1-1 1 0 0,-1 1 0 0 0,-4 8-1 0 0,-17 27 0 0 0,24-37 1 0 0,0-1-1 0 0,0 1 1 0 0,1-1-1 0 0,-1 1 1 0 0,1 0-1 0 0,-1-1 1 0 0,1 1-1 0 0,0 0 1 0 0,0 0-1 0 0,0 0 1 0 0,0 0 0 0 0,1 0-1 0 0,-1 0 1 0 0,1 0-1 0 0,-1 0 1 0 0,1 0-1 0 0,0 0 1 0 0,1 1-1 0 0,-1-1 1 0 0,1 4-1 0 0,0 12 38 0 0,-1-16-37 0 0,0-1 0 0 0,0 1 0 0 0,0-1 0 0 0,0 0 0 0 0,0 1 0 0 0,0-1 0 0 0,1 0-1 0 0,-1 1 1 0 0,1-1 0 0 0,0 0 0 0 0,-1 1 0 0 0,1-1 0 0 0,0 0 0 0 0,1 0 0 0 0,-1 0 0 0 0,2 3-1 0 0,3 1-7 0 0,1-1 0 0 0,-1 0-1 0 0,1-1 1 0 0,0 1-1 0 0,0-1 1 0 0,1-1-1 0 0,-1 1 1 0 0,1-1 0 0 0,9 2-1 0 0,0 0-104 0 0,1-1 0 0 0,0-1 0 0 0,23 2 0 0 0,-20-4-137 0 0,0-1-1 0 0,0-1 1 0 0,32-6 0 0 0,-40 5 207 0 0,0-1 0 0 0,-1-1 0 0 0,1 0 0 0 0,-1 0 0 0 0,0-1 0 0 0,0-1 0 0 0,11-7-1 0 0,-3 2 102 0 0,-16 9 12 0 0,0 0-1 0 0,0-1 1 0 0,0 1 0 0 0,0-1 0 0 0,0 1 0 0 0,5-7 0 0 0,-8 8-37 0 0,0 0 0 0 0,-1 0 0 0 0,1 0 0 0 0,-1 0 0 0 0,1 0 0 0 0,-1 0 0 0 0,1-1 0 0 0,-1 1 0 0 0,0 0 0 0 0,1 0 0 0 0,-1-1 0 0 0,0 1 0 0 0,0 0 0 0 0,0 0 0 0 0,0-1 0 0 0,0 1 0 0 0,0 0 0 0 0,0 0 0 0 0,-1-1 0 0 0,1 1 0 0 0,0 0 0 0 0,-1 0 0 0 0,1-1 0 0 0,-1 1 0 0 0,1 0-1 0 0,-1 0 1 0 0,1 0 0 0 0,-2-2 0 0 0,-5-10 419 0 0,6 11-388 0 0,0 0-1 0 0,0 0 0 0 0,0 0 0 0 0,0 0 1 0 0,0 0-1 0 0,-1 0 0 0 0,1 1 0 0 0,0-1 1 0 0,-1 0-1 0 0,0 1 0 0 0,-3-3 0 0 0,-10-7 198 0 0,0 1-1 0 0,-1 0 0 0 0,0 2 0 0 0,0-1 0 0 0,-1 2 0 0 0,-19-6 0 0 0,-89-15-357 0 0,124 28-10 0 0,0 0 0 0 0,1 0 0 0 0,-1 0 0 0 0,0 0 0 0 0,1 0 0 0 0,-1 0 0 0 0,0 0 0 0 0,1 0 0 0 0,-1 0 0 0 0,0 0 0 0 0,1 0 0 0 0,-1 0 0 0 0,0 0 0 0 0,1 0 0 0 0,-1 1 0 0 0,0-1 0 0 0,1 0 0 0 0,-1 1 0 0 0,0-1 0 0 0,0 1-824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34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28 12496 0 0,'-6'0'1133'0'0,"-7"0"-233"0"0,0 0 0 0 0,0-1 1 0 0,1-1-1 0 0,-1 0 0 0 0,-23-8 0 0 0,21 2-1231 0 0,14 8 331 0 0,1-1 0 0 0,-1 1-1 0 0,0-1 1 0 0,0 1 0 0 0,0-1 0 0 0,0 1-1 0 0,1 0 1 0 0,-1-1 0 0 0,0 1 0 0 0,0 0-1 0 0,0 0 1 0 0,0-1 0 0 0,-1 1-1 0 0,2 0 2 0 0,0 0 1 0 0,0 0-1 0 0,0 0 0 0 0,0 0 0 0 0,0 0 0 0 0,0 0 0 0 0,0 0 0 0 0,0 0 0 0 0,1 1 0 0 0,-1-1 0 0 0,0 0 0 0 0,0 0 0 0 0,0 0 0 0 0,0 0 0 0 0,0 0 0 0 0,0 0 0 0 0,0 0 0 0 0,0 0 0 0 0,0 0 0 0 0,0 0 0 0 0,0 0 0 0 0,0 0 0 0 0,1 1 0 0 0,-1-1 0 0 0,0 0 0 0 0,0 0 0 0 0,0 0 0 0 0,0 0 0 0 0,0 0 0 0 0,0 0 1 0 0,0 0-1 0 0,0 0 0 0 0,0 1 0 0 0,0-1 0 0 0,0 0 0 0 0,0 0 0 0 0,0 0 0 0 0,0 0 0 0 0,0 0 0 0 0,0 0 0 0 0,0 0 0 0 0,0 0 0 0 0,0 1 0 0 0,-1-1 0 0 0,1 0 0 0 0,0 0 0 0 0,0 0 0 0 0,0 0 0 0 0,0 0 0 0 0,0 0 0 0 0,0 0 0 0 0,0 0 0 0 0,0 0 0 0 0,0 0 0 0 0,0 0 0 0 0,0 1 0 0 0,0-1 0 0 0,-1 0 1 0 0,1 0-1 0 0,0 0 0 0 0,0 0 0 0 0,0 0 0 0 0,0 0 0 0 0,0 0 0 0 0,7 6-5 0 0,7 3-17 0 0,-1 2-1 0 0,23 22 0 0 0,8 8 15 0 0,38 22 7 0 0,-31-25-32 0 0,57 55 0 0 0,-105-90 29 0 0,0 1 0 0 0,0-1 0 0 0,0 1 0 0 0,-1 0 0 0 0,1 0 0 0 0,-1 0 0 0 0,0 0 0 0 0,0 0 0 0 0,0 0 0 0 0,-1 1 0 0 0,0-1 0 0 0,1 1 0 0 0,-2-1 0 0 0,2 7 0 0 0,-2-8 34 0 0,0-1 0 0 0,0 1 0 0 0,0-1 0 0 0,-1 1 0 0 0,1-1-1 0 0,-1 1 1 0 0,1-1 0 0 0,-1 0 0 0 0,0 1 0 0 0,0-1 0 0 0,0 0 0 0 0,0 1-1 0 0,0-1 1 0 0,0 0 0 0 0,-1 0 0 0 0,1 0 0 0 0,-1 0 0 0 0,0 0-1 0 0,1 0 1 0 0,-1 0 0 0 0,0-1 0 0 0,0 1 0 0 0,0-1 0 0 0,0 1 0 0 0,-1-1-1 0 0,1 0 1 0 0,-4 2 0 0 0,-3 0 338 0 0,0 0 0 0 0,0-1 0 0 0,0 1 0 0 0,0-2 0 0 0,-14 2 0 0 0,-49-2 783 0 0,43-2-891 0 0,16 1-164 0 0,-1-1 0 0 0,1 0 0 0 0,-1-1 0 0 0,1-1 0 0 0,0 0 0 0 0,0-1 0 0 0,0-1 0 0 0,1 0 0 0 0,-1 0 0 0 0,1-1 0 0 0,0-1 0 0 0,1 0 0 0 0,-19-14 0 0 0,24 16-97 0 0,1-1-1 0 0,-1 1 0 0 0,1-1 0 0 0,0 0 1 0 0,1 0-1 0 0,-1 0 0 0 0,1 0 0 0 0,-5-12 1 0 0,8 16-22 0 0,1 1 1 0 0,-1-1-1 0 0,1 1 1 0 0,-1-1 0 0 0,1 1-1 0 0,0-1 1 0 0,0 0-1 0 0,0 1 1 0 0,0-1 0 0 0,0 0-1 0 0,0 1 1 0 0,0-1-1 0 0,0 1 1 0 0,0-1-1 0 0,1 0 1 0 0,-1 1 0 0 0,2-4-1 0 0,0 3-30 0 0,-1-1 0 0 0,1 1 0 0 0,-1-1 0 0 0,1 1 0 0 0,0 0-1 0 0,0 0 1 0 0,1-1 0 0 0,-1 1 0 0 0,3-1 0 0 0,3-3-161 0 0,1 1-1 0 0,0 0 1 0 0,0 1 0 0 0,17-7-1 0 0,5 2-326 0 0,0 0-1 0 0,1 2 1 0 0,0 1-1 0 0,59-3 1 0 0,-63 8 405 0 0,-1 2 0 0 0,1 0-1 0 0,-1 2 1 0 0,28 6 0 0 0,-36-4 301 0 0,-1 0-1 0 0,1 1 0 0 0,-1 1 0 0 0,0 1 1 0 0,-1 1-1 0 0,24 15 0 0 0,-37-22-69 0 0,-1 0-31 0 0,0 0 1 0 0,0 0-1 0 0,-1 0 0 0 0,1 0 0 0 0,-1 1 0 0 0,1-1 1 0 0,-1 1-1 0 0,0 0 0 0 0,0-1 0 0 0,0 1 0 0 0,2 5 1 0 0,-18-18-1274 0 0,-2-1-4264 0 0,8 0-737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34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179 400 6448 0 0,'8'-22'405'0'0,"-1"-1"0"0"0,-1 1 0 0 0,-1-1 0 0 0,0 0 0 0 0,1-46 0 0 0,-6 51 902 0 0,-1 0 0 0 0,-1 0 0 0 0,0 1 0 0 0,-9-34 0 0 0,9 45-949 0 0,0 0-1 0 0,0 0 1 0 0,-1 0 0 0 0,0 0-1 0 0,0 0 1 0 0,0 0 0 0 0,-1 1 0 0 0,0 0-1 0 0,0 0 1 0 0,0 0 0 0 0,-7-6-1 0 0,8 9-192 0 0,0-1 0 0 0,-1 1 0 0 0,1 0 0 0 0,0 0 0 0 0,-1 0 0 0 0,0 0 0 0 0,1 1 0 0 0,-1-1 0 0 0,0 1 0 0 0,0 0 0 0 0,0 0 0 0 0,0 1 0 0 0,1-1 0 0 0,-1 1 0 0 0,0 0 0 0 0,0 0 0 0 0,0 0 0 0 0,0 0 0 0 0,-6 2 0 0 0,-10 3-479 0 0,-21 9 1 0 0,40-14 136 0 0,0 0 0 0 0,1 1 0 0 0,-1-1 1 0 0,0 0-1 0 0,1 0 0 0 0,-1 0 0 0 0,0 0 0 0 0,1 0 0 0 0,-1 0 0 0 0,0 0 1 0 0,1 0-1 0 0,-1 0 0 0 0,0 0 0 0 0,0 0 0 0 0,1 0 0 0 0,-2-1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35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 6912 0 0,'0'0'528'0'0,"-10"13"-60"0"0,8-10 318 0 0,1 0-1 0 0,0 1 1 0 0,0-1 0 0 0,0 0 0 0 0,1 1 0 0 0,-1-1 0 0 0,0 7 0 0 0,-2 12 653 0 0,-57 279 1642 0 0,20 3-2909 0 0,38-286-175 0 0,-5 30 48 0 0,3 0 0 0 0,1 0 0 0 0,6 58-1 0 0,3-27-573 0 0,-6-77-504 0 0,-1-2 807 0 0,1 0 0 0 0,-1 1 1 0 0,0-1-1 0 0,0 0 0 0 0,1 0 0 0 0,-1 0 1 0 0,0 1-1 0 0,1-1 0 0 0,-1 0 1 0 0,0 0-1 0 0,1 1 0 0 0,-1-1 0 0 0,-1 1 1 0 0,2 0 11 0 0,-1-1 1 0 0,0 1 0 0 0,0-1 0 0 0,0 1-1 0 0,1-1 1 0 0,-1 1 0 0 0,0-1 0 0 0,0 0 0 0 0,0 1-1 0 0,0-1 1 0 0,0 0 0 0 0,0 0 0 0 0,0 0-1 0 0,0 0 1 0 0,0 0 0 0 0,-1 0 0 0 0,-7-1-1494 0 0,0-1 1 0 0,0 1 0 0 0,0-2-1 0 0,-12-4 1 0 0,8 2 1775 0 0,1-1 0 0 0,-20-12 0 0 0,19 10 1298 0 0,1-1 0 0 0,0 0 1 0 0,1-1-1 0 0,0-1 1 0 0,1 1-1 0 0,-14-20 0 0 0,20 25-849 0 0,1 0-1 0 0,-1-1 1 0 0,1 1-1 0 0,0-1 0 0 0,1 0 1 0 0,-1 0-1 0 0,-2-11 1 0 0,5 14-403 0 0,-1 0 0 0 0,1 0 0 0 0,0 0 0 0 0,0 0 0 0 0,0 0 0 0 0,0 0 1 0 0,1 0-1 0 0,-1 0 0 0 0,1 1 0 0 0,-1-1 0 0 0,1 0 0 0 0,0 0 1 0 0,0 1-1 0 0,0-1 0 0 0,1 0 0 0 0,-1 1 0 0 0,1-1 0 0 0,-1 1 1 0 0,4-4-1 0 0,3-2-50 0 0,0 0 0 0 0,0 1 0 0 0,1 0 0 0 0,0 0 0 0 0,0 1 0 0 0,1 0 0 0 0,0 1 1 0 0,0 0-1 0 0,0 0 0 0 0,0 1 0 0 0,1 1 0 0 0,18-4 0 0 0,-10 3-69 0 0,1 1 0 0 0,-1 1 0 0 0,1 1 0 0 0,0 1 0 0 0,0 0 0 0 0,25 5 0 0 0,-16 0 74 0 0,1 1 0 0 0,-2 1 0 0 0,35 14 0 0 0,-48-16 43 0 0,-1 2 1 0 0,-1 0-1 0 0,1 0 0 0 0,-1 1 0 0 0,0 1 0 0 0,-1 0 0 0 0,0 0 0 0 0,12 14 0 0 0,-21-19-55 0 0,1 1 1 0 0,-1-1-1 0 0,0 1 1 0 0,0 0-1 0 0,-1 0 1 0 0,0 0 0 0 0,0 0-1 0 0,0 1 1 0 0,0-1-1 0 0,-1 1 1 0 0,0-1-1 0 0,0 1 1 0 0,0-1 0 0 0,-1 1-1 0 0,0 6 1 0 0,0-9-59 0 0,0 0 0 0 0,0 0 1 0 0,0 1-1 0 0,-1-1 1 0 0,1 0-1 0 0,-1 0 1 0 0,0 0-1 0 0,0 0 1 0 0,-1 0-1 0 0,1 0 0 0 0,0 0 1 0 0,-1 0-1 0 0,0 0 1 0 0,1-1-1 0 0,-1 1 1 0 0,0 0-1 0 0,-1-1 1 0 0,1 0-1 0 0,0 0 0 0 0,-1 1 1 0 0,1-1-1 0 0,-1-1 1 0 0,0 1-1 0 0,1 0 1 0 0,-1-1-1 0 0,0 1 1 0 0,-4 1-1 0 0,4-3-93 0 0,0 1 0 0 0,1-1-1 0 0,-1 0 1 0 0,0 0 0 0 0,1 0 0 0 0,-1 0 0 0 0,0 0-1 0 0,1 0 1 0 0,-1-1 0 0 0,0 1 0 0 0,1-1 0 0 0,-1 0-1 0 0,1 0 1 0 0,-1 0 0 0 0,1 0 0 0 0,-1 0-1 0 0,1-1 1 0 0,0 1 0 0 0,-1-1 0 0 0,1 1 0 0 0,-2-3-1 0 0,-3-7-1622 0 0</inkml:trace>
  <inkml:trace contextRef="#ctx0" brushRef="#br0" timeOffset="1">717 494 13824 0 0,'5'-36'823'0'0,"23"-172"282"0"0,-9 120 2114 0 0,-16 77-2694 0 0,1-6 1012 0 0,6 24-1243 0 0,-6-2-471 0 0,0 0 0 0 0,-1 1 0 0 0,1-1 0 0 0,-1 1 0 0 0,0-1 0 0 0,3 10 0 0 0,5 19-5545 0 0,-4-12-468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35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178 169 14944 0 0,'-5'6'730'0'0,"1"-5"-647"0"0,0 1 0 0 0,-1-1 1 0 0,1 0-1 0 0,-1-1 0 0 0,0 1 0 0 0,1-1 0 0 0,-1 0 0 0 0,1 0 0 0 0,-1 0 1 0 0,0-1-1 0 0,-6-1 0 0 0,4 1 213 0 0,0 1 1 0 0,-1-1 0 0 0,-8 1-1 0 0,12 1-122 0 0,0 0 0 0 0,1-1-1 0 0,-1 1 1 0 0,0 1 0 0 0,1-1 0 0 0,-1 0-1 0 0,1 1 1 0 0,-1 0 0 0 0,1 0 0 0 0,0 0-1 0 0,0 0 1 0 0,0 0 0 0 0,0 1-1 0 0,0-1 1 0 0,0 1 0 0 0,-2 3 0 0 0,3-3-143 0 0,0-1 0 0 0,1 1 0 0 0,-1 0 0 0 0,1 0 0 0 0,0-1 0 0 0,0 1 0 0 0,0 0 0 0 0,0 0 0 0 0,0 0 0 0 0,1 0 0 0 0,-1 0 0 0 0,1 0 0 0 0,0 0 0 0 0,0 0 0 0 0,0 0 0 0 0,0 0 0 0 0,0 0 0 0 0,1 0 0 0 0,-1 0 0 0 0,3 6 0 0 0,2 5-31 0 0,0 0 0 0 0,1 0 0 0 0,1-1 0 0 0,11 17 0 0 0,-13-22 0 0 0,1 0 0 0 0,0-1 0 0 0,0 0 0 0 0,1-1 0 0 0,0 1 0 0 0,0-1 0 0 0,0 0 0 0 0,11 5 0 0 0,2 1 0 0 0,1-2 0 0 0,30 12 0 0 0,-41-19 0 0 0,1 1 0 0 0,0-2 0 0 0,0 0 0 0 0,0 0 0 0 0,0-1 0 0 0,22 0 0 0 0,-30-1 0 0 0,1 0 0 0 0,-1-1 0 0 0,0 1 0 0 0,0-1 0 0 0,1 0 0 0 0,-1 0 0 0 0,0 0 0 0 0,0-1 0 0 0,0 1 0 0 0,0-1 0 0 0,-1 1 0 0 0,1-1 0 0 0,0 0 0 0 0,-1 0 0 0 0,5-5 0 0 0,-6 6 0 0 0,1-1 0 0 0,-1 1 0 0 0,0-1 0 0 0,0 0 0 0 0,0 1 0 0 0,0-1 0 0 0,0 0 0 0 0,0 0 0 0 0,-1 0 0 0 0,1 0 0 0 0,-1 0 0 0 0,1 0 0 0 0,-1 0 0 0 0,0 0 0 0 0,0 0 0 0 0,0 0 0 0 0,0 0 0 0 0,0 0 0 0 0,0 0 0 0 0,0 0 0 0 0,-1 0 0 0 0,1 0 0 0 0,-1 0 0 0 0,1 0 0 0 0,-3-3 0 0 0,-2-5 275 0 0,-1 0 0 0 0,0 1 0 0 0,-15-17-1 0 0,-7-10 502 0 0,23 29-740 0 0,-11-18-123 0 0,0 0 0 0 0,1-1 0 0 0,-18-46 0 0 0,25 52 253 0 0,-11-20 0 0 0,12 27-544 0 0,1-1-1 0 0,0 1 0 0 0,1-1 0 0 0,-7-26 1 0 0,12 30-293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35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11976 0 0,'5'2'123'0'0,"1"0"1"0"0,0 0 0 0 0,-1 0-1 0 0,0 1 1 0 0,1 0 0 0 0,-1 0-1 0 0,6 5 1 0 0,31 31 255 0 0,-15-14-306 0 0,-15-14 741 0 0,-1 1-1 0 0,-1 0 1 0 0,0 1-1 0 0,14 23 1 0 0,-12-18-166 0 0,-10-14-455 0 0,1 1 1 0 0,-1-1-1 0 0,0 1 1 0 0,-1 0-1 0 0,1 0 1 0 0,-1 0-1 0 0,0 0 0 0 0,0 0 1 0 0,0 10-1 0 0,3 13 689 0 0,-4-28-828 0 0,0 0 0 0 0,0 1 1 0 0,0-1-1 0 0,0 0 1 0 0,0 1-1 0 0,0-1 0 0 0,0 0 1 0 0,0 0-1 0 0,0 1 1 0 0,0-1-1 0 0,0 0 0 0 0,0 1 1 0 0,0-1-1 0 0,0 0 1 0 0,1 0-1 0 0,-1 1 0 0 0,0-1 1 0 0,0 0-1 0 0,0 0 0 0 0,0 1 1 0 0,1-1-1 0 0,-1 0 1 0 0,0 0-1 0 0,0 0 0 0 0,1 1 1 0 0,-1-1-1 0 0,0 0 1 0 0,0 0-1 0 0,1 0 0 0 0,-1 0 1 0 0,0 1-1 0 0,1-1 1 0 0,-1 0-1 0 0,0 0 0 0 0,11-7 2241 0 0,-5 3-2483 0 0,32-25 823 0 0,38-28-662 0 0,-55 41 28 0 0,-13 9 180 0 0,1 1 1 0 0,18-10 0 0 0,-22 13-38 0 0,0 0-52 0 0,0 1 0 0 0,0 0-1 0 0,1 0 1 0 0,-1 0-1 0 0,9-2 1 0 0,-13 4-91 0 0,0 0 0 0 0,0 0 0 0 0,0 0 1 0 0,1 0-1 0 0,-1 0 0 0 0,0 0 0 0 0,0 0 0 0 0,0 1 0 0 0,0-1 0 0 0,1 0 0 0 0,-1 1 1 0 0,0-1-1 0 0,0 1 0 0 0,0-1 0 0 0,0 1 0 0 0,0-1 0 0 0,0 1 0 0 0,0 0 0 0 0,0-1 1 0 0,0 1-1 0 0,0 0 0 0 0,-1 0 0 0 0,1 0 0 0 0,0 0 0 0 0,0 0 0 0 0,-1 0 1 0 0,1 0-1 0 0,-1 0 0 0 0,1 0 0 0 0,-1 0 0 0 0,1 2 0 0 0,8 21-161 0 0,-6-15-178 0 0,-1-1 1 0 0,1 0-1 0 0,1 0 0 0 0,-1-1 1 0 0,2 1-1 0 0,6 9 0 0 0,-10-15-124 0 0,1 0 0 0 0,0-1 1 0 0,0 1-1 0 0,0 0 0 0 0,0-1 0 0 0,0 0 0 0 0,0 1 0 0 0,3 0 0 0 0,6 1-7044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3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44 104 1840 0 0,'-6'13'101'0'0,"1"0"0"0"0,1 1 1 0 0,0-1-1 0 0,1 1 0 0 0,-3 20 1 0 0,2 36 6475 0 0,-3 23-1481 0 0,5-79-4800 0 0,1-11-239 0 0,0-1 1 0 0,1 1 0 0 0,0 0-1 0 0,-1-1 1 0 0,1 1-1 0 0,0-1 1 0 0,0 1 0 0 0,1 0-1 0 0,0 2 1 0 0,-1-3 797 0 0,8-12 330 0 0,21-27 213 0 0,14-21-814 0 0,-5 7-407 0 0,-24 33-140 0 0,-1 0 1 0 0,0-1-1 0 0,10-22 1 0 0,-3 1 521 0 0,49-71 1 0 0,-69 110-557 0 0,1 1 1 0 0,-1-1 0 0 0,0 1-1 0 0,1-1 1 0 0,-1 1 0 0 0,0-1 0 0 0,1 1-1 0 0,-1-1 1 0 0,0 1 0 0 0,1-1-1 0 0,-1 1 1 0 0,1 0 0 0 0,-1-1-1 0 0,1 1 1 0 0,-1 0 0 0 0,1-1-1 0 0,-1 1 1 0 0,1 0 0 0 0,0 0-1 0 0,-1-1 1 0 0,1 1 0 0 0,-1 0-1 0 0,1 0 1 0 0,0 0 0 0 0,-1 0 0 0 0,1 0-1 0 0,-1 0 1 0 0,1 0 0 0 0,0 0-1 0 0,-1 0 1 0 0,1 0 0 0 0,-1 0-1 0 0,1 0 1 0 0,0 0 0 0 0,-1 1-1 0 0,1-1 1 0 0,-1 0 0 0 0,1 0-1 0 0,-1 1 1 0 0,2 0 0 0 0,0 0-2 0 0,-1 1 0 0 0,1 0 0 0 0,0 0 0 0 0,-1 0 0 0 0,1 0 0 0 0,-1 0 0 0 0,0 0-1 0 0,0 0 1 0 0,2 5 0 0 0,2 10 48 0 0,-1 0 0 0 0,0 0 0 0 0,1 28 0 0 0,-2-18-4 0 0,0 0-44 0 0,-2-15 29 0 0,0-1-1 0 0,1 1 1 0 0,0-1 0 0 0,0 0 0 0 0,9 22-1 0 0,-10-32-29 0 0,0 0-1 0 0,0 1 0 0 0,0-1 1 0 0,0 0-1 0 0,0 1 1 0 0,1-1-1 0 0,-1 0 0 0 0,0 0 1 0 0,1 0-1 0 0,-1 0 0 0 0,0 0 1 0 0,1 0-1 0 0,0 0 1 0 0,-1-1-1 0 0,1 1 0 0 0,-1-1 1 0 0,1 1-1 0 0,0-1 0 0 0,-1 1 1 0 0,1-1-1 0 0,0 0 1 0 0,-1 0-1 0 0,1 0 0 0 0,3 0 1 0 0,2 0 86 0 0,1-1 1 0 0,0 0 0 0 0,-1 0 0 0 0,10-4-1 0 0,-9 3 9 0 0,-1-1 0 0 0,1 0 0 0 0,-1-1 0 0 0,0 0 0 0 0,12-7 0 0 0,31-29 152 0 0,-22 16-184 0 0,-11 4 37 0 0,-15 17-60 0 0,0 1 1 0 0,0-1-1 0 0,0 1 1 0 0,0-1-1 0 0,0 1 1 0 0,4-3-1 0 0,-5 5 200 0 0,-2 9-161 0 0,-10 38-442 0 0,6-25-58 0 0,-3 26 1 0 0,6-38 141 0 0,1 14-5784 0 0,4-9-636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36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35 9672 0 0,'-29'-3'630'0'0,"-52"-15"0"0"0,48 9 964 0 0,25 8-923 0 0,1-1-1 0 0,-1 1 0 0 0,0 1 1 0 0,0-1-1 0 0,0 1 1 0 0,0 1-1 0 0,1-1 0 0 0,-1 2 1 0 0,-13 2-1 0 0,11-1-455 0 0,1 1 1 0 0,0-1-1 0 0,0 2 0 0 0,0-1 0 0 0,0 1 1 0 0,1 0-1 0 0,-10 8 0 0 0,8-4-227 0 0,0 0 0 0 0,1 0 0 0 0,0 1 0 0 0,0 0 0 0 0,1 1 0 0 0,1 0 0 0 0,0 0 0 0 0,0 1 0 0 0,1 0-1 0 0,1 0 1 0 0,-9 25 0 0 0,13-34 12 0 0,1 1 0 0 0,-1-1 0 0 0,1 1 0 0 0,0-1 0 0 0,0 1 0 0 0,0-1 0 0 0,0 1 0 0 0,1-1 0 0 0,-1 1 0 0 0,1-1 0 0 0,1 5 0 0 0,-1-7 0 0 0,0 1 0 0 0,-1 0 0 0 0,1-1 0 0 0,0 1 0 0 0,0 0 0 0 0,0-1 0 0 0,0 1 0 0 0,0-1 0 0 0,0 1 0 0 0,0-1 0 0 0,1 0 0 0 0,-1 1 0 0 0,0-1 0 0 0,1 0 0 0 0,-1 0 0 0 0,1 0 0 0 0,-1 0 0 0 0,1 0 0 0 0,0 0 0 0 0,-1-1 0 0 0,1 1 0 0 0,0 0 0 0 0,2 0 0 0 0,5 0-21 0 0,0-1-1 0 0,-1 1 1 0 0,1-2-1 0 0,0 1 1 0 0,0-1-1 0 0,0 0 1 0 0,-1-1-1 0 0,15-4 0 0 0,5-4-166 0 0,33-17 0 0 0,5-3-122 0 0,22-9 220 0 0,-16 5 335 0 0,-72 34-225 0 0,1-1 0 0 0,-1 1 0 0 0,1 0 0 0 0,-1 0 0 0 0,1-1 0 0 0,0 1 0 0 0,-1 0 0 0 0,1 0 0 0 0,-1 0 0 0 0,1-1 0 0 0,0 1 0 0 0,-1 0 0 0 0,1 0 0 0 0,-1 0 0 0 0,1 0 0 0 0,0 0 0 0 0,-1 1 0 0 0,1-1 0 0 0,-1 0 0 0 0,1 0 0 0 0,0 0 0 0 0,-1 0 0 0 0,1 1 0 0 0,-1-1 0 0 0,1 0 0 0 0,-1 0 0 0 0,1 1 0 0 0,0 0 0 0 0,0 0 1 0 0,0 0 1 0 0,-1 0 0 0 0,1 1-1 0 0,-1-1 1 0 0,0 1 0 0 0,1-1-1 0 0,-1 0 1 0 0,0 1 0 0 0,0-1-1 0 0,0 0 1 0 0,0 1 0 0 0,0 1-1 0 0,-1 8-5 0 0,0 0 0 0 0,-1 0 0 0 0,-1-1-1 0 0,-7 21 1 0 0,3-9-52 0 0,2-4-309 0 0,-3 30 1 0 0,0-3-563 0 0,8-30 290 0 0,3-2-21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3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4 271 2760 0 0,'1'3'125'0'0,"0"2"-64"0"0,1 1-52 0 0,0-1-1 0 0,-1 1 1 0 0,0-1-1 0 0,0 1 1 0 0,-1-1 0 0 0,0 1-1 0 0,0-1 1 0 0,0 1-1 0 0,-2 10 1 0 0,-3 7 561 0 0,3-7 1530 0 0,0 0 0 0 0,1 1-1 0 0,1-1 1 0 0,1 19 0 0 0,-1-33-1984 0 0,1 0 0 0 0,-1 0 0 0 0,1 0 0 0 0,-1 0 0 0 0,1 0 1 0 0,0-1-1 0 0,-1 1 0 0 0,1 0 0 0 0,0 0 0 0 0,0-1 0 0 0,0 1 0 0 0,3 2 0 0 0,-3-3 426 0 0,6-4 541 0 0,-5 2-943 0 0,0-1-1 0 0,1 0 0 0 0,-2 0 1 0 0,1 0-1 0 0,0 0 0 0 0,0 0 1 0 0,0 0-1 0 0,-1 0 0 0 0,0-1 1 0 0,3-4-1 0 0,9-28 1039 0 0,-6 11-269 0 0,1 0-533 0 0,8-47-1 0 0,2-3 630 0 0,-11 48-487 0 0,20-54 637 0 0,-24 72-1081 0 0,1 0 0 0 0,0 0 0 0 0,1 0 0 0 0,-1 1 0 0 0,2-1 0 0 0,-1 1-1 0 0,9-8 1 0 0,-9 10-257 0 0,-1 0-1 0 0,1 1 0 0 0,1 0 1 0 0,-1 0-1 0 0,1 0 0 0 0,0 0 1 0 0,-1 1-1 0 0,1 0 0 0 0,1 0 1 0 0,-1 1-1 0 0,0 0 1 0 0,1 0-1 0 0,-1 0 0 0 0,11-1 1 0 0,11-1-1362 0 0,4-1-4170 0 0,-5 2-698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0:47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 7400 0 0,'4'-3'666'0'0,"6"0"1714"0"0,-11 3-2245 0 0,1 0-1 0 0,-1 0 0 0 0,1 0 0 0 0,-1 0 0 0 0,1 1 0 0 0,-1-1 0 0 0,1 0 1 0 0,-1 0-1 0 0,1 0 0 0 0,-1 1 0 0 0,1-1 0 0 0,-1 0 0 0 0,1 1 1 0 0,0-1-1 0 0,-1 0 0 0 0,1 1 0 0 0,-1-1 0 0 0,1 1 0 0 0,0-1 1 0 0,-1 1-1 0 0,1-1 0 0 0,0 0 0 0 0,0 1 0 0 0,-1-1 0 0 0,1 1 1 0 0,0 0-1 0 0,-5 17 1521 0 0,3-7-493 0 0,1-9-1027 0 0,1 0 1 0 0,0 0-1 0 0,-1 1 0 0 0,1-1 1 0 0,0 0-1 0 0,0 1 0 0 0,0-1 1 0 0,0 0-1 0 0,1 0 0 0 0,-1 1 1 0 0,2 3-1 0 0,-2-4-19 0 0,1 1 0 0 0,-1 0 0 0 0,1 0 0 0 0,-1 0 0 0 0,0 0 0 0 0,0 0 0 0 0,0 4 0 0 0,-2-1-3 0 0,1-1 1 0 0,0 1-1 0 0,1 0 0 0 0,-1-1 1 0 0,1 1-1 0 0,1 0 0 0 0,-1 0 1 0 0,1-1-1 0 0,0 1 0 0 0,0 0 1 0 0,0-1-1 0 0,3 7 0 0 0,49 158 1311 0 0,-44-144-1248 0 0,14 32 0 0 0,8 19-114 0 0,-21-33-19 0 0,-6-27-31 0 0,11 31-1 0 0,8 0-11 0 0,5 12 0 0 0,-17-30 0 0 0,25 63-8 0 0,-28-77-24 0 0,0 0 0 0 0,1-1 0 0 0,17 23 0 0 0,-9-18-466 0 0,1-2-1 0 0,39 33 0 0 0,-52-47-557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3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15920 0 0,'0'0'362'0'0,"0"7"485"0"0,-1 0-769 0 0,0 0 0 0 0,0-1 1 0 0,-1 1-1 0 0,0-1 0 0 0,0 0 0 0 0,-4 9 1 0 0,-3 9 127 0 0,-55 247 966 0 0,20-72-1014 0 0,42-189-204 0 0,-4 11 89 0 0,1-1-1 0 0,1 1 1 0 0,-2 33-1 0 0,6-48-53 0 0,0 0 0 0 0,1 0 1 0 0,0 1-1 0 0,0-1 0 0 0,0 0 0 0 0,0 0 0 0 0,4 6 0 0 0,-4-8-41 0 0,1-1-1 0 0,0 1 0 0 0,0-1 1 0 0,0 0-1 0 0,0 1 0 0 0,0-1 1 0 0,1 0-1 0 0,-1-1 1 0 0,1 1-1 0 0,0 0 0 0 0,0-1 1 0 0,5 4-1 0 0,9 1-888 0 0,3-4-61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37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40 3224 0 0,'6'-16'143'0'0,"-6"15"-139"0"0,0 1 1 0 0,0-1 0 0 0,1 1 0 0 0,-1-1 0 0 0,0 1 0 0 0,0-1-1 0 0,0 1 1 0 0,0 0 0 0 0,0-1 0 0 0,0 1 0 0 0,-1-1 0 0 0,1 1 0 0 0,0-1-1 0 0,0 1 1 0 0,0-1 0 0 0,0 1 0 0 0,0 0 0 0 0,-1-1 0 0 0,1 1-1 0 0,0-1 1 0 0,0 1 0 0 0,-1 0 0 0 0,1-1 0 0 0,0 1 0 0 0,-1 0 0 0 0,1-1-1 0 0,0 1 1 0 0,-1 0 0 0 0,1-1 0 0 0,0 1 0 0 0,-1 0 0 0 0,0-1-1 0 0,-14-4 185 0 0,13 4 68 0 0,-1 0 711 0 0,-1 1 0 0 0,1-1 0 0 0,-1 0 0 0 0,0 1 0 0 0,1 0 0 0 0,-1 0 0 0 0,1 0 0 0 0,-7 1 0 0 0,3 0-228 0 0,1 1 0 0 0,1 0 1 0 0,-1 0-1 0 0,-9 4 0 0 0,1 2-364 0 0,1 0-1 0 0,0 0 1 0 0,-15 15-1 0 0,9-9 125 0 0,1 2 0 0 0,1 0-1 0 0,0 1 1 0 0,1 0-1 0 0,-18 28 1 0 0,28-35-417 0 0,0 0 0 0 0,1 0 0 0 0,0 1 1 0 0,0-1-1 0 0,1 1 0 0 0,-3 17 0 0 0,6-24-84 0 0,1-1 0 0 0,-1 0 0 0 0,1 0-1 0 0,0 0 1 0 0,0 0 0 0 0,0 0 0 0 0,0 1-1 0 0,1-1 1 0 0,-1 0 0 0 0,1 0 0 0 0,0 0 0 0 0,0 0-1 0 0,0 0 1 0 0,0 0 0 0 0,0 0 0 0 0,1 0-1 0 0,-1-1 1 0 0,1 1 0 0 0,0 0 0 0 0,0-1-1 0 0,0 1 1 0 0,0-1 0 0 0,0 0 0 0 0,1 0-1 0 0,-1 0 1 0 0,0 0 0 0 0,1 0 0 0 0,5 3-1 0 0,3-1-185 0 0,0 0-1 0 0,0 0 1 0 0,1-1 0 0 0,0-1-1 0 0,-1 0 1 0 0,1 0-1 0 0,0-1 1 0 0,13 0-1 0 0,-1 0-502 0 0,-18-1 528 0 0,0 0 0 0 0,0-1 0 0 0,-1 0 0 0 0,1 0 0 0 0,6-2 0 0 0,17-2-513 0 0,-15 3 179 0 0,56-7-1700 0 0,-23-3-2075 0 0,-13 0-253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1:37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7 1840 0 0,'21'-3'208'0'0,"0"1"0"0"0,26 1 0 0 0,-45 1 400 0 0,-1 0 1 0 0,1 0-1 0 0,-1 1 0 0 0,1-1 0 0 0,0 0 1 0 0,-1 1-1 0 0,1-1 0 0 0,2 2 1 0 0,12 3 10905 0 0,-66-14-9753 0 0,24 9-1233 0 0,-1 0-1 0 0,0 2 1 0 0,-41 8 0 0 0,63-8-410 0 0,1-2-62 0 0,0 1 1 0 0,0 0-1 0 0,0 0 1 0 0,1 1 0 0 0,-1-1-1 0 0,0 1 1 0 0,1-1-1 0 0,-1 1 1 0 0,1 0-1 0 0,-6 5 1 0 0,12 0 495 0 0,-1-2-540 0 0,0 0 0 0 0,0 0 1 0 0,1-1-1 0 0,0 1 1 0 0,0-1-1 0 0,0 1 0 0 0,0-1 1 0 0,7 6-1 0 0,3 1-16 0 0,20 15 0 0 0,-27-22 14 0 0,24 17-283 0 0,61 33 1 0 0,-72-45 159 0 0,0-1 1 0 0,1 0 0 0 0,0-2 0 0 0,37 8-1 0 0,-46-12 162 0 0,1-1 1 0 0,-1 0-1 0 0,1-1 0 0 0,-1 0 0 0 0,18-2 0 0 0,-24 1-13 0 0,0 0 0 0 0,0 0 0 0 0,0-1 1 0 0,0 0-1 0 0,-1 0 0 0 0,1 0 0 0 0,0 0 0 0 0,-1-1 0 0 0,0 1 0 0 0,0-1 0 0 0,0 0 0 0 0,0-1 0 0 0,0 1 0 0 0,5-7 0 0 0,-2 1 227 0 0,-1-1 0 0 0,-1 1 0 0 0,0-1 0 0 0,0 0 0 0 0,-1-1 0 0 0,0 1 0 0 0,0-1 0 0 0,-2 0 0 0 0,1 0 0 0 0,-1 0 0 0 0,0-12 0 0 0,-2 19-234 0 0,1 0 0 0 0,0 0 0 0 0,0 0 0 0 0,0 0 1 0 0,0 0-1 0 0,0 0 0 0 0,1 0 0 0 0,0 0 0 0 0,0 1 0 0 0,0-1 0 0 0,0 1 0 0 0,0-1 0 0 0,1 1 0 0 0,-1 0 0 0 0,6-5 0 0 0,-7 7 399 0 0,5 1-723 0 0,-1 1-1 0 0,0 0 0 0 0,0 0 0 0 0,0 0 0 0 0,0 0 0 0 0,9 5 0 0 0,-9-4-243 0 0,0 0 1 0 0,0-1-1 0 0,0 1 1 0 0,1-1-1 0 0,-1 0 1 0 0,9 1-1 0 0,0-2-609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3:50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7 5528 0 0,'5'0'150'0'0,"9"0"73"0"0,-14 0-208 0 0,0 0 0 0 0,1 0-1 0 0,-1 0 1 0 0,0 0 0 0 0,1 0-1 0 0,7-5 7013 0 0,-13 3-5509 0 0,3 2-644 0 0,2 0-876 0 0,-7 1 844 0 0,6-1-805 0 0,1 1-1 0 0,0-1 1 0 0,0 0-1 0 0,0 0 1 0 0,0 0-1 0 0,0 1 1 0 0,0-1-1 0 0,0 0 1 0 0,0 0-1 0 0,0 1 1 0 0,0-1-1 0 0,0 0 1 0 0,0 0-1 0 0,0 1 1 0 0,0-1-1 0 0,0 0 1 0 0,1 0-1 0 0,-1 0 1 0 0,0 1-1 0 0,0-1 1 0 0,0 0-1 0 0,0 0 1 0 0,0 0-1 0 0,0 1 1 0 0,1-1-1 0 0,-1 0 1 0 0,0 0-1 0 0,0 0 1 0 0,1 1-1 0 0,-2 0 84 0 0,1 0-1 0 0,0 0 0 0 0,0 1 0 0 0,0-1 0 0 0,-1 0 0 0 0,1 0 0 0 0,-1 1 1 0 0,1-1-1 0 0,-1 0 0 0 0,0 2 0 0 0,0-1 73 0 0,0 0-63 0 0,0 2 0 0 0,1-1 0 0 0,-1 0 0 0 0,1 0 1 0 0,0 0-1 0 0,0 5 0 0 0,0-5-79 0 0,0 0 0 0 0,0-1 1 0 0,0 1-1 0 0,0 0 0 0 0,0-1 1 0 0,-1 1-1 0 0,1-1 0 0 0,-1 1 1 0 0,0-1-1 0 0,-2 5 0 0 0,-6 12 361 0 0,-12 32 0 0 0,16-40-312 0 0,-1 1 0 0 0,1-2 1 0 0,-1 1-1 0 0,-13 16 0 0 0,-5 8 91 0 0,-22 45 104 0 0,-17 27 0 0 0,40-70-286 0 0,1 1 0 0 0,-19 46 0 0 0,33-67-32 0 0,-1-1 0 0 0,-17 25 0 0 0,16-28-25 0 0,2 0-1 0 0,0 0 0 0 0,1 1 1 0 0,-9 22-1 0 0,12-23 20 0 0,-9 21-244 0 0,13-32 238 0 0,-1 0 1 0 0,0-1-1 0 0,0 1 1 0 0,0-1-1 0 0,0 1 1 0 0,0-1-1 0 0,0 1 1 0 0,0-1 0 0 0,0 0-1 0 0,0 1 1 0 0,-1-1-1 0 0,1 0 1 0 0,-1 0-1 0 0,1 0 1 0 0,-2 1-1 0 0,0-1-441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3:5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 7400 0 0,'4'-3'666'0'0,"6"0"1714"0"0,-11 3-2245 0 0,1 0-1 0 0,-1 0 0 0 0,1 0 0 0 0,-1 0 0 0 0,1 1 0 0 0,-1-1 0 0 0,1 0 1 0 0,-1 0-1 0 0,1 0 0 0 0,-1 1 0 0 0,1-1 0 0 0,-1 0 0 0 0,1 1 1 0 0,0-1-1 0 0,-1 0 0 0 0,1 1 0 0 0,-1-1 0 0 0,1 1 0 0 0,0-1 1 0 0,-1 1-1 0 0,1-1 0 0 0,0 0 0 0 0,0 1 0 0 0,-1-1 0 0 0,1 1 1 0 0,0 0-1 0 0,-5 17 1521 0 0,3-7-493 0 0,1-9-1027 0 0,1 0 1 0 0,0 0-1 0 0,-1 1 0 0 0,1-1 1 0 0,0 0-1 0 0,0 1 0 0 0,0-1 1 0 0,0 0-1 0 0,1 0 0 0 0,-1 1 1 0 0,2 3-1 0 0,-2-4-19 0 0,1 1 0 0 0,-1 0 0 0 0,1 0 0 0 0,-1 0 0 0 0,0 0 0 0 0,0 0 0 0 0,0 4 0 0 0,-2-1-3 0 0,1-1 1 0 0,0 1-1 0 0,1 0 0 0 0,-1-1 1 0 0,1 1-1 0 0,1 0 0 0 0,-1 0 1 0 0,1-1-1 0 0,0 1 0 0 0,0 0 1 0 0,0-1-1 0 0,3 7 0 0 0,49 158 1311 0 0,-44-144-1248 0 0,14 32 0 0 0,8 19-114 0 0,-21-33-19 0 0,-6-27-31 0 0,11 31-1 0 0,8 0-11 0 0,5 12 0 0 0,-17-30 0 0 0,25 63-8 0 0,-28-77-24 0 0,0 0 0 0 0,1-1 0 0 0,17 23 0 0 0,-9-18-466 0 0,1-2-1 0 0,39 33 0 0 0,-52-47-557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3:5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1404 6504 0 0,'-36'5'5961'0'0,"35"-7"-5803"0"0,0 1 0 0 0,1 0 0 0 0,-1-1 0 0 0,0 1 0 0 0,1-1 0 0 0,-1 1 0 0 0,1-1 0 0 0,0 0 0 0 0,-1 1 0 0 0,1-1 0 0 0,0 1 0 0 0,0-1 0 0 0,0 0 0 0 0,0 1 0 0 0,0-1 0 0 0,0 1 0 0 0,1-1 0 0 0,-1 0 0 0 0,1 1 1 0 0,0-3-1 0 0,1-6 368 0 0,0 0 0 0 0,0 0 1 0 0,-1 1-1 0 0,-1-1 1 0 0,0-16-1 0 0,1-21 707 0 0,1 32-929 0 0,0 5-114 0 0,-1 0 1 0 0,-1 0-1 0 0,1 0 0 0 0,-2-11 0 0 0,-4-8 216 0 0,3 13-36 0 0,-2-28 1 0 0,4 22-155 0 0,0-10 143 0 0,-1 0 1 0 0,-6-35-1 0 0,2 23 46 0 0,0-46-1 0 0,-4-31 71 0 0,4 89-463 0 0,2 0 0 0 0,1-44 0 0 0,1 10 1 0 0,0 41 7 0 0,4-50 1 0 0,14-39-11 0 0,-15 96-55 0 0,2 0 1 0 0,9-32-1 0 0,-9 35-83 0 0,-2 8 60 0 0,-1 1 1 0 0,0-1 0 0 0,-1 1-1 0 0,1-9 1 0 0,-1 9-29 0 0,0 1 0 0 0,0-1 0 0 0,1 0 0 0 0,0 0-1 0 0,2-9 1 0 0,4 0-558 0 0,-6 14 491 0 0,0-1-1 0 0,0 1 0 0 0,0-1 1 0 0,0 1-1 0 0,0-1 0 0 0,-1 1 1 0 0,1-1-1 0 0,-1 1 0 0 0,1-1 1 0 0,-1 0-1 0 0,1 1 1 0 0,-1-1-1 0 0,0 0 0 0 0,0 1 1 0 0,0-1-1 0 0,0 0 0 0 0,0 1 1 0 0,0-1-1 0 0,-1 0 0 0 0,1 1 1 0 0,0-1-1 0 0,-1 0 0 0 0,1 1 1 0 0,-2-3-1 0 0,-9-11-7002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3:5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56 6448 0 0,'1'-1'26'0'0,"-1"1"1"0"0,1 0-1 0 0,-1 0 1 0 0,1 0 0 0 0,-1 0-1 0 0,1 0 1 0 0,-1-1-1 0 0,1 1 1 0 0,-1 0-1 0 0,0-1 1 0 0,1 1-1 0 0,-1 0 1 0 0,1 0 0 0 0,-1-1-1 0 0,0 1 1 0 0,1-1-1 0 0,-1 1 1 0 0,0 0-1 0 0,1-1 1 0 0,-1 1-1 0 0,1-1 1 0 0,-13 5 1486 0 0,-17-1 3859 0 0,-3 0-4132 0 0,8-2-731 0 0,0 1 1 0 0,0 0-1 0 0,1 2 0 0 0,-30 8 0 0 0,49-11-354 0 0,-1 1-1 0 0,1-1 0 0 0,-1 1 1 0 0,-7 4-1 0 0,11-5-119 0 0,0 0 1 0 0,0 0-1 0 0,0 0 1 0 0,0 0-1 0 0,0 0 0 0 0,0 0 1 0 0,0 0-1 0 0,0 0 1 0 0,0 0-1 0 0,0 1 1 0 0,1-1-1 0 0,-1 0 0 0 0,0 0 1 0 0,1 1-1 0 0,-1-1 1 0 0,1 0-1 0 0,-1 1 1 0 0,1-1-1 0 0,0 3 0 0 0,-1-1 18 0 0,0 0-1 0 0,1 0 0 0 0,-1 0 0 0 0,-1 0 1 0 0,1 0-1 0 0,0 0 0 0 0,-1 0 0 0 0,-2 4 1 0 0,2-4-13 0 0,0 1 0 0 0,0-1 0 0 0,1 0 0 0 0,-1 1 0 0 0,-1 6 0 0 0,-1 45-79 0 0,-1-27-38 0 0,1-16 65 0 0,2 0 0 0 0,0 0 1 0 0,0 0-1 0 0,1 1 0 0 0,1-1 0 0 0,1 25 0 0 0,4-17 13 0 0,-3-12 1 0 0,-1-1 0 0 0,1 1 0 0 0,-1 0 0 0 0,0 12 0 0 0,-3-6 17 0 0,2-11-10 0 0,-1 1 1 0 0,1-1 0 0 0,0 0-1 0 0,0 1 1 0 0,0-1-1 0 0,0 1 1 0 0,1-1-1 0 0,-1 0 1 0 0,1 1-1 0 0,0-1 1 0 0,0 0-1 0 0,2 4 1 0 0,19 26 111 0 0,-9-17-68 0 0,-9-11-65 0 0,1 0 0 0 0,0 0 0 0 0,-1 0-1 0 0,2-1 1 0 0,-1 1 0 0 0,0-1-1 0 0,1-1 1 0 0,0 1 0 0 0,0-1 0 0 0,0 0-1 0 0,0 0 1 0 0,1-1 0 0 0,-1 0 0 0 0,1 0-1 0 0,-1 0 1 0 0,1-1 0 0 0,8 1-1 0 0,0-1 75 0 0,0 0 0 0 0,0-1-1 0 0,1-1 1 0 0,-1 0 0 0 0,0-1-1 0 0,23-6 1 0 0,-31 5-9 0 0,0 1-1 0 0,-1-1 1 0 0,1 0-1 0 0,-1-1 1 0 0,0 1-1 0 0,10-9 1 0 0,30-28 417 0 0,-45 39-468 0 0,5-5 104 0 0,1-2-1 0 0,-1 1 1 0 0,-1-1-1 0 0,1 0 1 0 0,-1 0-1 0 0,-1 0 1 0 0,5-12 0 0 0,0-1 70 0 0,9-41 0 0 0,-17 58-164 0 0,0 0 0 0 0,-1 1 1 0 0,0-1-1 0 0,0 0 0 0 0,0 0 0 0 0,0 0 0 0 0,-1 1 0 0 0,1-1 0 0 0,-1 0 0 0 0,0 1 0 0 0,-2-7 0 0 0,-4-23 115 0 0,7 17-67 0 0,0 12-39 0 0,0 0-1 0 0,0-1 1 0 0,-1 1 0 0 0,1-1-1 0 0,-1 1 1 0 0,-3-8-1 0 0,-9-20 75 0 0,4 10 2 0 0,-10-33-1 0 0,18 50-95 0 0,-1 0 0 0 0,0 1 0 0 0,0-1-1 0 0,-1 0 1 0 0,1 1 0 0 0,-1 0 0 0 0,0-1 0 0 0,-1 1-1 0 0,1 0 1 0 0,-1 1 0 0 0,1-1 0 0 0,-1 0 0 0 0,-8-4-1 0 0,-11-13-21 0 0,18 17-17 0 0,1 1 0 0 0,0-1 1 0 0,-1 1-1 0 0,1 0 0 0 0,-1 1 0 0 0,0-1 1 0 0,0 1-1 0 0,0 0 0 0 0,-10-3 1 0 0,2 2-234 0 0,-1 1 1 0 0,-25-2 0 0 0,22 3-592 0 0,-23 3 0 0 0,0 4-4306 0 0,3 2-1265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3:5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35 1376 0 0,'3'0'323'0'0,"11"0"3892"0"0,-13 0-4132 0 0,-1 0-1 0 0,0 0 0 0 0,1 0 0 0 0,-1 0 0 0 0,0 0 0 0 0,0 0 1 0 0,1 0-1 0 0,-1 0 0 0 0,0 0 0 0 0,0 0 0 0 0,1 0 0 0 0,-1 0 1 0 0,0 0-1 0 0,1 0 0 0 0,-1 0 0 0 0,0-1 0 0 0,0 1 0 0 0,1 0 1 0 0,-1 0-1 0 0,0 0 0 0 0,0 0 0 0 0,0-1 0 0 0,1 1 0 0 0,-1 0 1 0 0,0 0-1 0 0,0 0 0 0 0,0-1 0 0 0,1 1 0 0 0,-1 0 0 0 0,0 0 1 0 0,0 0-1 0 0,0-1 0 0 0,0 1 0 0 0,0 0 0 0 0,0-1 0 0 0,0 1 1 0 0,0 0-1 0 0,0 0 0 0 0,1-1 0 0 0,-1 1 0 0 0,0 0 0 0 0,0 0 1 0 0,0-1-1 0 0,0 1 0 0 0,-1 0 0 0 0,1-1 0 0 0,0 0 48 0 0,0 1-1 0 0,-1-1 1 0 0,1 0-1 0 0,0 0 1 0 0,-1 1-1 0 0,1-1 1 0 0,-1 0-1 0 0,1 1 1 0 0,-1-1-1 0 0,1 0 1 0 0,-1 1 0 0 0,0-1-1 0 0,1 1 1 0 0,-1-1-1 0 0,0 1 1 0 0,1 0-1 0 0,-2-1 1 0 0,-14-6 50 0 0,16 7-178 0 0,0 0 1 0 0,0 0 0 0 0,0 0 0 0 0,0 0 0 0 0,1 0 0 0 0,-1 0-1 0 0,0 0 1 0 0,0 0 0 0 0,0 0 0 0 0,0 0 0 0 0,0 0 0 0 0,0 0-1 0 0,0 0 1 0 0,1 0 0 0 0,-1 0 0 0 0,0 0 0 0 0,0 0 0 0 0,0 0-1 0 0,0 0 1 0 0,0 0 0 0 0,0 0 0 0 0,0 0 0 0 0,0-1 0 0 0,0 1-1 0 0,0 0 1 0 0,0 0 0 0 0,0 0 0 0 0,0 0 0 0 0,1 0 0 0 0,-1 0-1 0 0,0 0 1 0 0,0 0 0 0 0,0-1 0 0 0,0 1 0 0 0,0 0 0 0 0,0 0-1 0 0,0 0 1 0 0,0 0 0 0 0,0 0 0 0 0,0 0 0 0 0,0 0-1 0 0,0-1 1 0 0,0 1 0 0 0,0 0 0 0 0,0 0 0 0 0,0 0 0 0 0,-1 0-1 0 0,1 0 1 0 0,0 0 0 0 0,0 0 0 0 0,0 0 0 0 0,0-1 0 0 0,0 1-1 0 0,0 0 1 0 0,0 0 0 0 0,0 0 0 0 0,0 0 0 0 0,0 0 0 0 0,0 0-1 0 0,0 0 1 0 0,14-3 77 0 0,-7 2-55 0 0,-5 0 119 0 0,-6 4-76 0 0,4-3-67 0 0,0 0-1 0 0,0 0 1 0 0,0 0 0 0 0,0 0 0 0 0,0 0 0 0 0,-1 1-1 0 0,1-1 1 0 0,0 0 0 0 0,0 0 0 0 0,0 0-1 0 0,0 0 1 0 0,0 0 0 0 0,0 0 0 0 0,0 0 0 0 0,0 0-1 0 0,0 0 1 0 0,0 0 0 0 0,0 0 0 0 0,0 0 0 0 0,0 0-1 0 0,0 0 1 0 0,0 0 0 0 0,0 1 0 0 0,0-1 0 0 0,0 0-1 0 0,-1 0 1 0 0,1 0 0 0 0,0 0 0 0 0,0 0-1 0 0,0 0 1 0 0,0 0 0 0 0,0 0 0 0 0,0 0 0 0 0,0 0-1 0 0,0 1 1 0 0,0-1 0 0 0,0 0 0 0 0,1 0 0 0 0,-1 0-1 0 0,0 0 1 0 0,0 0 0 0 0,0 0 0 0 0,0 0 0 0 0,0 0-1 0 0,0 0 1 0 0,0 0 0 0 0,0 0 0 0 0,0 0-1 0 0,0 1 1 0 0,0-1 0 0 0,0 0 0 0 0,0 0 0 0 0,0 0-1 0 0,0 0 1 0 0,0 0 0 0 0,0 0 0 0 0,1 0 0 0 0,-1 0-1 0 0,0 0 1 0 0,0 0 0 0 0,0 0 0 0 0,0 0 0 0 0,0 0-1 0 0,0 0 1 0 0,0 0 0 0 0,10 2 10 0 0,-9 2 11 0 0,12 5 2260 0 0,-25-3-1858 0 0,10-6-359 0 0,-2 2-52 0 0,4-2 3 0 0,0 0 1 0 0,0 0-1 0 0,0 1 0 0 0,0-1 1 0 0,0 0-1 0 0,0 0 1 0 0,0 1-1 0 0,0-1 0 0 0,0 0 1 0 0,0 0-1 0 0,0 1 0 0 0,0-1 1 0 0,0 0-1 0 0,0 0 0 0 0,0 0 1 0 0,1 1-1 0 0,-1-1 0 0 0,0 0 1 0 0,0 0-1 0 0,0 1 0 0 0,0-1 1 0 0,0 0-1 0 0,1 0 0 0 0,-1 0 1 0 0,0 0-1 0 0,0 1 0 0 0,0-1 1 0 0,1 0-1 0 0,-1 0 0 0 0,0 0 1 0 0,3 2-76 0 0,4 0 45 0 0,-11 1 24 0 0,3-2-2 0 0,0-1-1 0 0,0 0 1 0 0,0 1-1 0 0,0-1 1 0 0,0 0-1 0 0,0 1 0 0 0,0-1 1 0 0,0 0-1 0 0,-1 0 1 0 0,1 0-1 0 0,0 0 1 0 0,0 0-1 0 0,0 0 1 0 0,-2-1-1 0 0,-15 0 52 0 0,11 2-505 0 0,18 0-955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3:5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786 173 6912 0 0,'-60'3'629'0'0,"22"-3"2624"0"0,36 0-2858 0 0,0 0 1 0 0,0-1-1 0 0,0 1 0 0 0,0-1 0 0 0,0 1 0 0 0,0-1 0 0 0,1 0 0 0 0,-1 0 0 0 0,0 0 0 0 0,-2-1 0 0 0,-11-5 683 0 0,4 2-463 0 0,-1 0-1 0 0,1 0 1 0 0,-11-8 0 0 0,14 9-311 0 0,1 0 0 0 0,-2 0 0 0 0,1 1-1 0 0,-15-4 1 0 0,-6-2 318 0 0,-49-17-158 0 0,-1 3 0 0 0,-141-20 0 0 0,128 36-2227 0 0,51 5-5572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3:5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10712 0 0,'8'3'970'0'0,"3"1"-839"0"0,-1-1-1 0 0,1 0 0 0 0,0-1 1 0 0,19 1-1 0 0,20 4 916 0 0,-20-1-697 0 0,1-2 1 0 0,57 1-1 0 0,-11-2-329 0 0,275 28 644 0 0,-331-29-622 0 0,239 14 500 0 0,-124-11-395 0 0,-43-1-60 0 0,221 19 119 0 0,-225-8-184 0 0,4 0-186 0 0,85 11-646 0 0,-148-22-86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0:4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1404 6504 0 0,'-36'5'5961'0'0,"35"-7"-5803"0"0,0 1 0 0 0,1 0 0 0 0,-1-1 0 0 0,0 1 0 0 0,1-1 0 0 0,-1 1 0 0 0,1-1 0 0 0,0 0 0 0 0,-1 1 0 0 0,1-1 0 0 0,0 1 0 0 0,0-1 0 0 0,0 0 0 0 0,0 1 0 0 0,0-1 0 0 0,0 1 0 0 0,1-1 0 0 0,-1 0 0 0 0,1 1 1 0 0,0-3-1 0 0,1-6 368 0 0,0 0 0 0 0,0 0 1 0 0,-1 1-1 0 0,-1-1 1 0 0,0-16-1 0 0,1-21 707 0 0,1 32-929 0 0,0 5-114 0 0,-1 0 1 0 0,-1 0-1 0 0,1 0 0 0 0,-2-11 0 0 0,-4-8 216 0 0,3 13-36 0 0,-2-28 1 0 0,4 22-155 0 0,0-10 143 0 0,-1 0 1 0 0,-6-35-1 0 0,2 23 46 0 0,0-46-1 0 0,-4-31 71 0 0,4 89-463 0 0,2 0 0 0 0,1-44 0 0 0,1 10 1 0 0,0 41 7 0 0,4-50 1 0 0,14-39-11 0 0,-15 96-55 0 0,2 0 1 0 0,9-32-1 0 0,-9 35-83 0 0,-2 8 60 0 0,-1 1 1 0 0,0-1 0 0 0,-1 1-1 0 0,1-9 1 0 0,-1 9-29 0 0,0 1 0 0 0,0-1 0 0 0,1 0 0 0 0,0 0-1 0 0,2-9 1 0 0,4 0-558 0 0,-6 14 491 0 0,0-1-1 0 0,0 1 0 0 0,0-1 1 0 0,0 1-1 0 0,0-1 0 0 0,-1 1 1 0 0,1-1-1 0 0,-1 1 0 0 0,1-1 1 0 0,-1 0-1 0 0,1 1 1 0 0,-1-1-1 0 0,0 0 0 0 0,0 1 1 0 0,0-1-1 0 0,0 0 0 0 0,0 1 1 0 0,0-1-1 0 0,-1 0 0 0 0,1 1 1 0 0,0-1-1 0 0,-1 0 0 0 0,1 1 1 0 0,-2-3-1 0 0,-9-11-7002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3:5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77 8208 0 0,'0'0'373'0'0,"-1"0"-5"0"0,-2 0-236 0 0,9 0-11 0 0,-4 0 430 0 0,12 0 482 0 0,0-2 0 0 0,24-5 1 0 0,-13 2-765 0 0,56-7-227 0 0,1 3-1 0 0,0 4 0 0 0,83 5 1 0 0,108 2-42 0 0,-144-3 0 0 0,428-8 64 0 0,-322 2-19 0 0,-110 2-26 0 0,58-6-2730 0 0,-155 9 1714 0 0,18-1-3175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3:5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3224 0 0,'0'0'9928'0'0,"2"1"-9514"0"0,132 93 1401 0 0,-15 13-1695 0 0,-21-17-32 0 0,186 132 591 0 0,-255-200-687 0 0,184 155 190 0 0,-18-13-48 0 0,141 107-215 0 0,6 5 18 0 0,-207-186 63 0 0,108 79-1 0 0,-149-101 1 0 0,105 58 1 0 0,-112-76-58 0 0,246 135-613 0 0,-288-160-3115 0 0,-2 2-1335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3:5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0 721 8144 0 0,'0'0'1568'0'0,"2"0"-1368"0"0,-1-1-199 0 0,0 1 1 0 0,0 0 0 0 0,-1-1 0 0 0,1 1 0 0 0,0 0-1 0 0,0-1 1 0 0,0 0 0 0 0,0 1 0 0 0,0-1 0 0 0,0 1-1 0 0,-1-1 1 0 0,1 0 0 0 0,0 1 0 0 0,0-1 0 0 0,-1 0-1 0 0,1 0 1 0 0,-1 0 0 0 0,1 0 0 0 0,-1 0 0 0 0,1 1-1 0 0,-1-1 1 0 0,1 0 0 0 0,-1 0 0 0 0,0-1 0 0 0,3-4-7 0 0,0-1 79 0 0,-1 0 1 0 0,0 0 0 0 0,0 0 0 0 0,-1 1-1 0 0,0-2 1 0 0,0 1 0 0 0,0 0 0 0 0,-1 0-1 0 0,0-8 1 0 0,0-17 202 0 0,18-99 1480 0 0,-14 104-1374 0 0,-3 15-222 0 0,0 0 1 0 0,0 1-1 0 0,-1-16 0 0 0,0 2-52 0 0,1 21-90 0 0,-1-1-1 0 0,0 1 0 0 0,0 0 0 0 0,0 0 0 0 0,-2-5 1 0 0,-15-96 57 0 0,6-23-602 0 0,8 78-672 0 0,0 22 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3:5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1518 2760 0 0,'0'0'6358'0'0,"1"-2"-5540"0"0,0 2-780 0 0,1-3 96 0 0,0 1-1 0 0,0-1 0 0 0,0 0 1 0 0,-1 0-1 0 0,1 0 0 0 0,-1 0 1 0 0,1 0-1 0 0,-1-1 0 0 0,0 1 1 0 0,0 0-1 0 0,0-1 0 0 0,0-3 1 0 0,0 3 67 0 0,0-1 1 0 0,0 1 0 0 0,0 0-1 0 0,1 0 1 0 0,0 0 0 0 0,2-5 0 0 0,-2 6-98 0 0,2-7 194 0 0,0 0 1 0 0,-1-1 0 0 0,4-17-1 0 0,5-16 130 0 0,-8 28-300 0 0,0 1 0 0 0,-1 0 1 0 0,2-27-1 0 0,0 4 82 0 0,0-43 183 0 0,-2 29-189 0 0,3-64 357 0 0,-9-130-1 0 0,-18 35-376 0 0,4 65-125 0 0,2 27-54 0 0,-3 11-72 0 0,5 43-404 0 0,7 34-898 0 0,-1 0-4275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3:5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74 265 8432 0 0,'0'0'2322'0'0,"2"6"-806"0"0,-2-5-1440 0 0,0-1-1 0 0,0 0 1 0 0,0 0-1 0 0,0 0 1 0 0,0 1-1 0 0,0-1 1 0 0,0 0 0 0 0,0 0-1 0 0,0 1 1 0 0,0-1-1 0 0,0 0 1 0 0,0 0-1 0 0,0 1 1 0 0,0-1-1 0 0,0 0 1 0 0,0 0-1 0 0,0 1 1 0 0,1-1-1 0 0,-1 0 1 0 0,0 0-1 0 0,0 0 1 0 0,0 1 0 0 0,0-1-1 0 0,1 0 1 0 0,-1 0-1 0 0,0 0 1 0 0,0 0-1 0 0,0 0 1 0 0,1 1-1 0 0,-1-1 1 0 0,0 0-1 0 0,0 0 1 0 0,0 0-1 0 0,1 0 1 0 0,-1 0-1 0 0,10-7 1942 0 0,-10 7-2096 0 0,14-16 2275 0 0,3-2-1702 0 0,-16 17-551 0 0,1 0 0 0 0,-1 0 0 0 0,0-1 0 0 0,0 1 0 0 0,0-1 0 0 0,0 1 1 0 0,0-1-1 0 0,0 1 0 0 0,0-1 0 0 0,1-1 0 0 0,8-13-484 0 0,36-19 477 0 0,-42 30 117 0 0,9 14 11 0 0,-12-7-66 0 0,-1-1 0 0 0,1 0 0 0 0,-1 1 0 0 0,0-1 0 0 0,1 1 0 0 0,-1-1 0 0 0,0 0 0 0 0,0 1 0 0 0,0-1 0 0 0,0 1 0 0 0,0-1 0 0 0,0 1 0 0 0,-1 0 0 0 0,-3 19-58 0 0,4-20 60 0 0,-2 5 10 0 0,-1 1-1 0 0,1-1 1 0 0,-1 0-1 0 0,0 0 1 0 0,-1 0-1 0 0,1 0 1 0 0,-1 0-1 0 0,0-1 1 0 0,-1 0-1 0 0,1 0 1 0 0,-1 0-1 0 0,0 0 1 0 0,0-1-1 0 0,-1 1 1 0 0,-6 3-1 0 0,8-6 101 0 0,1 0 1 0 0,-1 0-1 0 0,0 0 0 0 0,-1-1 0 0 0,1 0 0 0 0,0 1 0 0 0,0-1 0 0 0,0-1 0 0 0,-1 1 0 0 0,1-1 0 0 0,-1 1 0 0 0,1-1 0 0 0,0 0 0 0 0,-9-2 0 0 0,11 2-56 0 0,-1-1 0 0 0,1 0-1 0 0,-1 1 1 0 0,1-1 0 0 0,-1 0 0 0 0,1 0-1 0 0,-1-1 1 0 0,1 1 0 0 0,0 0 0 0 0,0-1-1 0 0,0 0 1 0 0,0 1 0 0 0,0-1-1 0 0,0 0 1 0 0,0 0 0 0 0,0 0 0 0 0,1 0-1 0 0,-1 0 1 0 0,1-1 0 0 0,-1 1 0 0 0,1 0-1 0 0,0-1 1 0 0,0 1 0 0 0,0-1 0 0 0,0-2-1 0 0,-1 1-20 0 0,1-1 0 0 0,0 1 0 0 0,0-1 1 0 0,1 1-1 0 0,-1-1 0 0 0,1 1 0 0 0,0-1 0 0 0,1 1 0 0 0,-1-1 0 0 0,1 1 0 0 0,-1-1 0 0 0,1 1 0 0 0,1-1 0 0 0,-1 1 0 0 0,1 0 0 0 0,-1-1 0 0 0,1 1 0 0 0,4-5 0 0 0,-2 1-38 0 0,1 1 0 0 0,1 0 1 0 0,-1 0-1 0 0,1 1 0 0 0,1-1 0 0 0,-1 1 0 0 0,11-7 0 0 0,-14 10-55 0 0,1 1 0 0 0,0-1 0 0 0,0 1 0 0 0,0 0 1 0 0,0 0-1 0 0,0 1 0 0 0,0-1 0 0 0,0 1 0 0 0,0 0 0 0 0,1 0 0 0 0,-1 0 0 0 0,1 0 1 0 0,-1 1-1 0 0,0 0 0 0 0,1 0 0 0 0,6 1 0 0 0,-3 0 33 0 0,-1 1 1 0 0,1 1-1 0 0,-1 0 1 0 0,0 0-1 0 0,0 0 1 0 0,0 1-1 0 0,12 8 1 0 0,-16-9 14 0 0,1 0 0 0 0,-1 0 0 0 0,0 0 0 0 0,0 0 0 0 0,0 0 0 0 0,0 1 1 0 0,0-1-1 0 0,-1 1 0 0 0,1-1 0 0 0,-1 1 0 0 0,0 0 0 0 0,-1 0 0 0 0,1 0 0 0 0,-1 1 0 0 0,2 5 0 0 0,-2-6 12 0 0,-1-1 0 0 0,0 1 0 0 0,0-1-1 0 0,0 0 1 0 0,-1 1 0 0 0,1-1 0 0 0,-1 1 0 0 0,0-1-1 0 0,0 0 1 0 0,0 0 0 0 0,0 1 0 0 0,0-1-1 0 0,-1 0 1 0 0,1 0 0 0 0,-1 0 0 0 0,0 0 0 0 0,0 0-1 0 0,0-1 1 0 0,0 1 0 0 0,-1-1 0 0 0,1 1-1 0 0,-1-1 1 0 0,1 0 0 0 0,-1 0 0 0 0,0 0 0 0 0,-5 3-1 0 0,-3 1 102 0 0,0-1-1 0 0,0-1 0 0 0,0 1 0 0 0,-1-2 1 0 0,1 1-1 0 0,-17 1 0 0 0,20-4 41 0 0,0 0 0 0 0,-1 0 0 0 0,1-1 0 0 0,0 0 0 0 0,0-1 0 0 0,0 0 0 0 0,-15-3 0 0 0,20 3-75 0 0,1 0 1 0 0,-1 1-1 0 0,0-1 0 0 0,1 0 1 0 0,-1-1-1 0 0,1 1 0 0 0,-1 0 1 0 0,1-1-1 0 0,0 1 0 0 0,0-1 1 0 0,-1 0-1 0 0,1 0 0 0 0,0 0 1 0 0,1 0-1 0 0,-1 0 0 0 0,0 0 1 0 0,1 0-1 0 0,-1-1 0 0 0,1 1 1 0 0,-1-1-1 0 0,1 1 0 0 0,0-1 1 0 0,0 1-1 0 0,0-1 0 0 0,1 0 1 0 0,-2-4-1 0 0,2 2-49 0 0,0 0 1 0 0,-1 0-1 0 0,2 0 1 0 0,-1 0-1 0 0,1 1 0 0 0,-1-1 1 0 0,1 0-1 0 0,1 0 1 0 0,-1 1-1 0 0,1-1 0 0 0,-1 1 1 0 0,1-1-1 0 0,0 1 1 0 0,1 0-1 0 0,-1-1 0 0 0,1 1 1 0 0,4-4-1 0 0,-1 0-42 0 0,1 0 0 0 0,0 0 0 0 0,1 1 1 0 0,0 0-1 0 0,0 0 0 0 0,11-7 0 0 0,-14 12 2 0 0,-1-1 0 0 0,0 1 0 0 0,0 0 0 0 0,1 0 1 0 0,-1 0-1 0 0,1 1 0 0 0,-1 0 0 0 0,1 0 0 0 0,0 0 0 0 0,-1 0 1 0 0,1 1-1 0 0,0-1 0 0 0,0 1 0 0 0,0 0 0 0 0,-1 1 0 0 0,6 0 1 0 0,-2 1-96 0 0,-1 0 1 0 0,0 0 0 0 0,0 1-1 0 0,0 0 1 0 0,0 1 0 0 0,11 6-1 0 0,-16-8 113 0 0,0 0-1 0 0,0-1 0 0 0,0 1 1 0 0,0 0-1 0 0,0 0 0 0 0,0 0 1 0 0,-1 0-1 0 0,1 0 0 0 0,0 0 1 0 0,-1 0-1 0 0,0 1 0 0 0,0-1 1 0 0,0 0-1 0 0,0 1 0 0 0,0-1 1 0 0,0 1-1 0 0,0-1 0 0 0,-1 1 1 0 0,0 0-1 0 0,1-1 0 0 0,-1 1 1 0 0,0 0-1 0 0,0 2 0 0 0,-1-1 18 0 0,0 1 0 0 0,0-1 0 0 0,-1 0 0 0 0,1 0 0 0 0,-1 0 0 0 0,0 0 0 0 0,0 0 0 0 0,0 0 0 0 0,0 0 0 0 0,-1 0 0 0 0,0-1 0 0 0,0 0 0 0 0,0 1 0 0 0,0-1 0 0 0,0 0 0 0 0,0 0 0 0 0,-1-1 0 0 0,0 1 0 0 0,1-1 0 0 0,-1 0 0 0 0,0 0 0 0 0,-5 2 0 0 0,5-2 58 0 0,0 0-1 0 0,0-1 1 0 0,0 0-1 0 0,-1 1 1 0 0,1-1-1 0 0,-1-1 1 0 0,1 1-1 0 0,-1-1 1 0 0,1 0-1 0 0,-1 0 1 0 0,1 0-1 0 0,0 0 1 0 0,-1-1-1 0 0,1 0 1 0 0,-1 0-1 0 0,1 0 1 0 0,0 0 0 0 0,-1-1-1 0 0,1 1 1 0 0,0-1-1 0 0,-6-4 1 0 0,8 4 49 0 0,0 0 0 0 0,0-1 0 0 0,0 1 0 0 0,0-1 0 0 0,0 0 0 0 0,1 1 0 0 0,-1-1 1 0 0,1 0-1 0 0,0 0 0 0 0,0 0 0 0 0,0 0 0 0 0,0 0 0 0 0,0 0 0 0 0,1 0 0 0 0,-1 0 1 0 0,1-5-1 0 0,-1 3-102 0 0,1 0-1 0 0,0 1 1 0 0,0-1 0 0 0,1 1 0 0 0,-1-1 0 0 0,1 1 0 0 0,0-1 0 0 0,0 1-1 0 0,0-1 1 0 0,4-7 0 0 0,0 4-112 0 0,0 0-1 0 0,0 0 1 0 0,1 1-1 0 0,0 0 0 0 0,11-12 1 0 0,-13 16-35 0 0,0 0 0 0 0,0 1 0 0 0,0-1 0 0 0,0 1 0 0 0,1 0 0 0 0,-1 0 0 0 0,0 0-1 0 0,1 0 1 0 0,0 1 0 0 0,-1 0 0 0 0,1 0 0 0 0,9-1 0 0 0,-7 1 111 0 0,-1 1-1 0 0,0 0 0 0 0,1 0 1 0 0,-1 0-1 0 0,1 1 1 0 0,-1-1-1 0 0,0 1 1 0 0,0 1-1 0 0,1 0 0 0 0,-1-1 1 0 0,0 2-1 0 0,-1-1 1 0 0,1 1-1 0 0,0 0 0 0 0,5 4 1 0 0,3 3-34 0 0,-10-7 52 0 0,1 0 0 0 0,-1 0-1 0 0,0 0 1 0 0,-1 1 0 0 0,1-1 0 0 0,-1 1 0 0 0,1 0 0 0 0,-1 0-1 0 0,0 0 1 0 0,0 0 0 0 0,-1 0 0 0 0,1 1 0 0 0,-1-1-1 0 0,3 9 1 0 0,-5-6 13 0 0,0-6-3 0 0,0 0 1 0 0,0 0-1 0 0,0-1 0 0 0,-1 1 0 0 0,1 0 0 0 0,0 0 0 0 0,-1 0 0 0 0,1-1 0 0 0,-1 1 1 0 0,1 0-1 0 0,-1 0 0 0 0,1-1 0 0 0,-1 1 0 0 0,1 0 0 0 0,-1-1 0 0 0,0 1 1 0 0,1 0-1 0 0,-1-1 0 0 0,0 1 0 0 0,1-1 0 0 0,-1 1 0 0 0,-2 0 0 0 0,-18 7 202 0 0,17-7-156 0 0,-1 0 24 0 0,1 0 0 0 0,-1-1-1 0 0,1 0 1 0 0,-1 1 0 0 0,1-2-1 0 0,-1 1 1 0 0,-6-1 0 0 0,-34-9 395 0 0,40 9-482 0 0,-17-4-183 0 0,4 1 452 0 0,0-1 1 0 0,-23-9 0 0 0,35 12-362 0 0,0-1-1 0 0,0-1 0 0 0,0 1 1 0 0,0-1-1 0 0,1 0 1 0 0,-1-1-1 0 0,1 1 0 0 0,0-1 1 0 0,-8-10-1 0 0,8 7-445 0 0,0 0-1 0 0,0 0 1 0 0,1 0 0 0 0,0-1-1 0 0,-4-11 1 0 0,-3-17-1164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3:5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696 7 8896 0 0,'-31'-6'392'0'0,"14"6"88"0"0,-11 0-384 0 0,-3 4-96 0 0,-15-2 0 0 0,2 2 0 0 0,-5-4 0 0 0,0 3 0 0 0,-2-3 0 0 0,-1 0 0 0 0,-3 2-160 0 0,2-2 0 0 0,-6 0 0 0 0,-2 0-2368 0 0,-8-2-464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3:5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3680 0 0,'203'-19'1953'0'0,"-87"11"1550"0"0,463-42-999 0 0,-147-18-3867 0 0,-318 44 678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3:5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11952 0 0,'0'0'1082'0'0,"2"0"-890"0"0,46-12 773 0 0,0-2-1 0 0,71-30 1 0 0,3-2 33 0 0,-22 13-836 0 0,254-80-1049 0 0,-282 92-146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3:5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3415 1376 0 0,'0'-2'107'0'0,"8"-45"2524"0"0,2-69 0 0 0,-8-52 29 0 0,-2 145-2739 0 0,3-233 1207 0 0,0-75-86 0 0,-4-255 316 0 0,10-95-1416 0 0,3 371-1923 0 0,-3 70 78 0 0,15-100 489 0 0,7 102 1441 0 0,-21 161-160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3:5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156 598 1840 0 0,'-6'-30'80'0'0,"6"12"16"0"0,-4-1-96 0 0</inkml:trace>
  <inkml:trace contextRef="#ctx0" brushRef="#br0" timeOffset="1">14 1 4176 0 0,'1'4'46'0'0,"0"1"0"0"0,-1-1 0 0 0,1 1 0 0 0,-1-1 0 0 0,0 1-1 0 0,0-1 1 0 0,-1 1 0 0 0,-1 7 0 0 0,-2 16-51 0 0,0 39 507 0 0,-2 54 1140 0 0,16 408 924 0 0,-1-79-2820 0 0,-7-272-1917 0 0,2 8-778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0:48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56 6448 0 0,'1'-1'26'0'0,"-1"1"1"0"0,1 0-1 0 0,-1 0 1 0 0,1 0 0 0 0,-1 0-1 0 0,1 0 1 0 0,-1-1-1 0 0,1 1 1 0 0,-1 0-1 0 0,0-1 1 0 0,1 1-1 0 0,-1 0 1 0 0,1 0 0 0 0,-1-1-1 0 0,0 1 1 0 0,1-1-1 0 0,-1 1 1 0 0,0 0-1 0 0,1-1 1 0 0,-1 1-1 0 0,1-1 1 0 0,-13 5 1486 0 0,-17-1 3859 0 0,-3 0-4132 0 0,8-2-731 0 0,0 1 1 0 0,0 0-1 0 0,1 2 0 0 0,-30 8 0 0 0,49-11-354 0 0,-1 1-1 0 0,1-1 0 0 0,-1 1 1 0 0,-7 4-1 0 0,11-5-119 0 0,0 0 1 0 0,0 0-1 0 0,0 0 1 0 0,0 0-1 0 0,0 0 0 0 0,0 0 1 0 0,0 0-1 0 0,0 0 1 0 0,0 0-1 0 0,0 1 1 0 0,1-1-1 0 0,-1 0 0 0 0,0 0 1 0 0,1 1-1 0 0,-1-1 1 0 0,1 0-1 0 0,-1 1 1 0 0,1-1-1 0 0,0 3 0 0 0,-1-1 18 0 0,0 0-1 0 0,1 0 0 0 0,-1 0 0 0 0,-1 0 1 0 0,1 0-1 0 0,0 0 0 0 0,-1 0 0 0 0,-2 4 1 0 0,2-4-13 0 0,0 1 0 0 0,0-1 0 0 0,1 0 0 0 0,-1 1 0 0 0,-1 6 0 0 0,-1 45-79 0 0,-1-27-38 0 0,1-16 65 0 0,2 0 0 0 0,0 0 1 0 0,0 0-1 0 0,1 1 0 0 0,1-1 0 0 0,1 25 0 0 0,4-17 13 0 0,-3-12 1 0 0,-1-1 0 0 0,1 1 0 0 0,-1 0 0 0 0,0 12 0 0 0,-3-6 17 0 0,2-11-10 0 0,-1 1 1 0 0,1-1 0 0 0,0 0-1 0 0,0 1 1 0 0,0-1-1 0 0,0 1 1 0 0,1-1-1 0 0,-1 0 1 0 0,1 1-1 0 0,0-1 1 0 0,0 0-1 0 0,2 4 1 0 0,19 26 111 0 0,-9-17-68 0 0,-9-11-65 0 0,1 0 0 0 0,0 0 0 0 0,-1 0-1 0 0,2-1 1 0 0,-1 1 0 0 0,0-1-1 0 0,1-1 1 0 0,0 1 0 0 0,0-1 0 0 0,0 0-1 0 0,0 0 1 0 0,1-1 0 0 0,-1 0 0 0 0,1 0-1 0 0,-1 0 1 0 0,1-1 0 0 0,8 1-1 0 0,0-1 75 0 0,0 0 0 0 0,0-1-1 0 0,1-1 1 0 0,-1 0 0 0 0,0-1-1 0 0,23-6 1 0 0,-31 5-9 0 0,0 1-1 0 0,-1-1 1 0 0,1 0-1 0 0,-1-1 1 0 0,0 1-1 0 0,10-9 1 0 0,30-28 417 0 0,-45 39-468 0 0,5-5 104 0 0,1-2-1 0 0,-1 1 1 0 0,-1-1-1 0 0,1 0 1 0 0,-1 0-1 0 0,-1 0 1 0 0,5-12 0 0 0,0-1 70 0 0,9-41 0 0 0,-17 58-164 0 0,0 0 0 0 0,-1 1 1 0 0,0-1-1 0 0,0 0 0 0 0,0 0 0 0 0,0 0 0 0 0,-1 1 0 0 0,1-1 0 0 0,-1 0 0 0 0,0 1 0 0 0,-2-7 0 0 0,-4-23 115 0 0,7 17-67 0 0,0 12-39 0 0,0 0-1 0 0,0-1 1 0 0,-1 1 0 0 0,1-1-1 0 0,-1 1 1 0 0,-3-8-1 0 0,-9-20 75 0 0,4 10 2 0 0,-10-33-1 0 0,18 50-95 0 0,-1 0 0 0 0,0 1 0 0 0,0-1-1 0 0,-1 0 1 0 0,1 1 0 0 0,-1 0 0 0 0,0-1 0 0 0,-1 1-1 0 0,1 0 1 0 0,-1 1 0 0 0,1-1 0 0 0,-1 0 0 0 0,-8-4-1 0 0,-11-13-21 0 0,18 17-17 0 0,1 1 0 0 0,0-1 1 0 0,-1 1-1 0 0,1 0 0 0 0,-1 1 0 0 0,0-1 1 0 0,0 1-1 0 0,0 0 0 0 0,-10-3 1 0 0,2 2-234 0 0,-1 1 1 0 0,-25-2 0 0 0,22 3-592 0 0,-23 3 0 0 0,0 4-4306 0 0,3 2-1265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3:54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40 456 0 0,'0'0'2825'0'0,"3"-8"47"0"0,-9-7-485 0 0,0 2-230 0 0,6 13-2121 0 0,0 0-1 0 0,0-1 1 0 0,0 1 0 0 0,0 0 0 0 0,0 0-1 0 0,0 0 1 0 0,0 0 0 0 0,0 0 0 0 0,0 0-1 0 0,0 0 1 0 0,0-1 0 0 0,0 1 0 0 0,0 0 0 0 0,0 0-1 0 0,0 0 1 0 0,0 0 0 0 0,0 0 0 0 0,0 0-1 0 0,0 0 1 0 0,-1 0 0 0 0,1-1 0 0 0,0 1-1 0 0,0 0 1 0 0,0 0 0 0 0,0 0 0 0 0,0 0 0 0 0,0 0-1 0 0,0 0 1 0 0,0 0 0 0 0,0 0 0 0 0,-1 0-1 0 0,1 0 1 0 0,0 0 0 0 0,0 0 0 0 0,0 0-1 0 0,0 0 1 0 0,0 0 0 0 0,0 0 0 0 0,0 0 0 0 0,-1 0-1 0 0,1 0 1 0 0,0 0 0 0 0,0 0 0 0 0,0 0-1 0 0,0 0 1 0 0,0 0 0 0 0,0 0 0 0 0,-1 0-1 0 0,1 0 1 0 0,0 0 0 0 0,0 0 0 0 0,0 0 0 0 0,0 0-1 0 0,0 0 1 0 0,0 0 0 0 0,0 0 0 0 0,-1 1 2 0 0,1 0 1 0 0,0-1-1 0 0,0 1 1 0 0,0 0 0 0 0,0-1-1 0 0,0 1 1 0 0,0 0-1 0 0,0-1 1 0 0,0 1 0 0 0,1 0-1 0 0,-1-1 1 0 0,0 1-1 0 0,0 0 1 0 0,0-1 0 0 0,1 1-1 0 0,-1 0 1 0 0,1 1 81 0 0,38 221 2887 0 0,1 249-1175 0 0,-39-419-1684 0 0,-12 104 0 0 0,6-130-889 0 0,-1 1-1 0 0,-13 36 0 0 0,1-25-112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4:0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 1840 0 0,'5'-3'5024'0'0,"-17"3"-2944"0"0,28 12-904 0 0,-16-12-1162 0 0,0 1 0 0 0,0-1 0 0 0,0 0 0 0 0,0 0 0 0 0,1 0 0 0 0,-1 0 1 0 0,0 0-1 0 0,0 0 0 0 0,0 0 0 0 0,0 0 0 0 0,0 0 0 0 0,0 0 0 0 0,0 0 1 0 0,0 0-1 0 0,0 0 0 0 0,0 1 0 0 0,1-1 0 0 0,-1 0 0 0 0,0 0 0 0 0,0 0 0 0 0,0 0 1 0 0,0 0-1 0 0,0 0 0 0 0,0 0 0 0 0,0 1 0 0 0,0-1 0 0 0,0 0 0 0 0,0 0 1 0 0,0 0-1 0 0,0 0 0 0 0,0 0 0 0 0,0 0 0 0 0,0 1 0 0 0,0-1 0 0 0,0 0 0 0 0,0 0 1 0 0,0 0-1 0 0,0 0 0 0 0,0 0 0 0 0,0 0 0 0 0,0 0 0 0 0,0 1 0 0 0,-1-1 1 0 0,1 0-1 0 0,0 0 0 0 0,0 0 0 0 0,0 0 0 0 0,0 0 0 0 0,0 0 0 0 0,0 0 0 0 0,0 0 1 0 0,0 0-1 0 0,0 0 0 0 0,0 1 0 0 0,-1-1 0 0 0,1 0 0 0 0,0 0 0 0 0,0 0 1 0 0,0 0-1 0 0,0 0 36 0 0,0 0 0 0 0,0 1 0 0 0,0-1 0 0 0,0 0 0 0 0,0 1 0 0 0,0-1 0 0 0,0 0 0 0 0,0 0 0 0 0,-1 1 1 0 0,1-1-1 0 0,0 0 0 0 0,0 0 0 0 0,0 1 0 0 0,0-1 0 0 0,0 0 0 0 0,0 0 0 0 0,-1 1 0 0 0,1-1 0 0 0,0 0 1 0 0,0 0-1 0 0,0 0 0 0 0,-1 1 0 0 0,1-1 0 0 0,0 0 0 0 0,0 0 0 0 0,-1 0 0 0 0,1 0 0 0 0,0 0 0 0 0,-1 1 0 0 0,-9 6 1362 0 0,10-7-1402 0 0,-1 0-1 0 0,1 0 1 0 0,0 0-1 0 0,0 1 0 0 0,-1-1 1 0 0,1 0-1 0 0,0 0 1 0 0,-1 0-1 0 0,1 0 0 0 0,0 1 1 0 0,0-1-1 0 0,-1 0 1 0 0,1 0-1 0 0,0 1 1 0 0,0-1-1 0 0,-1 0 0 0 0,1 0 1 0 0,0 1-1 0 0,0-1 1 0 0,0 0-1 0 0,0 1 1 0 0,-1-1-1 0 0,1 0 0 0 0,0 1 1 0 0,0-1-1 0 0,0 1 1 0 0,9 2 245 0 0,-6-2-175 0 0,-2-2 0 0 0,6-1-54 0 0,-5 2 1 0 0,-15 6-1202 0 0,5-3-1297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4:1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4144 0 0,'45'2'371'0'0,"-25"2"540"0"0,-18-2-544 0 0,9 2 4916 0 0,-15-11-4346 0 0,3 7-430 0 0,-7-1 13 0 0,2-2 1334 0 0,98-24-571 0 0,-91 26-1277 0 0,6-1 102 0 0,1-1 1 0 0,-1 0 0 0 0,0 0-1 0 0,1-1 1 0 0,-2 1 0 0 0,11-8-1 0 0,-9 5 50 0 0,1 0 0 0 0,14-7 0 0 0,-15 9-35 0 0,0 0 1 0 0,0-1 0 0 0,13-11-1 0 0,45-35 413 0 0,-65 50-527 0 0,0 0-1 0 0,0-1 0 0 0,1 1 0 0 0,-1-1 0 0 0,0 1 0 0 0,0-1 0 0 0,0 1 0 0 0,-1-1 0 0 0,2-2 0 0 0,-2 3-7 0 0,1-1-1 0 0,0 1 1 0 0,0-1 0 0 0,-1 1-1 0 0,1-1 1 0 0,0 1 0 0 0,0-1-1 0 0,0 1 1 0 0,1 0 0 0 0,1-2-1 0 0,-1 1 0 0 0,8-7 0 0 0,-10 8 0 0 0,0 1 0 0 0,0-1 0 0 0,0 1 0 0 0,1-1 0 0 0,-1 1 0 0 0,0-1 0 0 0,0 1 0 0 0,0-1 0 0 0,0 1 0 0 0,0-1 0 0 0,0 1 0 0 0,0-1 0 0 0,0 1 0 0 0,0-1 0 0 0,-1 1 0 0 0,1-1 0 0 0,0 1 0 0 0,0-1 0 0 0,0 1 0 0 0,-1 0 0 0 0,1-1 0 0 0,0 1 0 0 0,0-1 0 0 0,-1 0 0 0 0,-3-6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4:1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53 1840 0 0,'-34'-5'83'0'0,"33"4"-38"0"0,1 1 0 0 0,-1 0 0 0 0,1 0 0 0 0,-1 0 1 0 0,1-1-1 0 0,-1 1 0 0 0,0 0 0 0 0,1 0 0 0 0,-1 0 1 0 0,1 0-1 0 0,-1 0 0 0 0,0 0 0 0 0,1 0 0 0 0,-1 0 1 0 0,1 0-1 0 0,-1 0 0 0 0,0 1 0 0 0,1-1 0 0 0,-1 0 1 0 0,1 0-1 0 0,-1 0 0 0 0,1 1 0 0 0,-1-1 0 0 0,0 1 1 0 0,-4 0 3637 0 0,-11-1-1353 0 0,13 0-1266 0 0,9 0 295 0 0,-14 0-691 0 0,6 0 631 0 0,18 4 853 0 0,-5-1-1723 0 0,0 0 0 0 0,0-1 0 0 0,0 0 1 0 0,0-1-1 0 0,11 0 0 0 0,-20-1-131 0 0,45-7 1227 0 0,-2 2-1239 0 0,-18 1-161 0 0,28 1-1 0 0,65 0 14 0 0,-50 6-137 0 0,105 3 10 0 0,-44-10 247 0 0,-104 1-204 0 0,1-1 0 0 0,44-12 0 0 0,-66 15-18 0 0,0 0 0 0 0,0-1 0 0 0,0 2 1 0 0,0-1-1 0 0,8 1 0 0 0,1 0-185 0 0,28-4 1 0 0,-36 2 134 0 0,21 1 12 0 0,-19 2 36 0 0,-7 0 838 0 0,-1-2-788 0 0,6 0-63 0 0,-8 0-71 0 0,1 0 1 0 0,-1 0-1 0 0,0 0 1 0 0,1 1-1 0 0,-1-1 1 0 0,0 0-1 0 0,0 1 1 0 0,0-1-1 0 0,1 0 1 0 0,-1 1-1 0 0,0-1 1 0 0,-2 0-1 0 0,-1 0-299 0 0,0 0 0 0 0,0 1 0 0 0,0-1 1 0 0,0 1-1 0 0,-7 0 0 0 0,1 0-1093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24:1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2 7168,'-15'-1'4434,"15"1"-4361,0 0-1,-1 0 73,1 0-73,0 0 1,0 0-1,0 0 1,0 0-1,0 0 1,0 0-1,0 0 0,-1-1 1,1 1-1,0 0 1,0 0-1,0 0 1,0 0-1,0 0 0,0 0 1,0 0-1,-1 0 1,1 0-1,0 0 1,0 0-1,0 0 0,0 0 1,0 0-1,0 0 1,0 0-1,-1 1 1,1-1-1,0 0 0,0 0 1,0 0-1,0 0 1,0 0-1,0 0 1,0 0 71,0 0-71,-1 0-1,1 0 1,0 0-1,0 1 1,0-1-1,0 0 0,0 0 1,0 0-1,0 0 1,0 0-1,0 0 1,0 1-1,-1 9 844,1-7-639,0 1 0,0-1 0,-1 0 0,1 0 0,-1 0-1,-1 3 1,1-2-172,0 1-1,1-1 1,-1 0-1,1 0 0,0 1 1,0-1-1,1 0 0,-1 0 1,1 1-1,2 6 1,2 23-126,-6-3 21,-6 33 0,3-38 0,1-1 0,2 38 0,2-50 0,-1 0 0,0 1 0,-4 25 0,3-33 0,-1 0 0,0 0 0,0 0 0,0-1 0,-1 1 0,0-1 0,0 1 0,0-1 0,-1 0 0,-7 8 0,0 2 0,0-1 0,1 1 0,1 1 0,-9 18 0,7-13 0,-20 30 0,28-48 0,0 0 0,0 0 0,0 0 0,0-1 0,-1 1 0,1-1 0,-1 0 0,0 0 0,0 0 0,0 0 0,0-1 0,-7 3 0,-12 4 0,20-6 37,0-1 0,0 0-1,0-1 1,0 1 0,0 0-1,0-1 1,0 0-1,-1 1 1,1-1 0,-4-1-1,-7 1-952,13 1 492,0-1-1,0 0 0,0 0 0,0 1 0,0-1 1,-1 1-1,2-1 0,-1 1 0,0-1 0,0 1 1,-1 1-1,-2 3-1620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24:1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11264,'0'0'2424,"1"2"-1912,27 42 2047,-23-36-2113,1-1-1,0 0 0,0 0 0,1 0 0,13 9 0,8 9-452,-23-19 11,0 0-1,0-1 0,4 10 0,-4-8-50,-1-1 0,1 1 0,0-1 0,1 0 0,11 10 0,-23-10-5294,3 0 3296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24:15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11264,'0'0'2936,"-6"6"-1912,0 4-651,0 1 0,1 1 0,1-1 0,0 1 0,-3 12 0,0-1-460,4-11 99,0 0 0,1 0 0,1 0 0,0 0 0,1 18 1368,8-15-2530,-7-14 1229,1 0 0,0 1 0,-1-1 0,1-1 1,0 1-1,0 0 0,-1 0 0,1-1 0,0 1 0,0-1 1,0 1-1,0-1 0,0 0 0,0 0 0,0 0 0,0 0 0,0 0 1,0 0-1,0-1 0,0 1 0,2-1 0,5-2-87,-1 0 1,1-1-1,11-6 0,4-2 56,-11 6-112,-12 6-273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24:1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492 582 9216,'0'0'4434,"11"-7"-2348,-10 6-1948,0 0 1,0 0-1,0 0 1,0 0 0,-1 0-1,1-1 1,0 1 0,-1 0-1,1 0 1,-1 0 0,1-1-1,-1 1 1,0 0-1,1-1 1,-1 1 0,0 0-1,0 0 1,0-1 0,0 1-1,0 0 1,0-2 0,0 2-118,0-1 423,1 1-431,0 0-1,-1 0 0,1 0 1,-1-1-1,1 1 0,-1 0 1,1 0-1,-1 0 0,1-1 1,-1 1-1,0 0 0,0 0 1,0-3-1,1 0 59,-1-2 163,0 1-1,0 0 1,0 0-1,-1 0 1,0 0 0,-2-9-1,0-1 92,0 3-128,0 0 0,-1 1-1,0-1 1,-1 1 0,-1-1 0,0 1-1,0 1 1,-12-17 0,4 10-139,0 1 1,-1 0 0,-1 0 0,-18-12-1,-27-12-58,40 27 0,-22-17 0,11 9 0,25 17 0,-1 0 0,-11-10 0,-6-6 0,19 16 0,0 0 0,0-1 0,0 0 0,1 0 0,0 0 0,-9-12 0,11 13-56,0 1-1,0-1 1,0 1-1,-1 0 1,1 0-1,-1 0 1,0 0-1,0 1 1,-7-4-1,-40-15-5614,51 20 5658,-6-1-1521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24:1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46 323 11264,'29'-41'3260,"28"-53"-1,-29 48-2221,-19 33-1164,0 0 0,-2-1 0,8-16 0,-13 24 310,1 0 1,-1 0-1,1 1 1,0-1-1,5-6 0,-5 6-184,-1 0 0,-1 1 0,-4 1 0,-26 1 0,25 1 0,1 1 0,0 0 0,-1 1 0,0-1 0,1 0 0,-1 1 0,1 0 0,-1 0 0,0 0 0,1 0 0,-1 1 0,-5 1 0,0 0 0,0 2 0,0 0 0,-11 6 0,6-3 0,12-6 0,0-1 0,0 1 0,-1 0 0,1-1 0,-1 1 0,1-1 0,-4 1 0,4-1 0,-1 0 0,1 0 0,0 1 0,-1-1 0,1 1 0,0-1 0,-1 1 0,1 0 0,0 0 0,0 0 0,0 0 0,0 0 0,0 0 0,0 1 0,-1 1 0,-3 3 0,-1 0 0,4-6 0,2 0 0,1-1 0,0 1 0,0 0 0,-1 0 0,1 0 0,0 0 0,0 0 0,-1 0 0,1 0 0,0 0 0,0 1 0,0-1 0,-1 0 0,1 0 0,0 0 0,0 0 0,-1 0 0,1 0 0,0 0 0,0 0 0,0 1 0,-1-1 0,1 0 0,0 0 0,0 0 0,0 0 0,0 1 0,0-1 0,-1 0 0,1 0 0,0 0 0,0 1 0,0-1 0,0 0 0,0 0 0,0 0 0,0 1 0,0-1 0,0 0 0,0 0 0,0 1 0,0-1 0,0 0 0,0 0 0,0 1 0,0-1 0,0 0 0,0 0 0,0 1 0,0-1 0,0 0 0,0 0 0,0 0 0,0 1 0,1-1 0,-1 0 0,0 0 0,5 13 0,-5-13 0,4 8 0,-4 0 0,0-6 0,0 1 0,0-1 0,0 1 0,0-1 0,1 1 0,-1-1 0,1 1 0,0-1 0,0 0 0,2 5 0,6 20 0,20 93 0,-27-108 0,0-1 0,-1 1 0,0 15 0,-1-27-34,0 0 0,1-1-1,-1 1 1,0 0 0,0 0-1,0 0 1,0 0 0,0 0-1,0-1 1,0 1 0,0 0-1,1 0 1,-1 0-1,0 0 1,0 0 0,0 0-1,0 0 1,0 0 0,1 0-1,-1 0 1,0 0 0,0 0-1,0-1 1,0 1 0,0 0-1,1 0 1,-1 0 0,0 0-1,0 0 1,0 0-1,0 1 1,1-1 0,-1 0-1,0 0 1,0 0 0,0 0-1,0 0 1,0 0 0,1 0-1,-1 0 1,0 0 0,0 0-1,0 0 1,0 0 0,0 1-1,0-1 1,1 0-1,-1 0 1,0 0 0,0 0-1,0 0 1,0 0 0,0 1-1,0-1 1,0 0 0,0 0-1,0 0 1,0 0 0,0 0-1,0 1 1,0-1 0,0 0-1,0 0 1,0 0 0,0 0-1,0 1 1,0-1-1,0 0 1,1-1-431,-1 1 147,1-1 0,-1 0 0,0 0 1,1 0-1,-1 0 0,0 0 0,0 1 0,0-1 0,0 0 0,1 0 0,-1-1 0,0-4-1459,3-3-1291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24:1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85 5120,'0'0'5940,"5"-5"-3886,-4 5-2038,-1-1 0,1 1 0,-1 0 0,0 0 0,1-1 0,-1 1 0,0 0 0,1-1 0,-1 1 0,0 0 0,0-1 0,1 1 0,-1 0 0,0-1 0,0 1 0,0-1 0,0 1 0,1 0 0,-1-1 0,0 1 0,0-1 0,0 1 1,0-1-1,0 1 0,0-1 0,0 1 0,0 0 0,0-1 0,0 1 0,0-1 0,0 1 0,-1-1 0,1 1 0,0 0 0,0-1 0,-1 0 0,-7-9 861,7 9-741,-2-1-93,-1-1 1,1 1 0,-1-1 0,1 1 0,-1 0 0,0 1 0,0-1 0,0 0 0,0 1 0,0 0 0,0 0 0,0 0 0,-1 1 0,-4-1 0,1 1 289,0-2-1,0 1 1,0-1 0,0 0 0,-9-4-1,10 3-329,1 1 0,0 1-1,-11-2 1,-3-1 429,15 3-415,0 0-1,-1 0 0,1 1 1,0-1-1,-1 1 1,1 1-1,0-1 0,-1 1 1,1 0-1,-9 2 1,2 1 335,1 1 0,0-1 0,-17 12 0,22-13-336,-1 0-16,1-3 0,1 0 0,4 0-132,0-1 1,1 1-1,-1 0 0,0 0 0,1 0 0,-1 0 0,0-1 0,1 1 0,-1 0 0,0-1 0,1 1 0,-1-1 0,0 1 0,1-1 0,-1 1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0:5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35 1376 0 0,'3'0'323'0'0,"11"0"3892"0"0,-13 0-4132 0 0,-1 0-1 0 0,0 0 0 0 0,1 0 0 0 0,-1 0 0 0 0,0 0 0 0 0,0 0 1 0 0,1 0-1 0 0,-1 0 0 0 0,0 0 0 0 0,0 0 0 0 0,1 0 0 0 0,-1 0 1 0 0,0 0-1 0 0,1 0 0 0 0,-1 0 0 0 0,0-1 0 0 0,0 1 0 0 0,1 0 1 0 0,-1 0-1 0 0,0 0 0 0 0,0 0 0 0 0,0-1 0 0 0,1 1 0 0 0,-1 0 1 0 0,0 0-1 0 0,0 0 0 0 0,0-1 0 0 0,1 1 0 0 0,-1 0 0 0 0,0 0 1 0 0,0 0-1 0 0,0-1 0 0 0,0 1 0 0 0,0 0 0 0 0,0-1 0 0 0,0 1 1 0 0,0 0-1 0 0,0 0 0 0 0,1-1 0 0 0,-1 1 0 0 0,0 0 0 0 0,0 0 1 0 0,0-1-1 0 0,0 1 0 0 0,-1 0 0 0 0,1-1 0 0 0,0 0 48 0 0,0 1-1 0 0,-1-1 1 0 0,1 0-1 0 0,0 0 1 0 0,-1 1-1 0 0,1-1 1 0 0,-1 0-1 0 0,1 1 1 0 0,-1-1-1 0 0,1 0 1 0 0,-1 1 0 0 0,0-1-1 0 0,1 1 1 0 0,-1-1-1 0 0,0 1 1 0 0,1 0-1 0 0,-2-1 1 0 0,-14-6 50 0 0,16 7-178 0 0,0 0 1 0 0,0 0 0 0 0,0 0 0 0 0,0 0 0 0 0,1 0 0 0 0,-1 0-1 0 0,0 0 1 0 0,0 0 0 0 0,0 0 0 0 0,0 0 0 0 0,0 0 0 0 0,0 0-1 0 0,0 0 1 0 0,1 0 0 0 0,-1 0 0 0 0,0 0 0 0 0,0 0 0 0 0,0 0-1 0 0,0 0 1 0 0,0 0 0 0 0,0 0 0 0 0,0 0 0 0 0,0-1 0 0 0,0 1-1 0 0,0 0 1 0 0,0 0 0 0 0,0 0 0 0 0,0 0 0 0 0,1 0 0 0 0,-1 0-1 0 0,0 0 1 0 0,0 0 0 0 0,0-1 0 0 0,0 1 0 0 0,0 0 0 0 0,0 0-1 0 0,0 0 1 0 0,0 0 0 0 0,0 0 0 0 0,0 0 0 0 0,0 0-1 0 0,0-1 1 0 0,0 1 0 0 0,0 0 0 0 0,0 0 0 0 0,0 0 0 0 0,-1 0-1 0 0,1 0 1 0 0,0 0 0 0 0,0 0 0 0 0,0 0 0 0 0,0-1 0 0 0,0 1-1 0 0,0 0 1 0 0,0 0 0 0 0,0 0 0 0 0,0 0 0 0 0,0 0 0 0 0,0 0-1 0 0,0 0 1 0 0,14-3 77 0 0,-7 2-55 0 0,-5 0 119 0 0,-6 4-76 0 0,4-3-67 0 0,0 0-1 0 0,0 0 1 0 0,0 0 0 0 0,0 0 0 0 0,0 0 0 0 0,-1 1-1 0 0,1-1 1 0 0,0 0 0 0 0,0 0 0 0 0,0 0-1 0 0,0 0 1 0 0,0 0 0 0 0,0 0 0 0 0,0 0 0 0 0,0 0-1 0 0,0 0 1 0 0,0 0 0 0 0,0 0 0 0 0,0 0 0 0 0,0 0-1 0 0,0 0 1 0 0,0 0 0 0 0,0 1 0 0 0,0-1 0 0 0,0 0-1 0 0,-1 0 1 0 0,1 0 0 0 0,0 0 0 0 0,0 0-1 0 0,0 0 1 0 0,0 0 0 0 0,0 0 0 0 0,0 0 0 0 0,0 0-1 0 0,0 1 1 0 0,0-1 0 0 0,0 0 0 0 0,1 0 0 0 0,-1 0-1 0 0,0 0 1 0 0,0 0 0 0 0,0 0 0 0 0,0 0 0 0 0,0 0-1 0 0,0 0 1 0 0,0 0 0 0 0,0 0 0 0 0,0 0-1 0 0,0 1 1 0 0,0-1 0 0 0,0 0 0 0 0,0 0 0 0 0,0 0-1 0 0,0 0 1 0 0,0 0 0 0 0,0 0 0 0 0,1 0 0 0 0,-1 0-1 0 0,0 0 1 0 0,0 0 0 0 0,0 0 0 0 0,0 0 0 0 0,0 0-1 0 0,0 0 1 0 0,0 0 0 0 0,10 2 10 0 0,-9 2 11 0 0,12 5 2260 0 0,-25-3-1858 0 0,10-6-359 0 0,-2 2-52 0 0,4-2 3 0 0,0 0 1 0 0,0 0-1 0 0,0 1 0 0 0,0-1 1 0 0,0 0-1 0 0,0 0 1 0 0,0 1-1 0 0,0-1 0 0 0,0 0 1 0 0,0 0-1 0 0,0 1 0 0 0,0-1 1 0 0,0 0-1 0 0,0 0 0 0 0,0 0 1 0 0,1 1-1 0 0,-1-1 0 0 0,0 0 1 0 0,0 0-1 0 0,0 1 0 0 0,0-1 1 0 0,0 0-1 0 0,1 0 0 0 0,-1 0 1 0 0,0 0-1 0 0,0 1 0 0 0,0-1 1 0 0,1 0-1 0 0,-1 0 0 0 0,0 0 1 0 0,3 2-76 0 0,4 0 45 0 0,-11 1 24 0 0,3-2-2 0 0,0-1-1 0 0,0 0 1 0 0,0 1-1 0 0,0-1 1 0 0,0 0-1 0 0,0 1 0 0 0,0-1 1 0 0,0 0-1 0 0,-1 0 1 0 0,1 0-1 0 0,0 0 1 0 0,0 0-1 0 0,0 0 1 0 0,-2-1-1 0 0,-15 0 52 0 0,11 2-505 0 0,18 0-955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24:19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121 139 9216,'0'0'1842,"7"-3"-1226,3-5-274,0-1-1,0 0 0,-1 0 1,0-1-1,9-13 0,-17 21-191,1 0 0,-1-1 0,1 1 0,-1-1 0,0 1 0,0-1-1,0 0 1,0 1 0,0-5 0,1-30 29,-2 36 679,-21 1 259,18 0-1117,0 1 0,0 0 0,1 0 0,-1 0 0,1 0 0,-6 3 0,4-1 0,-31 8 1498,-2 3-1012,2-5-1979,7 1 2986,9-3-2813,17-6 878,2 0 292,-1 0 199,1-1-1,0 1 0,-1 0 0,1-1 0,0 1 0,0 0 0,0 0 0,-1-1 0,1 1 0,0 0 0,0 0 0,0-1 0,0 1 0,0 0 0,0 0 0,1-1 0,-1 1 0,0 0 0,0 0 0,0-1 0,1 1 0,-1 0 0,0-1 0,1 1 0,-1 0 0,1 0 0,13 12-1394,-11-10 1814,25 21 1089,-27-23-1557,0 0 0,0 0 0,-1-1 0,1 1 0,0 0 0,0 0 0,0-1 0,0 1 0,1-1 0,-1 1 0,0-1 0,0 1 0,0-1 0,0 0 0,0 0 0,2 1 0,1-1 0,1 1 1,24 10-135,-28-11-562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24:20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6 5120,'0'0'3898,"5"-4"348,0 3-4230,-4 0 41,0 1 0,1 0 0,-1 0 1,0 0-1,0 0 0,1 1 1,-1-1-1,0 0 0,0 1 0,0-1 1,1 0-1,-1 1 0,0-1 1,0 1-1,0 0 0,0-1 0,0 1 1,0 0-1,0 0 0,0 0 1,0-1-1,0 1 0,-1 0 0,1 0 1,0 0-1,-1 0 0,1 1 1,0-1-1,-1 0 0,1 0 0,0 2 1,1 3 141,2-1 55,-1 0 0,-1 1 0,1-1 0,-1 1 0,0 0 0,-1 0 0,1-1 0,-1 1 0,0 0 0,0 0 1,-1 0-1,0 10 0,-2 4 99,-1 1 0,-7 26 0,7-34-604,-1-1 211,0 1 0,-2-1 0,1 0 0,-1-1 0,-1 1 0,0-1-1,-1-1 1,0 1 0,-18 17 0,20-22-199,-1-1 0,0 1 0,-1-1 0,1 0 0,-12 5-1,-45 16 84,44-18 220,-149 56 1864,164-63-1928,-23 11 0,-40 9 0,60-19 0,0-1 0,0 0 0,0 0 0,0-1 0,0 0 0,-16-2 0,24 2 0,-8-1 0,6-1 0,0 0 0,-1 0 0,1 0 0,1 0 0,-1 0 0,0 0 0,0 0 0,-2-5 0,4 6-127,0 1 0,-1-1 1,1 0-1,0 0 0,0 0 0,0 0 0,0 0 0,0 1 0,-1-1 0,2 0 0,-1 0 0,0 0 0,0 0 0,0 0 0,0 1 0,0-1 0,1 0 0,-1 0 0,0 0 0,1 0 0,0 0 0,4-5-895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24:21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7168,'0'0'5496,"2"1"-4984,0 0-370,0 0 0,-1 0 0,1 0 1,0 0-1,0 0 0,-1 0 0,1 1 1,-1-1-1,1 1 0,-1-1 0,0 1 1,0 0-1,2 2 0,12 27 1541,-8-13-750,-5-12-958,-1 0 0,1-1 0,-1 1 0,-1 0 0,1 0 0,-1 0-1,0 0 1,0 0 0,-1 0 0,1-1 0,-2 1 0,1 0 0,-4 11-1,-2-4 51,-13 19-327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24:2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13312,'0'0'1382,"-3"4"-340,-9 8-401,1 1 1,1 0-1,-10 17 1,18-27-906,-2 4 70,0 0 0,-4 14 0,3-10 571,5-9-171,-1-1-133,1 1 0,-1-1 0,1 0 0,-1 1-1,1-1 1,0 1 0,-1-1 0,1 0 0,0 1 0,0-1 0,0 1-1,0-1 1,0 1 0,1-1 0,-1 1 0,0-1 0,1 0 0,0 3-1,1 4-72,0-3 0,6 3 0,-7-7 0,5 4 0,7 4 0,-7-6 0,-1-1 0,1 1 0,0-1 0,0 0 0,0 0 0,0-1 0,0 0 0,0 0 0,0 0 0,0 0 0,12-2 0,-8 1 0,-10 0 0,0 0 0,0 0 0,1-1 0,-1 1 0,0 0 0,0 0 0,0 0 0,1 0 0,-1 0 0,0 0 0,0-1 0,0 1 0,1 0 0,-1 0 0,0 0 0,0 0 0,0-1 0,0 1 0,0 0 0,1 0 0,-1 0 0,0-1 0,0 1 0,0 0 0,0 0 0,0-1 0,0 1 0,0 0 0,0 0 0,0-1 0,0 1 0,0 0 0,0-1 0,-1-3 0,-1-3 0,-2-2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4:2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50 1840 0 0,'0'0'232'0'0,"-10"-8"1152"0"0,7 6-1324 0 0,0 1 0 0 0,0 0-1 0 0,0 1 1 0 0,0-1 0 0 0,0 0 0 0 0,0 1 0 0 0,-1 0 0 0 0,-3-1 0 0 0,-14 5-77 0 0,-19 2 1349 0 0,11-4 6078 0 0,44-7-6732 0 0,-5 5-590 0 0,0 0-1 0 0,0 0 0 0 0,-1 1 0 0 0,1 1 1 0 0,0 0-1 0 0,0 0 0 0 0,-1 1 1 0 0,13 5-1 0 0,17 4 135 0 0,-9-7 141 0 0,1 0 0 0 0,39 0-1 0 0,-70-5-362 0 0,88-1 461 0 0,-27-1-260 0 0,97 3 14 0 0,145-2-83 0 0,-99-11 229 0 0,207-3-58 0 0,-304 22 128 0 0,32 1 60 0 0,-121-8-424 0 0,0-2 0 0 0,1 0 1 0 0,-1-1-1 0 0,0-1 0 0 0,21-7 1 0 0,-27 5-58 0 0,-12 6-12 0 0,1-1 0 0 0,-1 1 0 0 0,1-1-1 0 0,-1 1 1 0 0,0-1 0 0 0,1 0-1 0 0,-1 1 1 0 0,0-1 0 0 0,1 1-1 0 0,-1-1 1 0 0,0 0 0 0 0,0 1 0 0 0,1-1-1 0 0,-1 0 1 0 0,0 1 0 0 0,0-1-1 0 0,0 0 1 0 0,0 1 0 0 0,0-1 0 0 0,0 0-1 0 0,0 1 1 0 0,0-1 0 0 0,0 0-1 0 0,0 1 1 0 0,-1-1 0 0 0,1 0-1 0 0,0 1 1 0 0,-1-2 0 0 0,1 2-5 0 0,0-1 107 0 0,0 0-287 0 0,0-1 0 0 0,-1 1 0 0 0,1-1 1 0 0,0 1-1 0 0,-1 0 0 0 0,0-1 0 0 0,1 1 1 0 0,-1 0-1 0 0,0-1 0 0 0,-1-1 0 0 0,-8-4-872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4:3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9440 0 0,'0'0'4536'0'0,"1"2"-4024"0"0,5 11-197 0 0,0 0 0 0 0,0 1 0 0 0,-2-1 1 0 0,6 24-1 0 0,5 17-217 0 0,7 14 13 0 0,7 21-54 0 0,-19-62-9 0 0,-7-17-38 0 0,0-1 0 0 0,1 1 0 0 0,0-1-1 0 0,0 0 1 0 0,11 15 0 0 0,4-1 13 0 0,-18-24-3 0 0,-1 0 1 0 0,1 0 0 0 0,0 0 0 0 0,-1 0 0 0 0,0 0 0 0 0,1 0 0 0 0,-1 0 0 0 0,1 0 0 0 0,-1-1 0 0 0,0 1 0 0 0,0-2 0 0 0,0-3 7 0 0,-1-1 0 0 0,1 1-1 0 0,-2-1 1 0 0,1 1 0 0 0,-1 0-1 0 0,0 0 1 0 0,-3-7 0 0 0,-23-42-2 0 0,20 41 157 0 0,0 0 0 0 0,-10-30-1 0 0,8 6 669 0 0,-5-16-492 0 0,10 40-563 0 0,2-1 1 0 0,0 0 0 0 0,0-1-1 0 0,2 1 1 0 0,-1-30 0 0 0,5 13 446 0 0,-2 29-216 0 0,-1 1-1 0 0,1-1 1 0 0,-1 1-1 0 0,1 0 1 0 0,0 0-1 0 0,0 0 1 0 0,0-1-1 0 0,0 1 1 0 0,0 0-1 0 0,3-3 0 0 0,-3 4 237 0 0,1 1 50 0 0,5 1-195 0 0,-1 0 0 0 0,1 0-1 0 0,-1 1 1 0 0,1 0-1 0 0,-1 1 1 0 0,8 3 0 0 0,0 0-474 0 0,6 3 57 0 0,0 1-1 0 0,0 0 1 0 0,18 14-1 0 0,50 43 427 0 0,-65-49-196 0 0,-13-10 66 0 0,0 1 1 0 0,0 0-1 0 0,0 0 0 0 0,-1 1 0 0 0,-1 0 0 0 0,0 1 0 0 0,0-1 0 0 0,11 24 0 0 0,-18-33 41 0 0,0 1 1 0 0,-1-1-1 0 0,1 1 0 0 0,-1-1 1 0 0,1 1-1 0 0,-1-1 0 0 0,0 1 1 0 0,0-1-1 0 0,1 1 0 0 0,-1-1 1 0 0,0 1-1 0 0,-1 0 1 0 0,1-1-1 0 0,0 1 0 0 0,0-1 1 0 0,-1 1-1 0 0,1-1 0 0 0,0 1 1 0 0,-1-1-1 0 0,0 1 0 0 0,1-1 1 0 0,-1 0-1 0 0,0 1 1 0 0,0-1-1 0 0,0 0 0 0 0,0 1 1 0 0,0-1-1 0 0,0 0 0 0 0,0 0 1 0 0,0 0-1 0 0,0 0 0 0 0,0 0 1 0 0,-1 0-1 0 0,1 0 1 0 0,0-1-1 0 0,-1 1 0 0 0,1 0 1 0 0,-4 0-1 0 0,-3 2 152 0 0,0 0 0 0 0,0-1 1 0 0,-1 0-1 0 0,1-1 0 0 0,-15 2 0 0 0,16-3-146 0 0,0-1 1 0 0,0 1-1 0 0,1-1 0 0 0,-1 0 1 0 0,0 0-1 0 0,0-1 0 0 0,-9-4 0 0 0,-2-1-888 0 0,-25-14-1 0 0,20 9-6038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4:4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9008 0 0,'0'0'413'0'0,"3"0"-10"0"0,20 2 109 0 0,-1-2 0 0 0,0 0 1 0 0,1-2-1 0 0,25-4 0 0 0,10-1-35 0 0,111-12-113 0 0,42-4-62 0 0,191-12 1936 0 0,-97 11-1912 0 0,-52 5-314 0 0,-105 13-6 0 0,-37 2 41 0 0,223-13 86 0 0,298-21 2558 0 0,64-13-3746 0 0,-492 44 907 0 0,-35 1 1035 0 0,198-7-351 0 0,129 11-2402 0 0,-435 6 1807 0 0,-31-1 556 0 0,1-1 0 0 0,0-2 0 0 0,45-4-1 0 0,-75 4-738 0 0,0 0 1 0 0,0-1-1 0 0,0 1 0 0 0,0 0 0 0 0,0-1 0 0 0,0 1 0 0 0,0-1 0 0 0,0 1 0 0 0,0-1 0 0 0,0 1 0 0 0,0-1 0 0 0,1-1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4:41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16 173 13760 0 0,'0'-2'629'0'0,"5"-31"247"0"0,-3 26-716 0 0,-1-1 1 0 0,1-14-1 0 0,1 4 927 0 0,-3 16-101 0 0,0-9 2192 0 0,0 12-3173 0 0,0 9 14 0 0,0-1 0 0 0,0 1 0 0 0,-3 9 0 0 0,2-16 5 0 0,1 0 0 0 0,-1-1 0 0 0,-1 1 0 0 0,1-1 1 0 0,0 1-1 0 0,-1-1 0 0 0,1 1 0 0 0,-1-1 0 0 0,0 0 0 0 0,0 0 0 0 0,-3 3 810 0 0,2-14-317 0 0,2 4-486 0 0,0 0 1 0 0,1-1-1 0 0,-1 1 1 0 0,1-1-1 0 0,0 1 1 0 0,1 0-1 0 0,0-1 1 0 0,-1 1-1 0 0,2 0 1 0 0,-1 0-1 0 0,3-8 1 0 0,-1 6 6 0 0,0 1 0 0 0,0-1 0 0 0,1 0-1 0 0,-1 1 1 0 0,2 0 0 0 0,-1 0 0 0 0,9-9 0 0 0,0 6-38 0 0,-12 8 0 0 0,-1 1 0 0 0,0 0 0 0 0,1 0 0 0 0,-1 0 0 0 0,0 0 0 0 0,1-1 0 0 0,-1 1 0 0 0,0 0 0 0 0,1 0 0 0 0,-1 0 0 0 0,0 0 0 0 0,1 0 0 0 0,-1 0 0 0 0,1 0 0 0 0,-1 0 0 0 0,0 0 0 0 0,1 0 0 0 0,-1 0 0 0 0,0 0 0 0 0,1 0 0 0 0,-1 1 0 0 0,0-1 0 0 0,1 0 0 0 0,-1 0 0 0 0,0 0 0 0 0,1 0 0 0 0,-1 1 0 0 0,0-1 0 0 0,1 0 0 0 0,-1 0 0 0 0,0 1 0 0 0,0-1 0 0 0,1 1 0 0 0,5 10 0 0 0,-5-9 0 0 0,0 2-5 0 0,1 1 0 0 0,-1-1 0 0 0,1 0 0 0 0,-1 0 0 0 0,0 1 0 0 0,-1-1 0 0 0,1 1 0 0 0,-1-1 0 0 0,0 1 1 0 0,0-1-1 0 0,0 0 0 0 0,0 1 0 0 0,-1-1 0 0 0,-2 8 0 0 0,-4 6-42 0 0,6-16 59 0 0,0 0 1057 0 0,4-18-801 0 0,-3 8-184 0 0,2 2-32 0 0,1-1-1 0 0,-1 1 1 0 0,6-8-1 0 0,1-6 23 0 0,-6 15-91 0 0,-2 4-72 0 0,-8 1-3469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4:5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1089 2292 9072 0 0,'0'0'1898'0'0,"-4"-4"221"0"0,1-32 1142 0 0,2 32-3072 0 0,1 0 1 0 0,0 0-1 0 0,1 0 0 0 0,-1 0 0 0 0,1 1 1 0 0,0-1-1 0 0,1-5 0 0 0,3-20 625 0 0,3-41 673 0 0,3-83-178 0 0,-8 123-984 0 0,6-47 164 0 0,-2 18-137 0 0,1-109-1 0 0,-10 130-255 0 0,-2 0-1 0 0,-1 0 0 0 0,-1 1 1 0 0,-3 0-1 0 0,-24-69 0 0 0,-24-41 62 0 0,-84-190 170 0 0,110 273-327 0 0,-96-177 0 0 0,106 210 0 0 0,-37-42 0 0 0,39 51 0 0 0,-27-30-2 0 0,-2 2 1 0 0,-2 2-1 0 0,-3 3 0 0 0,-1 2 0 0 0,-117-70 1 0 0,137 90-44 0 0,25 17-20 0 0,0-1-1 0 0,-1 1 0 0 0,0 1 1 0 0,0 0-1 0 0,0 0 1 0 0,0 1-1 0 0,-12-3 0 0 0,15 6-172 0 0,1 1 0 0 0,0-1 0 0 0,0 1 0 0 0,-1 1 0 0 0,1-1 0 0 0,0 1 0 0 0,0 0 0 0 0,-11 4 0 0 0,7-2-576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5:0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83 9216 0 0,'0'0'706'0'0,"2"-1"-463"0"0,4-3 443 0 0,-1 0 0 0 0,0 0 1 0 0,0 0-1 0 0,0-1 0 0 0,0 0 0 0 0,-1 0 0 0 0,0-1 1 0 0,0 1-1 0 0,0-1 0 0 0,-1 0 0 0 0,7-13 1051 0 0,-11 19-1699 0 0,1-1-1 0 0,0 1 1 0 0,0-1-1 0 0,-1 1 1 0 0,1-1-1 0 0,0 1 1 0 0,0-1 0 0 0,-1 1-1 0 0,1 0 1 0 0,-1-1-1 0 0,1 1 1 0 0,0 0-1 0 0,-1-1 1 0 0,1 1-1 0 0,-1 0 1 0 0,1-1-1 0 0,-1 1 1 0 0,1 0 0 0 0,-1 0-1 0 0,1 0 1 0 0,-1-1-1 0 0,1 1 1 0 0,-1 0-1 0 0,1 0 1 0 0,-1 0-1 0 0,0 0 1 0 0,0 0 0 0 0,-1 0 0 0 0,1 1 1 0 0,0-1-1 0 0,0 0 0 0 0,0 1 0 0 0,0-1 1 0 0,-1 1-1 0 0,1 0 0 0 0,0-1 0 0 0,0 1 0 0 0,-1 1 1 0 0,-3 2 40 0 0,0 1 0 0 0,0 0 0 0 0,-5 8 0 0 0,-4 3-93 0 0,-1-1 0 0 0,0-1 0 0 0,-21 16-1 0 0,13-11-50 0 0,12-10 55 0 0,-3 2 9 0 0,1 1 0 0 0,-16 18-1 0 0,-9 12 46 0 0,-14 18 160 0 0,-24 31-111 0 0,46-57-90 0 0,21-25-3 0 0,0-1 0 0 0,0 0 0 0 0,-1 0 0 0 0,0-1 0 0 0,-22 12 0 0 0,7-4 0 0 0,24-15 1 0 0,1 0 1 0 0,-1 1-1 0 0,1-1 0 0 0,-1 0 0 0 0,1 1 0 0 0,-1-1 0 0 0,1 0 0 0 0,-1 1 0 0 0,1-1 0 0 0,-1 1 0 0 0,1-1 0 0 0,-1 1 1 0 0,1-1-1 0 0,0 1 0 0 0,-1-1 0 0 0,1 1 0 0 0,0 0 0 0 0,-1-1 0 0 0,1 1 0 0 0,0-1 0 0 0,0 1 0 0 0,0 0 0 0 0,0-1 1 0 0,0 1-1 0 0,0 0 0 0 0,-1-1 0 0 0,1 1 0 0 0,1 0 0 0 0,-1-1 0 0 0,0 1 0 0 0,0-1 0 0 0,0 1 0 0 0,0 0 0 0 0,0-1 1 0 0,0 1-1 0 0,1 0 0 0 0,-1-1 0 0 0,0 1 0 0 0,1-1 0 0 0,-1 1 0 0 0,0-1 0 0 0,1 1 0 0 0,0 0 0 0 0,2 2-10 0 0,-1 0-1 0 0,1 0 1 0 0,0-1-1 0 0,0 1 1 0 0,5 1-1 0 0,-6-2 19 0 0,12 10-7 0 0,-12-9-22 0 0,0-1 1 0 0,0 0 0 0 0,1 0 0 0 0,-1 0 0 0 0,5 2 0 0 0,103 55-158 0 0,-78-42 57 0 0,1-1 1 0 0,0-2 0 0 0,53 15-1 0 0,-79-27 115 0 0,0-1-3 0 0,-1 1 1 0 0,0-1 0 0 0,1 0-1 0 0,-1 0 1 0 0,1 0-1 0 0,0-1 1 0 0,-1 0 0 0 0,9-1-1 0 0,-15 0 29 0 0,1 1-1 0 0,-1 0 1 0 0,1-1-1 0 0,0 1 1 0 0,-1 0-1 0 0,1-1 1 0 0,-1 1-1 0 0,1-1 1 0 0,-1 1-1 0 0,1-1 1 0 0,-1 1-1 0 0,1-1 1 0 0,-1 0-1 0 0,0 1 1 0 0,1-1-1 0 0,-1 1 1 0 0,0-1-1 0 0,0 0 1 0 0,1 1-1 0 0,-1-1 1 0 0,0 0-1 0 0,0 1 1 0 0,0-2-1 0 0,3-23 245 0 0,-3 10-192 0 0,1 10-48 0 0,-1-1 0 0 0,-1 1 0 0 0,1-1 0 0 0,-1 1 0 0 0,-2-11 0 0 0,-2-8 93 0 0,4 14-41 0 0,-1 0-1 0 0,-5-13 1 0 0,5 15-62 0 0,-1-1 0 0 0,1 1 1 0 0,1-1-1 0 0,0 1 0 0 0,-1-9 0 0 0,-1-23 37 0 0,1 28-52 0 0,1 1 1 0 0,0-21-1 0 0,2 10 31 0 0,-3-31 0 0 0,0 2 75 0 0,2 31-33 0 0,1 3-38 0 0,-2 0-1 0 0,-2-22 0 0 0,-5 8 166 0 0,7 10-128 0 0,-1 18-82 0 0,2 3-46 0 0,-15 2-502 0 0,12-2 376 0 0,2 0 76 0 0,0 0 0 0 0,0 0-1 0 0,-1 0 1 0 0,1 0 0 0 0,0 0 0 0 0,0 0-1 0 0,-1 0 1 0 0,1 1 0 0 0,0-1-1 0 0,0 0 1 0 0,-1 1 0 0 0,1-1 0 0 0,0 1-1 0 0,0-1 1 0 0,-1 1 0 0 0,-4-4-2264 0 0,1 3 1038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0:5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18 351 456 0 0,'-16'0'380'0'0,"14"0"-889"0"0,4 0 73 0 0,12-1 7459 0 0,-7-2-5877 0 0,2-1-135 0 0,1 0-1 0 0,-1-1 1 0 0,11-8-1 0 0,-2 0-152 0 0,-14 11-754 0 0,-1 0-1 0 0,1 0 1 0 0,-1-1-1 0 0,0 1 0 0 0,0-1 1 0 0,0 0-1 0 0,0 1 1 0 0,0-1-1 0 0,-1-1 1 0 0,1 1-1 0 0,-1 0 0 0 0,0-1 1 0 0,0 1-1 0 0,2-7 1 0 0,0 1 184 0 0,1 1 0 0 0,10-17 0 0 0,-10 17-120 0 0,1 0 0 0 0,6-17 0 0 0,-5 2 58 0 0,-7 19-222 0 0,1 0 1 0 0,0 0-1 0 0,1 1 1 0 0,-1-1 0 0 0,0 0-1 0 0,1 1 1 0 0,0-1-1 0 0,0 1 1 0 0,3-5 0 0 0,5-2-7 0 0,-7 6-5 0 0,1 0 0 0 0,-1 0 0 0 0,1 0 0 0 0,-1-1 0 0 0,4-8 0 0 0,-1-2-121 0 0,-4 10 45 0 0,0 0 0 0 0,0 0 0 0 0,1 0 0 0 0,3-6 0 0 0,13-10-250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5:0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2709 2760 0 0,'0'0'9786'0'0,"10"3"-7979"0"0,-10-3-1775 0 0,0 0 0 0 0,0 0 1 0 0,0 0-1 0 0,0 0 0 0 0,0 0 0 0 0,0 0 0 0 0,0 0 1 0 0,0 0-1 0 0,0 0 0 0 0,0 0 0 0 0,0 0 0 0 0,0 0 1 0 0,0 0-1 0 0,0 0 0 0 0,0 0 0 0 0,0 0 1 0 0,1 0-1 0 0,-1 0 0 0 0,0-1 0 0 0,0 1 0 0 0,0 0 1 0 0,0 0-1 0 0,0 0 0 0 0,0 0 0 0 0,0 0 1 0 0,0 0-1 0 0,0 0 0 0 0,0 0 0 0 0,0 0 0 0 0,0 0 1 0 0,0 0-1 0 0,0 0 0 0 0,0 0 0 0 0,0 0 0 0 0,0 0 1 0 0,0 0-1 0 0,0 0 0 0 0,0-1 0 0 0,0 1 1 0 0,0 0-1 0 0,0 0 0 0 0,0 0 0 0 0,0 0 0 0 0,0 0 1 0 0,0 0-1 0 0,0 0 0 0 0,0 0 0 0 0,0 0 1 0 0,0 0-1 0 0,0 0 0 0 0,0 0 0 0 0,0 0 0 0 0,0 0 1 0 0,0 0-1 0 0,0 0 0 0 0,-1 0 0 0 0,1 0 0 0 0,0-1 1 0 0,0 1-1 0 0,0 0 0 0 0,0 0 0 0 0,0 0 1 0 0,0 0-1 0 0,9-6 408 0 0,10-10-320 0 0,-17 12-56 0 0,1 0 0 0 0,0 0 0 0 0,0 0 0 0 0,0 1 0 0 0,1-1 0 0 0,-1 1 0 0 0,8-5 0 0 0,46-41 403 0 0,-30 28-381 0 0,-2 0 0 0 0,40-44-1 0 0,47-45 282 0 0,-31 33-154 0 0,-40 41-81 0 0,1 0 0 0 0,75-47 0 0 0,-79 57-22 0 0,80-67 267 0 0,-42 30-142 0 0,78-60 166 0 0,80-61 95 0 0,76-60-119 0 0,-23 19-174 0 0,-85 65 175 0 0,20-15-111 0 0,-142 115-281 0 0,79-59-52 0 0,-3 8 93 0 0,108-76 90 0 0,-207 149-119 0 0,149-97 172 0 0,-133 89-87 0 0,55-35-166 0 0,-103 67 116 0 0,37-29 0 0 0,-54 33-205 0 0,-10 4-357 0 0,-10 0-344 0 0,12 6 883 0 0,-20-4-2733 0 0,15 2 905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5:04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31 146 10592 0 0,'-29'-6'818'0'0,"29"6"-798"0"0,-1-1 0 0 0,1 1-1 0 0,0 0 1 0 0,0-1-1 0 0,0 1 1 0 0,0-1 0 0 0,0 1-1 0 0,0 0 1 0 0,0-1-1 0 0,0 1 1 0 0,0-1 0 0 0,0 1-1 0 0,0 0 1 0 0,0-1-1 0 0,0 1 1 0 0,0-1 0 0 0,0 1-1 0 0,1-1 1 0 0,-1 1 0 0 0,0 0-1 0 0,0-1 1 0 0,0 1-1 0 0,0 0 1 0 0,1-1 0 0 0,-1 1-1 0 0,0 0 1 0 0,1-1-1 0 0,-1 1 1 0 0,3-6 378 0 0,-3 5-337 0 0,1 0-1 0 0,-1-1 1 0 0,1 1-1 0 0,-1 0 1 0 0,1-1 0 0 0,0 1-1 0 0,0 0 1 0 0,0 0-1 0 0,0-1 1 0 0,0 1 0 0 0,0 0-1 0 0,0 0 1 0 0,2-2-1 0 0,10-11 595 0 0,-12 12-576 0 0,0 0 0 0 0,0 0 1 0 0,0 0-1 0 0,1 1 0 0 0,-1-1 1 0 0,1 0-1 0 0,-1 0 1 0 0,1 1-1 0 0,0-1 0 0 0,0 1 1 0 0,0 0-1 0 0,0-1 0 0 0,0 1 1 0 0,3-1-1 0 0,12-13 644 0 0,-15 13-660 0 0,0 0 0 0 0,0 0 0 0 0,0 0 0 0 0,0 0 0 0 0,0 1 0 0 0,0-1 0 0 0,3-1 0 0 0,19-12 247 0 0,-21 13-292 0 0,-1 0 1 0 0,1 0-1 0 0,-1 1 1 0 0,1-1-1 0 0,0 1 1 0 0,0-1-1 0 0,-1 1 1 0 0,1 0-1 0 0,0 0 1 0 0,0 0 0 0 0,0 0-1 0 0,0 1 1 0 0,4-1-1 0 0,-6 1-15 0 0,0 0-1 0 0,0 0 1 0 0,0 0-1 0 0,-1 0 1 0 0,1 0 0 0 0,0 0-1 0 0,0 0 1 0 0,0 1-1 0 0,0-1 1 0 0,-1 0-1 0 0,1 0 1 0 0,0 1 0 0 0,0-1-1 0 0,-1 1 1 0 0,1-1-1 0 0,0 1 1 0 0,-1-1 0 0 0,1 1-1 0 0,0-1 1 0 0,-1 1-1 0 0,1-1 1 0 0,-1 1-1 0 0,1 0 1 0 0,-1-1 0 0 0,1 1-1 0 0,-1 0 1 0 0,0 0-1 0 0,1-1 1 0 0,-1 1-1 0 0,0 0 1 0 0,1 0 0 0 0,-1-1-1 0 0,0 1 1 0 0,0 0-1 0 0,0 1 1 0 0,1 3 14 0 0,-1 0 0 0 0,-1 1 1 0 0,1-1-1 0 0,-3 9 0 0 0,1 4 1 0 0,2-13-12 0 0,-1 0 0 0 0,0 0 0 0 0,0 0 0 0 0,0 0 0 0 0,-1 0 0 0 0,1-1 0 0 0,-1 1-1 0 0,0 0 1 0 0,-1-1 0 0 0,-2 5 0 0 0,5-8-7 0 0,-2 1 1 0 0,1 1 0 0 0,0-1 0 0 0,1 1 0 0 0,-1-1 0 0 0,0 1 0 0 0,1 0 0 0 0,-1 0 0 0 0,1-1 0 0 0,0 6 0 0 0,0-6 0 0 0,0 1 0 0 0,0-1 0 0 0,0 0 0 0 0,0 1 0 0 0,-1-1 0 0 0,1 1 0 0 0,-1-1 0 0 0,0 0 0 0 0,0 1 0 0 0,-2 3 0 0 0,-6 7 0 0 0,7-10 0 0 0,-1 1 0 0 0,1-1 0 0 0,0 0 0 0 0,0 1 0 0 0,-3 6 0 0 0,1 5 98 0 0,-1-1 0 0 0,-1 1-1 0 0,0-1 1 0 0,-12 18-1 0 0,17-30 4 0 0,0 0-1 0 0,1 0 1 0 0,-1 0-1 0 0,0 0 0 0 0,0 0 1 0 0,1 0-1 0 0,-1 3 1 0 0,-5 12 551 0 0,6-16-687 0 0,-1 0 1 0 0,1 0-1 0 0,-1 0 0 0 0,1 0 0 0 0,-1 0 0 0 0,1 0 0 0 0,-1 0 0 0 0,1 0 0 0 0,0 0 0 0 0,-1 0 0 0 0,1 0 0 0 0,0 1 0 0 0,0-1-12 0 0,0-1 1 0 0,1 1-1 0 0,-1 0 0 0 0,0 0 0 0 0,1-1 0 0 0,-1 1 0 0 0,1 0 0 0 0,-1-1 0 0 0,1 1 0 0 0,-1-1 0 0 0,1 1 0 0 0,-1-1 1 0 0,1 1-1 0 0,0-1 0 0 0,-1 1 0 0 0,1-1 0 0 0,0 1 0 0 0,0-1 0 0 0,11 8-457 0 0,-8-5 518 0 0,-1-1 1 0 0,1 1-1 0 0,1-1 0 0 0,-1 0 0 0 0,0 0 0 0 0,0 0 1 0 0,1-1-1 0 0,6 2 0 0 0,1-1 40 0 0,0-1 0 0 0,0-1 0 0 0,0 0 0 0 0,0 0 0 0 0,0-1 0 0 0,0-1 0 0 0,0 0 0 0 0,0 0 0 0 0,16-7 0 0 0,-19 7-169 0 0,-7 1-34 0 0,1 1 0 0 0,-1-1-1 0 0,0 0 1 0 0,1 0 0 0 0,-1 0 0 0 0,0 0 0 0 0,1 0 0 0 0,-1 0 0 0 0,3-3-1 0 0,0-3-5701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5:0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13792 0 0,'12'2'226'0'0,"-9"-2"-124"0"0,0 1 0 0 0,0-1 0 0 0,0 1 0 0 0,0 0 0 0 0,-1 0 0 0 0,1 0 0 0 0,0 0 0 0 0,0 0 0 0 0,2 2 0 0 0,-3-1 11 0 0,0-1-1 0 0,0 0 1 0 0,0 0 0 0 0,0 0-1 0 0,0 0 1 0 0,0 0-1 0 0,0-1 1 0 0,2 2 0 0 0,-7 11 3632 0 0,-4-11-3481 0 0,-1-1 1 0 0,1-1-1 0 0,-15 0 1 0 0,1-1-5948 0 0,-2-1-825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5:07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50 2304 0 0,'0'-1'5'0'0,"0"1"-1"0"0,0 0 1 0 0,0 0 0 0 0,0 0 0 0 0,0 0 0 0 0,0-1-1 0 0,0 1 1 0 0,0 0 0 0 0,0 0 0 0 0,0 0-1 0 0,0 0 1 0 0,0-1 0 0 0,0 1 0 0 0,0 0-1 0 0,0 0 1 0 0,0 0 0 0 0,0 0 0 0 0,0-1-1 0 0,0 1 1 0 0,0 0 0 0 0,0 0 0 0 0,0 0-1 0 0,0 0 1 0 0,0 0 0 0 0,0-1 0 0 0,-1 1-1 0 0,1 0 1 0 0,0 0 0 0 0,0 0 0 0 0,0 0 0 0 0,0 0-1 0 0,0 0 1 0 0,0-1 0 0 0,0 1 0 0 0,-1 0-1 0 0,1 0 1 0 0,0 0 0 0 0,0 0 0 0 0,0 0-1 0 0,0 0 1 0 0,-1 0 0 0 0,-5-3 1386 0 0,4 2-959 0 0,1 1 0 0 0,0-1-1 0 0,0 1 1 0 0,0-1 0 0 0,0 0 0 0 0,0 1-1 0 0,0-1 1 0 0,0 0 0 0 0,0 0 0 0 0,0 0 0 0 0,0 0-1 0 0,1 0 1 0 0,-1 0 0 0 0,-1-1 0 0 0,-1-2 1098 0 0,3 3-1275 0 0,-1 0-1 0 0,1 1 0 0 0,-1-1 1 0 0,1 0-1 0 0,0 1 0 0 0,-1-1 1 0 0,1 0-1 0 0,0 1 1 0 0,-1-1-1 0 0,1 0 0 0 0,0 0 1 0 0,0 1-1 0 0,0-1 0 0 0,0 0 1 0 0,0 0-1 0 0,-1 1 0 0 0,2-2 1 0 0,-2-1-360 0 0,1 3 163 0 0,0 0 0 0 0,0 0 0 0 0,0-1 0 0 0,0 1 0 0 0,0 0 0 0 0,0 0 0 0 0,-1 0 0 0 0,1 0 0 0 0,0-1 0 0 0,0 1 0 0 0,0 0 0 0 0,0 0 0 0 0,0 0 0 0 0,0-1 0 0 0,0 1 0 0 0,0 0 0 0 0,1 0-1 0 0,-1 0 1 0 0,0 0 0 0 0,0-1 0 0 0,0 1 0 0 0,0 0 0 0 0,0 0 0 0 0,0 0 0 0 0,0 0 0 0 0,0 0 0 0 0,0-1 0 0 0,0 1 0 0 0,1 0 0 0 0,-1 0 0 0 0,0 0 0 0 0,0 0 0 0 0,0 0 0 0 0,0 0 0 0 0,0 0 0 0 0,0-1 0 0 0,1 1 0 0 0,-1 0-1 0 0,0 0 1 0 0,0 0 0 0 0,0 0 0 0 0,0 0 0 0 0,1 0 0 0 0,-1 0 0 0 0,0 0 0 0 0,0 0 0 0 0,0 0 0 0 0,0 0 0 0 0,1 0 0 0 0,-1 0 0 0 0,0 0 0 0 0,0 0 0 0 0,0 0 0 0 0,0 0 0 0 0,1 0 0 0 0,-1 0 0 0 0,0 0 0 0 0,0 0-1 0 0,0 0 1 0 0,1 1 0 0 0,9 0-16 0 0,-1 1 0 0 0,1 0 0 0 0,0 0 0 0 0,-1 1-1 0 0,0 0 1 0 0,1 1 0 0 0,-1 0 0 0 0,11 7-1 0 0,22 9-47 0 0,-18-10-33 0 0,36 24 1 0 0,5 1 41 0 0,-19-10-25 0 0,72 50-1 0 0,-22-11 4 0 0,48 25 19 0 0,151 123 0 0 0,-237-162-13 0 0,-3 3-1 0 0,-2 2 0 0 0,-3 2 0 0 0,-2 2 1 0 0,-3 3-1 0 0,-3 1 0 0 0,-2 2 0 0 0,33 75 0 0 0,146 370 2 0 0,-165-374 12 0 0,26 73 0 0 0,-26-18 80 0 0,42 273 0 0 0,-90-424-70 0 0,26 185 155 0 0,-20-107 42 0 0,7 88 158 0 0,-15-165-316 0 0,-2-27-73 0 0,-1-1-1 0 0,-1 1 1 0 0,0-1 0 0 0,0 1-1 0 0,-4 18 1 0 0,3-26-376 0 0,-1 4-3003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5:07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 14312 0 0,'-7'-3'4330'0'0,"11"4"-4498"0"0,-4-1 55 0 0,5 1 223 0 0,-1 0 0 0 0,1 0-1 0 0,-1 1 1 0 0,1 0 0 0 0,-1 0 0 0 0,0 0 0 0 0,1 0 0 0 0,-1 1 0 0 0,4 3-1 0 0,33 31 322 0 0,-32-28-318 0 0,26 29 24 0 0,-1 2-1 0 0,37 57 1 0 0,-54-70-133 0 0,21 46-1 0 0,-23-41 31 0 0,20 29-1 0 0,-26-46-17 0 0,-1 0 0 0 0,0 0 0 0 0,9 29 0 0 0,-11-19 48 0 0,-6-20 6 0 0,0-4 99 0 0,-2-1-133 0 0,-1-1 0 0 0,0 0 0 0 0,1 1 0 0 0,-1-1 1 0 0,1 0-1 0 0,0 0 0 0 0,-1 0 0 0 0,1 0 0 0 0,0-1 0 0 0,-1 1 0 0 0,1-1 0 0 0,0 1 0 0 0,0-1 0 0 0,0 0 0 0 0,1 0 1 0 0,-1 0-1 0 0,0 0 0 0 0,1 0 0 0 0,-1 0 0 0 0,1 0 0 0 0,-1-1 0 0 0,0-2 0 0 0,-3-5 30 0 0,0 0 0 0 0,1-1 1 0 0,-5-16-1 0 0,6 12-57 0 0,0 1 0 0 0,1 0 0 0 0,0-1 0 0 0,1 1 0 0 0,1-1 0 0 0,0 1 0 0 0,1-1 0 0 0,1 0 0 0 0,4-17 0 0 0,-1 13-15 0 0,1 0 1 0 0,0 1-1 0 0,2 0 0 0 0,11-21 0 0 0,-13 29-46 0 0,0 1 0 0 0,0 0 1 0 0,1 1-1 0 0,0 0 0 0 0,0 0 1 0 0,1 0-1 0 0,0 1 0 0 0,0 0 0 0 0,11-7 1 0 0,-8 8 11 0 0,-7 4 39 0 0,0 0 0 0 0,0 0-1 0 0,-1-1 1 0 0,1 0-1 0 0,0 1 1 0 0,-1-1 0 0 0,0 0-1 0 0,0-1 1 0 0,5-4-1 0 0,-7 7 28 0 0,-1 0 0 0 0,1 0-1 0 0,-1 0 1 0 0,1-1 0 0 0,-1 1-1 0 0,1 0 1 0 0,-1 0-1 0 0,0 0 1 0 0,1 0 0 0 0,-1 0-1 0 0,0 0 1 0 0,0-1 0 0 0,0 1-1 0 0,0 0 1 0 0,0-2 0 0 0,-1 3 5 0 0,1-1 1 0 0,-1 0-1 0 0,0 0 1 0 0,0 0 0 0 0,0 1-1 0 0,0-1 1 0 0,0 1-1 0 0,0-1 1 0 0,0 0 0 0 0,0 1-1 0 0,0 0 1 0 0,0-1-1 0 0,0 1 1 0 0,0 0 0 0 0,0-1-1 0 0,0 1 1 0 0,-1 0-1 0 0,0 0 1 0 0,-11-3 177 0 0,0 1 0 0 0,-1 0 0 0 0,1 1 0 0 0,-1 0 0 0 0,1 1 0 0 0,-24 3 0 0 0,-33 7-41 0 0,-53 11-458 0 0,109-17-235 0 0,1 0 0 0 0,-17 9 0 0 0,14-7-857 0 0,2 1-381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5:0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25 168 11024 0 0,'-20'2'505'0'0,"15"-2"764"0"0,8-1-631 0 0,-2 1-565 0 0,0 0 0 0 0,0 0 0 0 0,-1-1 1 0 0,1 1-1 0 0,0-1 0 0 0,0 1 0 0 0,0-1 0 0 0,0 1 1 0 0,-1-1-1 0 0,1 0 0 0 0,0 1 0 0 0,-1-1 1 0 0,1 0-1 0 0,0 0 0 0 0,-1 1 0 0 0,1-1 0 0 0,-1 0 1 0 0,1 0-1 0 0,-1 0 0 0 0,1 0 0 0 0,-1 0 1 0 0,0 0-1 0 0,0 0 0 0 0,1 0 0 0 0,-1-1 1 0 0,1 1 39 0 0,0-1 1 0 0,1 0 0 0 0,-1 1 0 0 0,0-1-1 0 0,1 1 1 0 0,0-1 0 0 0,-1 1 0 0 0,1 0-1 0 0,0-1 1 0 0,-1 1 0 0 0,1 0 0 0 0,4-1-1 0 0,7-7 423 0 0,-9 6-372 0 0,-1 1 0 0 0,1-1 0 0 0,-1 1 0 0 0,1 0 0 0 0,7-3 0 0 0,-7 3-35 0 0,-1 1 0 0 0,1-1-1 0 0,-1 0 1 0 0,0 0-1 0 0,0 0 1 0 0,0 0 0 0 0,6-6-1 0 0,-7 6-75 0 0,0 0-1 0 0,1 0 0 0 0,-1 0 0 0 0,1 1 0 0 0,0-1 0 0 0,0 1 0 0 0,-1-1 0 0 0,6 0 1 0 0,-4 0-10 0 0,0 0 1 0 0,1 0 0 0 0,-1 0 0 0 0,5-4-1 0 0,18-11 87 0 0,-22 15-123 0 0,0-1 0 0 0,-1 0 0 0 0,1 0 0 0 0,-1 0 0 0 0,1-1 0 0 0,4-4 0 0 0,-8 7-5 0 0,-1 1 0 0 0,0-1 0 0 0,1 1 0 0 0,-1-1 1 0 0,1 1-1 0 0,-1-1 0 0 0,1 1 0 0 0,-1 0 0 0 0,1-1 0 0 0,-1 1 0 0 0,1 0 0 0 0,0-1 0 0 0,-1 1 0 0 0,1 0 0 0 0,0 0 1 0 0,-1-1-1 0 0,1 1 0 0 0,-1 0 0 0 0,1 0 0 0 0,0 0 0 0 0,-1 0 0 0 0,2 0 0 0 0,19-3 57 0 0,-19 3-51 0 0,-1 0 0 0 0,1 0 0 0 0,-1 0 0 0 0,1 0 0 0 0,-1 0 0 0 0,0 0 0 0 0,1 0 0 0 0,-1 1 1 0 0,1-1-1 0 0,-1 1 0 0 0,0-1 0 0 0,1 1 0 0 0,-1-1 0 0 0,0 1 0 0 0,1 0 0 0 0,-1-1 0 0 0,0 1 0 0 0,0 0 1 0 0,0 0-1 0 0,0 0 0 0 0,0 0 0 0 0,0 0 0 0 0,0 0 0 0 0,0 1 0 0 0,0-1 0 0 0,0 0 0 0 0,1 2 0 0 0,-2-2 0 0 0,1 0 0 0 0,-1 0 0 0 0,1 0-1 0 0,-1 0 1 0 0,1 0 0 0 0,-1 1-1 0 0,1-1 1 0 0,-1 0 0 0 0,0 0 0 0 0,0 0-1 0 0,0 0 1 0 0,1 0 0 0 0,-1 0-1 0 0,0 1 1 0 0,-1 0 0 0 0,1 0 2 0 0,0-1 1 0 0,0 0-1 0 0,0 1 1 0 0,1-1-1 0 0,-1 1 1 0 0,0-1-1 0 0,0 1 1 0 0,1-1-1 0 0,-1 0 1 0 0,2 3-1 0 0,-1-2-1 0 0,0 0-1 0 0,0-1 0 0 0,0 0 0 0 0,0 1 0 0 0,0 0 0 0 0,-1-1 0 0 0,1 1 0 0 0,0-1 0 0 0,-1 1 0 0 0,1 0 0 0 0,-1-1 0 0 0,0 1 0 0 0,1 0 0 0 0,-1-1 0 0 0,0 1 0 0 0,0 0 0 0 0,0 0 0 0 0,0-1 0 0 0,-1 1 0 0 0,1 0 0 0 0,0 0 0 0 0,-1-1 0 0 0,1 1 0 0 0,-1-1 0 0 0,1 1 0 0 0,-2 2 0 0 0,-1 0-2 0 0,1 1 0 0 0,0-1 0 0 0,0 1 0 0 0,0 0 0 0 0,0 0 0 0 0,1 0 0 0 0,0 0 0 0 0,0 0 0 0 0,0 0 0 0 0,0 0 0 0 0,1 8 0 0 0,0-11-17 0 0,0 1-1 0 0,-1 0 0 0 0,1-1 1 0 0,-1 0-1 0 0,0 1 0 0 0,0-1 1 0 0,0 1-1 0 0,0-1 0 0 0,-2 4 1 0 0,1-3-47 0 0,0 1 0 0 0,1-1 0 0 0,-1 0 0 0 0,1 0 0 0 0,-2 6 0 0 0,3-7 8 0 0,0-1-1 0 0,-1 0 0 0 0,1 0 0 0 0,-1 0 1 0 0,1 0-1 0 0,-1 0 0 0 0,1 0 0 0 0,-1 0 0 0 0,0 0 1 0 0,1 0-1 0 0,-1 0 0 0 0,0 0 0 0 0,0-1 1 0 0,0 1-1 0 0,0 0 0 0 0,0 0 0 0 0,-1 0 1 0 0,1 0-86 0 0,0-1 1 0 0,0 1 0 0 0,0 0-1 0 0,0 0 1 0 0,0 0 0 0 0,0 0-1 0 0,0 0 1 0 0,0 0 0 0 0,1 0-1 0 0,-1 0 1 0 0,0 0-1 0 0,1 0 1 0 0,-1 0 0 0 0,0 2-1 0 0,0 6-1391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5:04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 5984 0 0,'13'4'4312'0'0,"-6"2"-2256"0"0,4-3 16 0 0,-5 0 687 0 0,-12-3-1943 0 0,-2-3-592 0 0,-2 0-112 0 0,-1-3-24 0 0,-3 0-8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5:08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 13272 0 0,'0'0'1025'0'0,"-12"-8"3303"0"0,14 7-4243 0 0,-1-1 0 0 0,1 1 0 0 0,0 0 0 0 0,-1 0 1 0 0,1 0-1 0 0,0 0 0 0 0,0 0 0 0 0,-1 0 0 0 0,1 1 0 0 0,0-1 0 0 0,0 0 1 0 0,0 1-1 0 0,0 0 0 0 0,0-1 0 0 0,0 1 0 0 0,2 0 0 0 0,1 0-40 0 0,-1 0 0 0 0,0 1 0 0 0,0 0 0 0 0,0 0 0 0 0,0 0 0 0 0,-1 0 0 0 0,8 3 0 0 0,-5-1-23 0 0,0 0-1 0 0,-1 0 1 0 0,0 1-1 0 0,0-1 0 0 0,0 1 1 0 0,0 0-1 0 0,0 1 0 0 0,-1-1 1 0 0,1 1-1 0 0,5 9 0 0 0,-6-8-19 0 0,-1 0 0 0 0,0 0 0 0 0,0 0 0 0 0,-1 0 0 0 0,0 0 0 0 0,0 1 0 0 0,0-1 0 0 0,-1 1 0 0 0,0-1 0 0 0,0 1 0 0 0,-1-1 0 0 0,0 1 0 0 0,0 0 0 0 0,0-1 0 0 0,-1 1 0 0 0,0 0 0 0 0,0-1 0 0 0,-1 1 0 0 0,0-1 0 0 0,-4 10 0 0 0,-8 13 91 0 0,-2 0 0 0 0,-26 36 1 0 0,23-46 30 0 0,11-11 52 0 0,7-7 510 0 0,3-1-676 0 0,0 1-1 0 0,0-1 0 0 0,0 1 0 0 0,-1-1 1 0 0,1 1-1 0 0,0 0 0 0 0,0 0 0 0 0,2 2 1 0 0,9 3-14 0 0,4-2-2 0 0,0-2-1 0 0,18 2 0 0 0,-33-4 1 0 0,19 1-267 0 0,70 5-2062 0 0,-81-6 713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5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23 10944 0 0,'0'0'2596'0'0,"-4"-7"-51"0"0,5 6-2390 0 0,0 0 0 0 0,0-1 1 0 0,0 1-1 0 0,0 0 0 0 0,0 0 0 0 0,0 0 0 0 0,0 0 1 0 0,1 0-1 0 0,-1 1 0 0 0,0-1 0 0 0,0 0 1 0 0,1 0-1 0 0,-1 1 0 0 0,1-1 0 0 0,-1 1 1 0 0,0-1-1 0 0,1 1 0 0 0,-1 0 0 0 0,1 0 1 0 0,-1-1-1 0 0,3 1 0 0 0,3 0-230 0 0,1 1 1 0 0,0 0-1 0 0,8 1 0 0 0,12 2 193 0 0,-17-3-118 0 0,0 0 0 0 0,-1 1 0 0 0,20 5 0 0 0,1 1 0 0 0,-25-7 20 0 0,1 1 0 0 0,-1 0 0 0 0,0 0 0 0 0,0 1 0 0 0,0-1 0 0 0,0 1 0 0 0,0 0 0 0 0,8 7 0 0 0,-13-9-2 0 0,0 0 0 0 0,0 0 0 0 0,0 0 1 0 0,0 0-1 0 0,-1 0 0 0 0,1 0 0 0 0,0 0 0 0 0,0 0 0 0 0,-1 0 0 0 0,1 0 0 0 0,-1 0 0 0 0,1 0 0 0 0,-1 0 0 0 0,0 1 0 0 0,1-1 0 0 0,-1 0 0 0 0,0 0 0 0 0,0 1 0 0 0,0-1 0 0 0,0 2 0 0 0,0 0 4 0 0,0-1-1 0 0,-1 1 1 0 0,0-1 0 0 0,1 1-1 0 0,-1-1 1 0 0,0 0 0 0 0,0 1-1 0 0,-1-1 1 0 0,-2 4 0 0 0,1-1 89 0 0,-1 0 1 0 0,0-1-1 0 0,0 1 1 0 0,0-1-1 0 0,-1 0 1 0 0,1 0-1 0 0,-1-1 1 0 0,-8 6-1 0 0,-22 8 549 0 0,17-6-301 0 0,-1-2-1 0 0,-1 0 0 0 0,-30 9 0 0 0,15-8 110 0 0,17-5-145 0 0,-1 0-1 0 0,-37 4 0 0 0,31-6-248 0 0,-24 1-295 0 0,48 9-4437 0 0,1-1-2675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5:1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18287 0 0,'0'0'400'0'0,"-8"0"80"0"0,1 2 24 0 0,4-2 8 0 0,-8 3-408 0 0,5 1-104 0 0,-6-2 0 0 0,2 2 0 0 0,0-2-848 0 0,-4 1-192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0:5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786 173 6912 0 0,'-60'3'629'0'0,"22"-3"2624"0"0,36 0-2858 0 0,0 0 1 0 0,0-1-1 0 0,0 1 0 0 0,0-1 0 0 0,0 1 0 0 0,0-1 0 0 0,1 0 0 0 0,-1 0 0 0 0,0 0 0 0 0,-2-1 0 0 0,-11-5 683 0 0,4 2-463 0 0,-1 0-1 0 0,1 0 1 0 0,-11-8 0 0 0,14 9-311 0 0,1 0 0 0 0,-2 0 0 0 0,1 1-1 0 0,-15-4 1 0 0,-6-2 318 0 0,-49-17-158 0 0,-1 3 0 0 0,-141-20 0 0 0,128 36-2227 0 0,51 5-5572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5:1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97 125 10592 0 0,'0'0'818'0'0,"-7"-2"330"0"0,-7 0 2162 0 0,12 2-3106 0 0,1 0 1 0 0,-1 0-1 0 0,1 0 1 0 0,-1 1 0 0 0,1-1-1 0 0,-1 0 1 0 0,1 1 0 0 0,-1-1-1 0 0,1 1 1 0 0,-1 0-1 0 0,1-1 1 0 0,0 1 0 0 0,-1 0-1 0 0,1 0 1 0 0,0 0 0 0 0,0 0-1 0 0,0 0 1 0 0,-1 0-1 0 0,1 0 1 0 0,-1 2 0 0 0,-1 1-69 0 0,0 0 0 0 0,1 0 0 0 0,-1 0 0 0 0,1 0 0 0 0,0 1 0 0 0,0-1 0 0 0,0 1 0 0 0,-2 8 0 0 0,-5 41 118 0 0,5-21-123 0 0,-1 6-128 0 0,2 0 1 0 0,2 0-1 0 0,1 0 1 0 0,6 44-1 0 0,-3-59-2 0 0,0-1-1 0 0,14 46 0 0 0,-12-54-2 0 0,0-2 0 0 0,1 1 0 0 0,1-1 1 0 0,0 1-1 0 0,17 23 0 0 0,-21-34-3 0 0,0 0 1 0 0,0 1 0 0 0,0-1-1 0 0,0 0 1 0 0,1-1-1 0 0,-1 1 1 0 0,1-1 0 0 0,0 1-1 0 0,-1-1 1 0 0,1 0 0 0 0,0-1-1 0 0,8 4 1 0 0,-6-4 0 0 0,1 0 0 0 0,-1 0 1 0 0,0 0-1 0 0,0-1 0 0 0,0 0 1 0 0,1 0-1 0 0,-1 0 0 0 0,8-2 1 0 0,-1-2-7 0 0,0 1-1 0 0,0-1 1 0 0,0-1 0 0 0,0 0 0 0 0,-1-1 0 0 0,0-1 0 0 0,19-12 0 0 0,-13 6 8 0 0,0-1 0 0 0,-1 0 0 0 0,0-2-1 0 0,22-26 1 0 0,-18 17 2 0 0,-9 12 0 0 0,0-1 0 0 0,-1-1 0 0 0,-1 0 0 0 0,14-26 0 0 0,-8 0 20 0 0,-9 22 29 0 0,12-22 0 0 0,-16 34-29 0 0,1 1 0 0 0,-1-1 1 0 0,0 1-1 0 0,-1-1 0 0 0,1 0 1 0 0,-1 0-1 0 0,-1 0 0 0 0,1 0 1 0 0,-1 0-1 0 0,-1 0 0 0 0,1-8 1 0 0,-1 8 19 0 0,1 0 0 0 0,0 1 0 0 0,0-1 0 0 0,1 0 1 0 0,2-6-1 0 0,5-24 159 0 0,-8-8 95 0 0,-1 35-185 0 0,-1-1 0 0 0,2 1 0 0 0,0-1 0 0 0,3-16 1 0 0,-4 27-106 0 0,2-5 48 0 0,-1 1-1 0 0,0-1 0 0 0,1 1 0 0 0,-2-1 0 0 0,1 0 1 0 0,-1 0-1 0 0,1 1 0 0 0,-1-1 0 0 0,-1 0 1 0 0,1 1-1 0 0,-1-1 0 0 0,-2-8 0 0 0,3 11-15 0 0,-1 0-1 0 0,0 0 0 0 0,1 0 0 0 0,-1 1 1 0 0,1-1-1 0 0,0 0 0 0 0,-1 0 1 0 0,1 0-1 0 0,0 0 0 0 0,0 0 0 0 0,0 0 1 0 0,1 1-1 0 0,-1-1 0 0 0,0 0 1 0 0,1 0-1 0 0,0-2 0 0 0,0 3 325 0 0,6 8-88 0 0,-6-4-254 0 0,1-1-1 0 0,-1 1 0 0 0,0 0 1 0 0,0-1-1 0 0,0 1 1 0 0,-1 0-1 0 0,1-1 0 0 0,-1 1 1 0 0,1 0-1 0 0,-1 0 0 0 0,0 0 1 0 0,0-1-1 0 0,0 1 1 0 0,0 0-1 0 0,-1 0 0 0 0,0 5 1 0 0,-1 23 22 0 0,4-13-9 0 0,-1-12-21 0 0,-1 1 0 0 0,1-1 0 0 0,-1 1-1 0 0,-1 9 1 0 0,-5 16-10 0 0,3-16 0 0 0,0 0 0 0 0,0 25 0 0 0,-2 49-159 0 0,1-34 38 0 0,4-48-19 0 0,1 0 0 0 0,0 0 0 0 0,0 0 0 0 0,0 0 1 0 0,4 10-1 0 0,-2-7-575 0 0,-1-1 1 0 0,2 17 0 0 0,-3 2-880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5:11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140 592 9672 0 0,'3'4'70'0'0,"0"0"-1"0"0,0 1 1 0 0,-1-1 0 0 0,0 1 0 0 0,0-1 0 0 0,0 1 0 0 0,-1 0 0 0 0,1-1-1 0 0,-1 1 1 0 0,0 0 0 0 0,0 0 0 0 0,-1 0 0 0 0,0 0 0 0 0,0 8 0 0 0,-2-1-88 0 0,1-8 33 0 0,0-1-1 0 0,1 0 1 0 0,-1 1-1 0 0,1-1 1 0 0,-1 0-1 0 0,1 1 1 0 0,0-1 0 0 0,1 1-1 0 0,-1-1 1 0 0,2 6-1 0 0,5 5 365 0 0,-5-12-276 0 0,-1 0 0 0 0,0 0 0 0 0,0 0 0 0 0,0 0 1 0 0,0 1-1 0 0,0-1 0 0 0,0 0 0 0 0,0 0 0 0 0,-1 1 0 0 0,1-1 0 0 0,-1 0 0 0 0,0 4 0 0 0,-3 11 720 0 0,2-15-724 0 0,1 0 0 0 0,-1 0 0 0 0,1 0 0 0 0,-1 0-1 0 0,1 0 1 0 0,0 0 0 0 0,0 0 0 0 0,0 0 0 0 0,0 0 0 0 0,0 0 0 0 0,1 0-1 0 0,-1 0 1 0 0,0 0 0 0 0,1 0 0 0 0,0 0 0 0 0,-1 0 0 0 0,3 3 0 0 0,-3-4-14 0 0,1 1 1 0 0,0 0 0 0 0,0 0-1 0 0,-1-1 1 0 0,1 1 0 0 0,-1 0 0 0 0,1 0-1 0 0,-1 0 1 0 0,0 0 0 0 0,0 0-1 0 0,0-1 1 0 0,0 1 0 0 0,0 0-1 0 0,0 0 1 0 0,0 0 0 0 0,-1 0 0 0 0,1 0-1 0 0,-1 0 1 0 0,1-1 0 0 0,-1 1-1 0 0,0 0 1 0 0,0 0 0 0 0,0-1 0 0 0,0 1-1 0 0,0-1 1 0 0,0 1 0 0 0,-2 2 613 0 0,3-6-572 0 0,0 0-1 0 0,0 0 1 0 0,-1-1 0 0 0,1 1 0 0 0,0 0 0 0 0,-1 0-1 0 0,0 0 1 0 0,1 1 0 0 0,-1-1 0 0 0,-2-3 0 0 0,2 3-40 0 0,0 0 0 0 0,0 0 1 0 0,1 0-1 0 0,-1 0 1 0 0,0 0-1 0 0,1 0 1 0 0,-1-1-1 0 0,1 1 0 0 0,0 0 1 0 0,-1 0-1 0 0,1-4 1 0 0,2-13 345 0 0,0 10-314 0 0,-1 0 0 0 0,-1 0 0 0 0,0 0 0 0 0,0-1 1 0 0,-2-13-1 0 0,-1 12-43 0 0,2 5-19 0 0,-1-1-1 0 0,1 0 1 0 0,0 1 0 0 0,1-1 0 0 0,-1 0-1 0 0,2-11 1 0 0,3-5 66 0 0,-2 16-83 0 0,0-1-1 0 0,-1 1 1 0 0,-1-1 0 0 0,1 0 0 0 0,-1-10-1 0 0,-8-21 104 0 0,5 28-79 0 0,0-1-1 0 0,0-18 1 0 0,4-67 234 0 0,-5 50-180 0 0,1 19 21 0 0,1 1 0 0 0,2 0 0 0 0,4-46 0 0 0,2 45-7 0 0,-3 17-54 0 0,-1-1-1 0 0,1-13 1 0 0,-3 24-75 0 0,0-7 6 0 0,1 1 1 0 0,0-1 0 0 0,2-10 0 0 0,-2 15-11 0 0,0 1 0 0 0,0-1 1 0 0,0 0-1 0 0,1 1 0 0 0,-1-1 0 0 0,1 1 1 0 0,-1-1-1 0 0,1 1 0 0 0,0 0 1 0 0,0 0-1 0 0,3-3 0 0 0,0 1 1 0 0,-1-1-6 0 0,0 1 0 0 0,0 0 0 0 0,1 1 0 0 0,-1-1 0 0 0,1 1 0 0 0,0 0 0 0 0,0 0 0 0 0,0 0 0 0 0,0 1 0 0 0,0 0 0 0 0,1 0 0 0 0,-1 0 0 0 0,8-1 0 0 0,-6 2-6 0 0,-1 1 0 0 0,0 0 0 0 0,1 0 0 0 0,-1 1-1 0 0,1 0 1 0 0,-1 0 0 0 0,0 0 0 0 0,11 4 0 0 0,0 2-63 0 0,28 14-1 0 0,-34-13 58 0 0,1-1 0 0 0,-1 1 0 0 0,14 14 0 0 0,0-1 161 0 0,-23-20-138 0 0,-1 0 1 0 0,0 1-1 0 0,0-1 1 0 0,1 1-1 0 0,-1-1 1 0 0,0 1-1 0 0,0-1 1 0 0,0 1-1 0 0,0-1 1 0 0,-1 1-1 0 0,1 0 0 0 0,0 0 1 0 0,-1-1-1 0 0,1 5 1 0 0,6 13-7 0 0,-5-17 2 0 0,-1 0 0 0 0,0-1-1 0 0,0 1 1 0 0,0 0 0 0 0,0 0-1 0 0,0 0 1 0 0,-1 0 0 0 0,1 1-1 0 0,0-1 1 0 0,-1 0 0 0 0,0 0-1 0 0,1 0 1 0 0,-1 0 0 0 0,0 1-1 0 0,0-1 1 0 0,0 0 0 0 0,0 0-1 0 0,-1 0 1 0 0,1 0 0 0 0,-1 1-1 0 0,1-1 1 0 0,-1 0 0 0 0,0 0-1 0 0,0 0 1 0 0,-2 3 0 0 0,-5 20 118 0 0,8-22-103 0 0,-1-1 0 0 0,0 1 0 0 0,0 0-1 0 0,0 0 1 0 0,0 0 0 0 0,-1 0 0 0 0,1-1-1 0 0,-1 1 1 0 0,-2 3 0 0 0,-4 2 25 0 0,0 0 0 0 0,0-1-1 0 0,-1 0 1 0 0,0-1 0 0 0,0 0 0 0 0,0 0 0 0 0,-1-1-1 0 0,0 0 1 0 0,0 0 0 0 0,0-2 0 0 0,-1 1 0 0 0,1-1 0 0 0,-1 0-1 0 0,0-1 1 0 0,0-1 0 0 0,0 0 0 0 0,-16 0 0 0 0,2-4-39 0 0,0-1 0 0 0,0-1 0 0 0,1-1 0 0 0,-27-10 0 0 0,18 6-36 0 0,26 9-248 0 0,1-1 0 0 0,-1 1 0 0 0,0-1 0 0 0,1-1 0 0 0,0 1 0 0 0,-1-1 0 0 0,1 0 0 0 0,0-1 0 0 0,1 0 0 0 0,-10-6 0 0 0,7 3-5219 0 0,-8 4-1629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5:1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8752 0 0,'0'0'936'0'0,"-6"5"-936"0"0,-14 2 12127 0 0,9-1-11151 0 0,0-2 408 0 0,4-4-1776 0 0,-3 0 120 0 0</inkml:trace>
  <inkml:trace contextRef="#ctx0" brushRef="#br0" timeOffset="1">274 434 18631 0 0,'-56'12'824'0'0,"45"-6"168"0"0,9 3-792 0 0,-6 1-200 0 0,-8 2 0 0 0,-2 1 0 0 0,1-5 912 0 0,-1 1 144 0 0,8 2 24 0 0,-8-6 8 0 0,-2-1-648 0 0,3-2-128 0 0,9-2-24 0 0,-2-2-8 0 0,-7 2-856 0 0,3-4-176 0 0,4-5-32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5:1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3680 0 0,'-30'0'327'0'0,"35"0"-294"0"0,-12 0 1755 0 0,-3 3 4149 0 0,-2 8-2911 0 0,5-4-2564 0 0,16 1 565 0 0,-7-7-908 0 0,-1 1 1 0 0,1 0 0 0 0,0 0 0 0 0,-1 0 0 0 0,1 0 0 0 0,-1 0 0 0 0,2 3 0 0 0,12 16 488 0 0,5-2-258 0 0,-11-11-270 0 0,0 0 0 0 0,-1 0 1 0 0,0 0-1 0 0,12 18 0 0 0,17 31 332 0 0,50 58 0 0 0,-78-102-386 0 0,0-1 1 0 0,-1 1-1 0 0,-1 1 0 0 0,10 23 0 0 0,2 4 116 0 0,-15-34-106 0 0,1 1-1 0 0,0-1 0 0 0,8 9 0 0 0,-6-9 8 0 0,-1 1 0 0 0,7 11-1 0 0,-12-16-19 0 0,1 0-1 0 0,-1 0 1 0 0,0 0 0 0 0,0 1-1 0 0,0-1 1 0 0,0 0-1 0 0,0 0 1 0 0,-1 1 0 0 0,1-1-1 0 0,-1 0 1 0 0,0 4-1 0 0,0 0 36 0 0,0 0 0 0 0,0 0 0 0 0,1 0 0 0 0,0 0-1 0 0,0-1 1 0 0,1 1 0 0 0,0 0 0 0 0,0-1 0 0 0,0 1-1 0 0,1-1 1 0 0,0 0 0 0 0,0 0 0 0 0,6 8 0 0 0,-4-7-4 0 0,0 0 0 0 0,0 0 1 0 0,0 1-1 0 0,-1 0 0 0 0,-1-1 1 0 0,1 1-1 0 0,-1 1 1 0 0,-1-1-1 0 0,1 0 0 0 0,-1 1 1 0 0,-1-1-1 0 0,1 13 0 0 0,-1-15-14 0 0,-1-1 0 0 0,1 1 0 0 0,0 0-1 0 0,1 0 1 0 0,-1-1 0 0 0,1 1 0 0 0,3 6 0 0 0,1 3-39 0 0,-5-13-1 0 0,-1 0 0 0 0,1-1 0 0 0,-1 1 0 0 0,1 0 0 0 0,-1 0 0 0 0,0 0 0 0 0,0 0 0 0 0,0 0 0 0 0,0 0 0 0 0,0 0 0 0 0,-1 0 0 0 0,1 0 0 0 0,-1 0 0 0 0,0 3 0 0 0,-15 23 0 0 0,0 0 0 0 0,13-22-2 0 0,1 1-17 0 0,0 0-1 0 0,-1-1 1 0 0,0 0-1 0 0,-1 0 1 0 0,1 0-1 0 0,-1 0 1 0 0,0 0-1 0 0,0-1 1 0 0,-10 10-1 0 0,-1-3-268 0 0,6-5-183 0 0,1 0 0 0 0,-1 1 0 0 0,1-1 0 0 0,1 1 1 0 0,0 1-1 0 0,-10 14 0 0 0,14-19-761 0 0,-3-3-42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5:16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27 135 7368 0 0,'0'0'568'0'0,"-4"-4"-144"0"0,2 4-179 0 0,1-1 0 0 0,0 1 0 0 0,0-1 1 0 0,0 1-1 0 0,-1-1 0 0 0,1 0 0 0 0,0 1 1 0 0,0-1-1 0 0,0 0 0 0 0,0 0 0 0 0,0 1 0 0 0,0-1 1 0 0,1 0-1 0 0,-1 0 0 0 0,0 0 0 0 0,0 0 1 0 0,1-1-1 0 0,-1 1 0 0 0,0 0 0 0 0,1 0 0 0 0,-1 0 1 0 0,1 0-1 0 0,0-1 0 0 0,-1 1 0 0 0,1 0 0 0 0,0 0 1 0 0,0-1-1 0 0,0 1 0 0 0,0 0 0 0 0,0 0 1 0 0,0-1-1 0 0,0 1 0 0 0,0 0 0 0 0,0-1 0 0 0,0 1 1 0 0,1 0-1 0 0,0-3 0 0 0,2-8 321 0 0,-2 10-465 0 0,-1 0-1 0 0,1-1 1 0 0,-1 1-1 0 0,1 0 1 0 0,0 0-1 0 0,0 0 1 0 0,0 0-1 0 0,0 0 1 0 0,0 0 0 0 0,3-4-1 0 0,7-6 74 0 0,-7 7-123 0 0,0 0 0 0 0,1 0 1 0 0,0 1-1 0 0,8-7 0 0 0,-11 10-48 0 0,0 0-1 0 0,0 0 1 0 0,1 0-1 0 0,-1 0 1 0 0,0 0-1 0 0,0 0 1 0 0,1 1 0 0 0,-1-1-1 0 0,1 1 1 0 0,-1 0-1 0 0,0 0 1 0 0,1-1-1 0 0,-1 2 1 0 0,1-1-1 0 0,-1 0 1 0 0,4 1-1 0 0,2 3-2 0 0,-1 2-7 0 0,-1-1 0 0 0,-1 1-1 0 0,1 0 1 0 0,-1 1-1 0 0,0-1 1 0 0,0 1 0 0 0,-1 0-1 0 0,0 1 1 0 0,0-1-1 0 0,0 0 1 0 0,-1 1-1 0 0,-1 0 1 0 0,1 0 0 0 0,2 14-1 0 0,-1 8 386 0 0,-1 0-1 0 0,-1 50 1 0 0,-3-60 224 0 0,2-17-517 0 0,-1 1-1 0 0,1-1 1 0 0,0 0-1 0 0,0 1 1 0 0,0-1-1 0 0,0 0 1 0 0,1 0 0 0 0,-1 0-1 0 0,4 5 1 0 0,2 5-180 0 0,-7-12 87 0 0,0-1 0 0 0,1 1-1 0 0,-1 0 1 0 0,1-1 0 0 0,-1 1 0 0 0,0 0 0 0 0,1-1 0 0 0,0 1-1 0 0,-1 0 1 0 0,1-1 0 0 0,-1 1 0 0 0,1-1 0 0 0,0 1 0 0 0,-1-1-1 0 0,2 1 1 0 0,5 6-180 0 0,-6-6 52 0 0,0 0 1 0 0,0 0-1 0 0,0-1 0 0 0,0 1 0 0 0,0 0 0 0 0,1-1 0 0 0,-1 1 1 0 0,0-1-1 0 0,0 0 0 0 0,0 1 0 0 0,0-1 0 0 0,1 0 0 0 0,-1 1 0 0 0,0-1 1 0 0,0 0-1 0 0,1 0 0 0 0,1 0 0 0 0,7 0-1075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5:17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80 17567 0 0,'-4'25'1759'0'0,"4"-25"-1756"0"0,0 0 1 0 0,0 0-1 0 0,0 0 1 0 0,0 0-1 0 0,0 1 0 0 0,0-1 1 0 0,0 0-1 0 0,0 0 0 0 0,0 0 1 0 0,0 0-1 0 0,0 0 0 0 0,0 0 1 0 0,0 1-1 0 0,0-1 0 0 0,0 0 1 0 0,0 0-1 0 0,0 0 1 0 0,0 0-1 0 0,0 0 0 0 0,-1 0 1 0 0,1 1-1 0 0,0-1 0 0 0,0 0 1 0 0,0 0-1 0 0,0 0 0 0 0,0 0 1 0 0,0 0-1 0 0,0 0 1 0 0,0 0-1 0 0,-1 0 0 0 0,1 0 1 0 0,0 0-1 0 0,0 0 0 0 0,0 0 1 0 0,0 0-1 0 0,0 1 0 0 0,0-1 1 0 0,-1 0-1 0 0,1 0 1 0 0,0 0-1 0 0,0 0 0 0 0,0 0 1 0 0,0 0-1 0 0,0 0 0 0 0,0 0 1 0 0,-1 0-1 0 0,1-1 0 0 0,0 1 53 0 0,-1-1 0 0 0,1 1-1 0 0,-1-1 1 0 0,1 1 0 0 0,-1-1 0 0 0,1 1-1 0 0,0-1 1 0 0,-1 1 0 0 0,1-1-1 0 0,0 0 1 0 0,0 1 0 0 0,0-1-1 0 0,-1 0 1 0 0,1 1 0 0 0,0-1-1 0 0,0 0 1 0 0,0 1 0 0 0,0-1-1 0 0,0 0 1 0 0,0 1 0 0 0,0-1 0 0 0,0 0-1 0 0,0 1 1 0 0,1-2 0 0 0,-1-1 361 0 0,-12-36 473 0 0,1 5-4452 0 0,7 19-3271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5:1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93 5064 0 0,'-6'-1'450'0'0,"1"-2"-262"0"0,1 1 0 0 0,-1 0 0 0 0,0 0 0 0 0,0 1-1 0 0,-9-3 1 0 0,11 4 566 0 0,-1 0-1 0 0,0 0 1 0 0,0 0 0 0 0,1 1-1 0 0,-1-1 1 0 0,0 1-1 0 0,0-1 1 0 0,1 1-1 0 0,-6 3 1 0 0,1-1-561 0 0,1 1 1 0 0,0 0-1 0 0,0 0 0 0 0,0 1 1 0 0,0 0-1 0 0,0 0 1 0 0,1 0-1 0 0,0 1 0 0 0,1 0 1 0 0,-1 0-1 0 0,-7 12 1 0 0,-1 3-27 0 0,1 1 0 0 0,-15 35 0 0 0,26-52-58 0 0,0-1-1 0 0,0 1 0 0 0,0 0 0 0 0,1 0 0 0 0,0 0 0 0 0,0 0 0 0 0,0 9 0 0 0,1-12-64 0 0,0-1 0 0 0,0 1 1 0 0,0 0-1 0 0,0-1 1 0 0,1 1-1 0 0,-1-1 1 0 0,1 1-1 0 0,-1-1 1 0 0,1 1-1 0 0,0-1 0 0 0,-1 1 1 0 0,1-1-1 0 0,0 1 1 0 0,0-1-1 0 0,0 0 1 0 0,0 1-1 0 0,0-1 0 0 0,1 0 1 0 0,-1 0-1 0 0,0 0 1 0 0,0 0-1 0 0,1 0 1 0 0,-1 0-1 0 0,1 0 1 0 0,-1-1-1 0 0,3 2 0 0 0,0-1 3 0 0,-1 1-1 0 0,1-1 0 0 0,0 0 0 0 0,-1-1 1 0 0,1 1-1 0 0,-1-1 0 0 0,1 0 0 0 0,0 1 1 0 0,6-2-1 0 0,1-1 53 0 0,0 0 1 0 0,11-4 0 0 0,-11 2 67 0 0,1 0 1 0 0,0 0-1 0 0,-1-1 1 0 0,20-12-1 0 0,-26 13-58 0 0,0 1 0 0 0,0-1-1 0 0,-1 0 1 0 0,1-1 0 0 0,-1 1 0 0 0,0-1-1 0 0,0 0 1 0 0,0 0 0 0 0,-1 0 0 0 0,0-1 0 0 0,5-8-1 0 0,-7 9-33 0 0,1 1 0 0 0,-1-1-1 0 0,0 1 1 0 0,0-1 0 0 0,-1 0-1 0 0,1 1 1 0 0,-1-1 0 0 0,0 0-1 0 0,-1 1 1 0 0,1-1 0 0 0,-2-7-1 0 0,-2-2-20 0 0,0 0-1 0 0,-8-18 0 0 0,6 20-206 0 0,-1 0 0 0 0,0 0 0 0 0,-17-20 0 0 0,15 20-28 0 0,6 9-90 0 0,1-1 0 0 0,-1 1 0 0 0,-1 0 1 0 0,1 0-1 0 0,0 0 0 0 0,-7-3 0 0 0,-4-3-1488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4:39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4144 0 0,'17'-6'10296'0'0,"-5"3"-8447"0"0,0 2 3612 0 0,-11 1-5410 0 0,0 1 0 0 0,0-1 0 0 0,0 0 1 0 0,0 1-1 0 0,0-1 0 0 0,0 1 0 0 0,0 0 0 0 0,-1-1 0 0 0,1 1 1 0 0,0-1-1 0 0,0 1 0 0 0,-1 0 0 0 0,1 0 0 0 0,0 0 0 0 0,-1-1 0 0 0,1 1 1 0 0,-1 0-1 0 0,1 0 0 0 0,0 1 0 0 0,8 18 487 0 0,-5-4-184 0 0,0 0-1 0 0,-1 0 0 0 0,1 20 1 0 0,-2-14-128 0 0,7 85 521 0 0,-5 130 0 0 0,-29 188-406 0 0,16-312-304 0 0,8-39-248 0 0,-1 5-146 0 0,1-76 159 0 0,1 1 0 0 0,-1 0 0 0 0,0-1 0 0 0,0 1 0 0 0,0-1 0 0 0,0 1 0 0 0,-1-1 0 0 0,-2 5 0 0 0,4-7 50 0 0,-1 0 0 0 0,0 0 0 0 0,1 0 0 0 0,-1 0 0 0 0,0 0-1 0 0,0 0 1 0 0,0 0 0 0 0,0 0 0 0 0,0-1 0 0 0,0 1 0 0 0,0 0 0 0 0,0-1 0 0 0,0 1 0 0 0,0-1-1 0 0,0 1 1 0 0,0-1 0 0 0,0 1 0 0 0,0-1 0 0 0,-1 0 0 0 0,1 1 0 0 0,0-1 0 0 0,0 0 0 0 0,-1 0-1 0 0,1 0 1 0 0,0 0 0 0 0,0 0 0 0 0,-2-1 0 0 0,-7-2-1315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4:4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1308 77 9728 0 0,'0'0'882'0'0,"-7"-1"3240"0"0,1-8-2813 0 0,5 8-1116 0 0,-1-1 0 0 0,1 1 0 0 0,0-1 0 0 0,0 1 0 0 0,1-1 0 0 0,-1 0 0 0 0,0 1-1 0 0,0-1 1 0 0,1 0 0 0 0,-1 1 0 0 0,1-1 0 0 0,-1 0 0 0 0,1-3 0 0 0,0 4-115 0 0,-1 0 0 0 0,1 0-1 0 0,-1 0 1 0 0,1 0 0 0 0,-1 0 0 0 0,1 0 0 0 0,-1 0-1 0 0,1 0 1 0 0,-1 0 0 0 0,0 0 0 0 0,0 1 0 0 0,1-1-1 0 0,-1 0 1 0 0,0 0 0 0 0,0 1 0 0 0,0-1 0 0 0,0 1-1 0 0,-1-2 1 0 0,-19-7 641 0 0,17 9-608 0 0,-42-7 1240 0 0,-64-1-1 0 0,58 9-1086 0 0,0 3 0 0 0,-57 9 0 0 0,73-5-110 0 0,0 0 0 0 0,0 3 0 0 0,-62 26 0 0 0,31-5-174 0 0,-67 44-1 0 0,98-53 7 0 0,2 1-1 0 0,1 2 1 0 0,-43 44 0 0 0,47-41-12 0 0,2 2 0 0 0,1 0 1 0 0,1 2-1 0 0,-41 71 1 0 0,45-59-43 0 0,2 0 1 0 0,1 1 0 0 0,3 0-1 0 0,2 1 1 0 0,-10 68 0 0 0,19-72 14 0 0,1 0 1 0 0,3 0 0 0 0,1 0 0 0 0,3-1-1 0 0,14 73 1 0 0,-9-75 3 0 0,2-1-1 0 0,2 0 0 0 0,20 43 1 0 0,-26-68-3 0 0,1 0 1 0 0,1 0 0 0 0,0-1 0 0 0,1 0 0 0 0,0-1 0 0 0,1 0-1 0 0,0-1 1 0 0,1 0 0 0 0,0-1 0 0 0,1 0 0 0 0,0-1-1 0 0,0 0 1 0 0,1-1 0 0 0,0 0 0 0 0,1-2 0 0 0,-1 1-1 0 0,27 6 1 0 0,-6-3 3 0 0,0-2-1 0 0,1-1 0 0 0,0-1 0 0 0,1-3 0 0 0,-1 0 1 0 0,0-3-1 0 0,1-1 0 0 0,-1-1 0 0 0,44-10 0 0 0,-36 4 52 0 0,-1-2 0 0 0,0-2-1 0 0,67-28 1 0 0,-73 22 91 0 0,0-1 1 0 0,-1-2-1 0 0,-1-1 1 0 0,-1-2-1 0 0,-1-1 1 0 0,31-31-1 0 0,-34 27 154 0 0,-2-1 0 0 0,-1-1-1 0 0,-2-1 1 0 0,24-40 0 0 0,16-59 514 0 0,-57 111-535 0 0,-1 0-1 0 0,-1 0 1 0 0,0-1-1 0 0,3-38 1 0 0,-6 31-46 0 0,0 1 52 0 0,-1-1 1 0 0,-3-39-1 0 0,-5 11-14 0 0,-3 1 0 0 0,-28-96 0 0 0,35 144-216 0 0,-7-24-5 0 0,-2 1-1 0 0,-27-56 1 0 0,18 50-1331 0 0,-49-63 0 0 0,49 77 27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7T10:25:2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20935 0 0,'0'0'2048'0'0,"-4"9"-1824"0"0,0 0-224 0 0,4 13 0 0 0,-2-9 0 0 0,-2-2 296 0 0,-3-4 24 0 0,0 2 0 0 0,0-3 0 0 0,-3 3-1184 0 0,2 1-240 0 0,-2-5-48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A3DC3-B244-4D71-BE69-E244C3D05710}" type="datetimeFigureOut">
              <a:rPr lang="de-CH" smtClean="0"/>
              <a:t>07.11.2022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A0DB5-5A5C-453A-AF22-C6D06A6C9D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02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A0DB5-5A5C-453A-AF22-C6D06A6C9DFC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10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A0DB5-5A5C-453A-AF22-C6D06A6C9DFC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822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solidFill>
            <a:srgbClr val="6F6F6F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solidFill>
            <a:srgbClr val="6F6F6F"/>
          </a:solidFill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07.11.2022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925165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2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07.11.2022</a:t>
            </a:fld>
            <a:endParaRPr lang="de-CH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60078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rgbClr val="6F6F6F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rgbClr val="6F6F6F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07.11.2022</a:t>
            </a:fld>
            <a:endParaRPr lang="de-CH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34256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07.11.2022</a:t>
            </a:fld>
            <a:endParaRPr lang="de-CH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92228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07.11.2022</a:t>
            </a:fld>
            <a:endParaRPr lang="de-CH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43350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42875" y="152402"/>
            <a:ext cx="8858250" cy="612775"/>
            <a:chOff x="142875" y="152400"/>
            <a:chExt cx="8858250" cy="612775"/>
          </a:xfrm>
          <a:solidFill>
            <a:schemeClr val="accent2"/>
          </a:solidFill>
        </p:grpSpPr>
        <p:sp>
          <p:nvSpPr>
            <p:cNvPr id="7" name="Rechteck 6"/>
            <p:cNvSpPr/>
            <p:nvPr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42875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8813925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1" y="1063256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6984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435" indent="-133350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07.11.2022</a:t>
            </a:fld>
            <a:endParaRPr lang="de-CH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77273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07.11.2022</a:t>
            </a:fld>
            <a:endParaRPr lang="de-CH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483870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07.11.2022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09747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07.11.2022</a:t>
            </a:fld>
            <a:endParaRPr lang="de-CH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0022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30951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808085" y="6330951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D366F5DB-87AF-430C-BA4C-448ABFB89692}" type="datetime1">
              <a:rPr lang="de-DE" smtClean="0"/>
              <a:t>07.11.2022</a:t>
            </a:fld>
            <a:endParaRPr lang="de-CH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42875" y="152402"/>
            <a:ext cx="8859601" cy="612775"/>
            <a:chOff x="142874" y="152400"/>
            <a:chExt cx="8859601" cy="612775"/>
          </a:xfrm>
          <a:solidFill>
            <a:schemeClr val="accent2"/>
          </a:solidFill>
        </p:grpSpPr>
        <p:sp>
          <p:nvSpPr>
            <p:cNvPr id="24" name="Rechteck 23"/>
            <p:cNvSpPr/>
            <p:nvPr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1" y="6372226"/>
            <a:ext cx="1610828" cy="40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25" y="6340477"/>
            <a:ext cx="1255697" cy="439913"/>
          </a:xfrm>
          <a:prstGeom prst="rect">
            <a:avLst/>
          </a:prstGeom>
        </p:spPr>
      </p:pic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203446" y="6329362"/>
            <a:ext cx="2455248" cy="468312"/>
          </a:xfrm>
          <a:prstGeom prst="rect">
            <a:avLst/>
          </a:prstGeom>
        </p:spPr>
        <p:txBody>
          <a:bodyPr anchor="ctr"/>
          <a:lstStyle>
            <a:lvl1pPr algn="r">
              <a:defRPr sz="900"/>
            </a:lvl1pPr>
          </a:lstStyle>
          <a:p>
            <a:r>
              <a:rPr lang="de-CH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8173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4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hf hdr="0" ft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685800" rtl="0" eaLnBrk="1" latinLnBrk="0" hangingPunct="1">
        <a:lnSpc>
          <a:spcPct val="100000"/>
        </a:lnSpc>
        <a:spcBef>
          <a:spcPts val="375"/>
        </a:spcBef>
        <a:buClr>
          <a:srgbClr val="6F6F6F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97" indent="-198835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70322" indent="-200025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133350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46547" indent="-138113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5.png"/><Relationship Id="rId42" Type="http://schemas.openxmlformats.org/officeDocument/2006/relationships/customXml" Target="../ink/ink21.xml"/><Relationship Id="rId47" Type="http://schemas.openxmlformats.org/officeDocument/2006/relationships/image" Target="../media/image28.png"/><Relationship Id="rId63" Type="http://schemas.openxmlformats.org/officeDocument/2006/relationships/image" Target="../media/image36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10.png"/><Relationship Id="rId32" Type="http://schemas.openxmlformats.org/officeDocument/2006/relationships/customXml" Target="../ink/ink16.xml"/><Relationship Id="rId37" Type="http://schemas.openxmlformats.org/officeDocument/2006/relationships/image" Target="../media/image23.png"/><Relationship Id="rId53" Type="http://schemas.openxmlformats.org/officeDocument/2006/relationships/image" Target="../media/image31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4.png"/><Relationship Id="rId5" Type="http://schemas.openxmlformats.org/officeDocument/2006/relationships/image" Target="../media/image7.png"/><Relationship Id="rId19" Type="http://schemas.openxmlformats.org/officeDocument/2006/relationships/image" Target="../media/image1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.png"/><Relationship Id="rId30" Type="http://schemas.openxmlformats.org/officeDocument/2006/relationships/customXml" Target="../ink/ink15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9.png"/><Relationship Id="rId77" Type="http://schemas.openxmlformats.org/officeDocument/2006/relationships/image" Target="../media/image43.png"/><Relationship Id="rId8" Type="http://schemas.openxmlformats.org/officeDocument/2006/relationships/customXml" Target="../ink/ink4.xml"/><Relationship Id="rId51" Type="http://schemas.openxmlformats.org/officeDocument/2006/relationships/image" Target="../media/image30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7.png"/><Relationship Id="rId3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4.png"/><Relationship Id="rId67" Type="http://schemas.openxmlformats.org/officeDocument/2006/relationships/image" Target="../media/image38.png"/><Relationship Id="rId20" Type="http://schemas.openxmlformats.org/officeDocument/2006/relationships/customXml" Target="../ink/ink10.xml"/><Relationship Id="rId41" Type="http://schemas.openxmlformats.org/officeDocument/2006/relationships/image" Target="../media/image25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42.png"/><Relationship Id="rId83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customXml" Target="../ink/ink5.xml"/><Relationship Id="rId31" Type="http://schemas.openxmlformats.org/officeDocument/2006/relationships/image" Target="../media/image20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7.png"/><Relationship Id="rId73" Type="http://schemas.openxmlformats.org/officeDocument/2006/relationships/image" Target="../media/image41.png"/><Relationship Id="rId78" Type="http://schemas.openxmlformats.org/officeDocument/2006/relationships/customXml" Target="../ink/ink39.xml"/><Relationship Id="rId81" Type="http://schemas.openxmlformats.org/officeDocument/2006/relationships/image" Target="../media/image45.png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39" Type="http://schemas.openxmlformats.org/officeDocument/2006/relationships/image" Target="../media/image2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2.png"/><Relationship Id="rId76" Type="http://schemas.openxmlformats.org/officeDocument/2006/relationships/customXml" Target="../ink/ink38.xml"/><Relationship Id="rId7" Type="http://schemas.openxmlformats.org/officeDocument/2006/relationships/image" Target="../media/image8.png"/><Relationship Id="rId71" Type="http://schemas.openxmlformats.org/officeDocument/2006/relationships/image" Target="../media/image40.png"/><Relationship Id="rId2" Type="http://schemas.openxmlformats.org/officeDocument/2006/relationships/customXml" Target="../ink/ink1.xml"/><Relationship Id="rId29" Type="http://schemas.openxmlformats.org/officeDocument/2006/relationships/image" Target="../media/image19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7.png"/><Relationship Id="rId66" Type="http://schemas.openxmlformats.org/officeDocument/2006/relationships/customXml" Target="../ink/ink33.xml"/><Relationship Id="rId61" Type="http://schemas.openxmlformats.org/officeDocument/2006/relationships/image" Target="../media/image35.png"/><Relationship Id="rId82" Type="http://schemas.openxmlformats.org/officeDocument/2006/relationships/customXml" Target="../ink/ink41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5.xml"/><Relationship Id="rId117" Type="http://schemas.openxmlformats.org/officeDocument/2006/relationships/image" Target="../media/image88.png"/><Relationship Id="rId21" Type="http://schemas.openxmlformats.org/officeDocument/2006/relationships/image" Target="../media/image18.png"/><Relationship Id="rId42" Type="http://schemas.openxmlformats.org/officeDocument/2006/relationships/customXml" Target="../ink/ink63.xml"/><Relationship Id="rId47" Type="http://schemas.openxmlformats.org/officeDocument/2006/relationships/image" Target="../media/image53.png"/><Relationship Id="rId63" Type="http://schemas.openxmlformats.org/officeDocument/2006/relationships/image" Target="../media/image61.png"/><Relationship Id="rId68" Type="http://schemas.openxmlformats.org/officeDocument/2006/relationships/customXml" Target="../ink/ink76.xml"/><Relationship Id="rId84" Type="http://schemas.openxmlformats.org/officeDocument/2006/relationships/customXml" Target="../ink/ink84.xml"/><Relationship Id="rId89" Type="http://schemas.openxmlformats.org/officeDocument/2006/relationships/image" Target="../media/image74.png"/><Relationship Id="rId112" Type="http://schemas.openxmlformats.org/officeDocument/2006/relationships/customXml" Target="../ink/ink98.xml"/><Relationship Id="rId16" Type="http://schemas.openxmlformats.org/officeDocument/2006/relationships/customXml" Target="../ink/ink50.xml"/><Relationship Id="rId107" Type="http://schemas.openxmlformats.org/officeDocument/2006/relationships/image" Target="../media/image83.png"/><Relationship Id="rId11" Type="http://schemas.openxmlformats.org/officeDocument/2006/relationships/image" Target="../media/image12.png"/><Relationship Id="rId32" Type="http://schemas.openxmlformats.org/officeDocument/2006/relationships/customXml" Target="../ink/ink58.xml"/><Relationship Id="rId37" Type="http://schemas.openxmlformats.org/officeDocument/2006/relationships/image" Target="../media/image48.png"/><Relationship Id="rId53" Type="http://schemas.openxmlformats.org/officeDocument/2006/relationships/image" Target="../media/image56.png"/><Relationship Id="rId58" Type="http://schemas.openxmlformats.org/officeDocument/2006/relationships/customXml" Target="../ink/ink71.xml"/><Relationship Id="rId74" Type="http://schemas.openxmlformats.org/officeDocument/2006/relationships/customXml" Target="../ink/ink79.xml"/><Relationship Id="rId79" Type="http://schemas.openxmlformats.org/officeDocument/2006/relationships/image" Target="../media/image69.png"/><Relationship Id="rId102" Type="http://schemas.openxmlformats.org/officeDocument/2006/relationships/customXml" Target="../ink/ink93.xml"/><Relationship Id="rId5" Type="http://schemas.openxmlformats.org/officeDocument/2006/relationships/image" Target="../media/image9.png"/><Relationship Id="rId90" Type="http://schemas.openxmlformats.org/officeDocument/2006/relationships/customXml" Target="../ink/ink87.xml"/><Relationship Id="rId95" Type="http://schemas.openxmlformats.org/officeDocument/2006/relationships/image" Target="../media/image77.png"/><Relationship Id="rId22" Type="http://schemas.openxmlformats.org/officeDocument/2006/relationships/customXml" Target="../ink/ink53.xml"/><Relationship Id="rId27" Type="http://schemas.openxmlformats.org/officeDocument/2006/relationships/image" Target="../media/image21.png"/><Relationship Id="rId43" Type="http://schemas.openxmlformats.org/officeDocument/2006/relationships/image" Target="../media/image51.png"/><Relationship Id="rId48" Type="http://schemas.openxmlformats.org/officeDocument/2006/relationships/customXml" Target="../ink/ink66.xml"/><Relationship Id="rId64" Type="http://schemas.openxmlformats.org/officeDocument/2006/relationships/customXml" Target="../ink/ink74.xml"/><Relationship Id="rId69" Type="http://schemas.openxmlformats.org/officeDocument/2006/relationships/image" Target="../media/image64.png"/><Relationship Id="rId113" Type="http://schemas.openxmlformats.org/officeDocument/2006/relationships/image" Target="../media/image86.png"/><Relationship Id="rId118" Type="http://schemas.openxmlformats.org/officeDocument/2006/relationships/customXml" Target="../ink/ink101.xml"/><Relationship Id="rId80" Type="http://schemas.openxmlformats.org/officeDocument/2006/relationships/customXml" Target="../ink/ink82.xml"/><Relationship Id="rId85" Type="http://schemas.openxmlformats.org/officeDocument/2006/relationships/image" Target="../media/image72.png"/><Relationship Id="rId12" Type="http://schemas.openxmlformats.org/officeDocument/2006/relationships/customXml" Target="../ink/ink48.xml"/><Relationship Id="rId17" Type="http://schemas.openxmlformats.org/officeDocument/2006/relationships/image" Target="../media/image16.png"/><Relationship Id="rId33" Type="http://schemas.openxmlformats.org/officeDocument/2006/relationships/image" Target="../media/image25.png"/><Relationship Id="rId38" Type="http://schemas.openxmlformats.org/officeDocument/2006/relationships/customXml" Target="../ink/ink61.xml"/><Relationship Id="rId59" Type="http://schemas.openxmlformats.org/officeDocument/2006/relationships/image" Target="../media/image59.png"/><Relationship Id="rId103" Type="http://schemas.openxmlformats.org/officeDocument/2006/relationships/image" Target="../media/image81.png"/><Relationship Id="rId108" Type="http://schemas.openxmlformats.org/officeDocument/2006/relationships/customXml" Target="../ink/ink96.xml"/><Relationship Id="rId54" Type="http://schemas.openxmlformats.org/officeDocument/2006/relationships/customXml" Target="../ink/ink69.xml"/><Relationship Id="rId70" Type="http://schemas.openxmlformats.org/officeDocument/2006/relationships/customXml" Target="../ink/ink77.xml"/><Relationship Id="rId75" Type="http://schemas.openxmlformats.org/officeDocument/2006/relationships/image" Target="../media/image67.png"/><Relationship Id="rId91" Type="http://schemas.openxmlformats.org/officeDocument/2006/relationships/image" Target="../media/image75.png"/><Relationship Id="rId96" Type="http://schemas.openxmlformats.org/officeDocument/2006/relationships/customXml" Target="../ink/ink9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5.xml"/><Relationship Id="rId23" Type="http://schemas.openxmlformats.org/officeDocument/2006/relationships/image" Target="../media/image19.png"/><Relationship Id="rId28" Type="http://schemas.openxmlformats.org/officeDocument/2006/relationships/customXml" Target="../ink/ink56.xml"/><Relationship Id="rId49" Type="http://schemas.openxmlformats.org/officeDocument/2006/relationships/image" Target="../media/image54.png"/><Relationship Id="rId114" Type="http://schemas.openxmlformats.org/officeDocument/2006/relationships/customXml" Target="../ink/ink99.xml"/><Relationship Id="rId119" Type="http://schemas.openxmlformats.org/officeDocument/2006/relationships/image" Target="../media/image89.png"/><Relationship Id="rId10" Type="http://schemas.openxmlformats.org/officeDocument/2006/relationships/customXml" Target="../ink/ink47.xml"/><Relationship Id="rId31" Type="http://schemas.openxmlformats.org/officeDocument/2006/relationships/image" Target="../media/image23.png"/><Relationship Id="rId44" Type="http://schemas.openxmlformats.org/officeDocument/2006/relationships/customXml" Target="../ink/ink64.xml"/><Relationship Id="rId52" Type="http://schemas.openxmlformats.org/officeDocument/2006/relationships/customXml" Target="../ink/ink68.xml"/><Relationship Id="rId60" Type="http://schemas.openxmlformats.org/officeDocument/2006/relationships/customXml" Target="../ink/ink72.xml"/><Relationship Id="rId65" Type="http://schemas.openxmlformats.org/officeDocument/2006/relationships/image" Target="../media/image62.png"/><Relationship Id="rId73" Type="http://schemas.openxmlformats.org/officeDocument/2006/relationships/image" Target="../media/image66.png"/><Relationship Id="rId78" Type="http://schemas.openxmlformats.org/officeDocument/2006/relationships/customXml" Target="../ink/ink81.xml"/><Relationship Id="rId81" Type="http://schemas.openxmlformats.org/officeDocument/2006/relationships/image" Target="../media/image70.png"/><Relationship Id="rId86" Type="http://schemas.openxmlformats.org/officeDocument/2006/relationships/customXml" Target="../ink/ink85.xml"/><Relationship Id="rId94" Type="http://schemas.openxmlformats.org/officeDocument/2006/relationships/customXml" Target="../ink/ink89.xml"/><Relationship Id="rId99" Type="http://schemas.openxmlformats.org/officeDocument/2006/relationships/image" Target="../media/image79.png"/><Relationship Id="rId101" Type="http://schemas.openxmlformats.org/officeDocument/2006/relationships/image" Target="../media/image80.png"/><Relationship Id="rId4" Type="http://schemas.openxmlformats.org/officeDocument/2006/relationships/customXml" Target="../ink/ink44.xml"/><Relationship Id="rId9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customXml" Target="../ink/ink51.xml"/><Relationship Id="rId39" Type="http://schemas.openxmlformats.org/officeDocument/2006/relationships/image" Target="../media/image49.png"/><Relationship Id="rId109" Type="http://schemas.openxmlformats.org/officeDocument/2006/relationships/image" Target="../media/image84.png"/><Relationship Id="rId34" Type="http://schemas.openxmlformats.org/officeDocument/2006/relationships/customXml" Target="../ink/ink59.xml"/><Relationship Id="rId50" Type="http://schemas.openxmlformats.org/officeDocument/2006/relationships/customXml" Target="../ink/ink67.xml"/><Relationship Id="rId55" Type="http://schemas.openxmlformats.org/officeDocument/2006/relationships/image" Target="../media/image57.png"/><Relationship Id="rId76" Type="http://schemas.openxmlformats.org/officeDocument/2006/relationships/customXml" Target="../ink/ink80.xml"/><Relationship Id="rId97" Type="http://schemas.openxmlformats.org/officeDocument/2006/relationships/image" Target="../media/image78.png"/><Relationship Id="rId104" Type="http://schemas.openxmlformats.org/officeDocument/2006/relationships/customXml" Target="../ink/ink94.xml"/><Relationship Id="rId7" Type="http://schemas.openxmlformats.org/officeDocument/2006/relationships/image" Target="../media/image10.png"/><Relationship Id="rId71" Type="http://schemas.openxmlformats.org/officeDocument/2006/relationships/image" Target="../media/image65.png"/><Relationship Id="rId92" Type="http://schemas.openxmlformats.org/officeDocument/2006/relationships/customXml" Target="../ink/ink88.xml"/><Relationship Id="rId2" Type="http://schemas.openxmlformats.org/officeDocument/2006/relationships/customXml" Target="../ink/ink43.xml"/><Relationship Id="rId29" Type="http://schemas.openxmlformats.org/officeDocument/2006/relationships/image" Target="../media/image22.png"/><Relationship Id="rId24" Type="http://schemas.openxmlformats.org/officeDocument/2006/relationships/customXml" Target="../ink/ink54.xml"/><Relationship Id="rId40" Type="http://schemas.openxmlformats.org/officeDocument/2006/relationships/customXml" Target="../ink/ink62.xml"/><Relationship Id="rId45" Type="http://schemas.openxmlformats.org/officeDocument/2006/relationships/image" Target="../media/image52.png"/><Relationship Id="rId66" Type="http://schemas.openxmlformats.org/officeDocument/2006/relationships/customXml" Target="../ink/ink75.xml"/><Relationship Id="rId87" Type="http://schemas.openxmlformats.org/officeDocument/2006/relationships/image" Target="../media/image73.png"/><Relationship Id="rId110" Type="http://schemas.openxmlformats.org/officeDocument/2006/relationships/customXml" Target="../ink/ink97.xml"/><Relationship Id="rId115" Type="http://schemas.openxmlformats.org/officeDocument/2006/relationships/image" Target="../media/image87.png"/><Relationship Id="rId61" Type="http://schemas.openxmlformats.org/officeDocument/2006/relationships/image" Target="../media/image60.png"/><Relationship Id="rId82" Type="http://schemas.openxmlformats.org/officeDocument/2006/relationships/customXml" Target="../ink/ink83.xml"/><Relationship Id="rId19" Type="http://schemas.openxmlformats.org/officeDocument/2006/relationships/image" Target="../media/image17.png"/><Relationship Id="rId14" Type="http://schemas.openxmlformats.org/officeDocument/2006/relationships/customXml" Target="../ink/ink49.xml"/><Relationship Id="rId30" Type="http://schemas.openxmlformats.org/officeDocument/2006/relationships/customXml" Target="../ink/ink57.xml"/><Relationship Id="rId35" Type="http://schemas.openxmlformats.org/officeDocument/2006/relationships/image" Target="../media/image26.png"/><Relationship Id="rId56" Type="http://schemas.openxmlformats.org/officeDocument/2006/relationships/customXml" Target="../ink/ink70.xml"/><Relationship Id="rId77" Type="http://schemas.openxmlformats.org/officeDocument/2006/relationships/image" Target="../media/image68.png"/><Relationship Id="rId100" Type="http://schemas.openxmlformats.org/officeDocument/2006/relationships/customXml" Target="../ink/ink92.xml"/><Relationship Id="rId105" Type="http://schemas.openxmlformats.org/officeDocument/2006/relationships/image" Target="../media/image82.png"/><Relationship Id="rId8" Type="http://schemas.openxmlformats.org/officeDocument/2006/relationships/customXml" Target="../ink/ink46.xml"/><Relationship Id="rId51" Type="http://schemas.openxmlformats.org/officeDocument/2006/relationships/image" Target="../media/image55.png"/><Relationship Id="rId72" Type="http://schemas.openxmlformats.org/officeDocument/2006/relationships/customXml" Target="../ink/ink78.xml"/><Relationship Id="rId93" Type="http://schemas.openxmlformats.org/officeDocument/2006/relationships/image" Target="../media/image76.png"/><Relationship Id="rId98" Type="http://schemas.openxmlformats.org/officeDocument/2006/relationships/customXml" Target="../ink/ink91.xml"/><Relationship Id="rId3" Type="http://schemas.openxmlformats.org/officeDocument/2006/relationships/image" Target="../media/image8.png"/><Relationship Id="rId25" Type="http://schemas.openxmlformats.org/officeDocument/2006/relationships/image" Target="../media/image20.png"/><Relationship Id="rId46" Type="http://schemas.openxmlformats.org/officeDocument/2006/relationships/customXml" Target="../ink/ink65.xml"/><Relationship Id="rId67" Type="http://schemas.openxmlformats.org/officeDocument/2006/relationships/image" Target="../media/image63.png"/><Relationship Id="rId116" Type="http://schemas.openxmlformats.org/officeDocument/2006/relationships/customXml" Target="../ink/ink100.xml"/><Relationship Id="rId20" Type="http://schemas.openxmlformats.org/officeDocument/2006/relationships/customXml" Target="../ink/ink52.xml"/><Relationship Id="rId41" Type="http://schemas.openxmlformats.org/officeDocument/2006/relationships/image" Target="../media/image50.png"/><Relationship Id="rId62" Type="http://schemas.openxmlformats.org/officeDocument/2006/relationships/customXml" Target="../ink/ink73.xml"/><Relationship Id="rId83" Type="http://schemas.openxmlformats.org/officeDocument/2006/relationships/image" Target="../media/image71.png"/><Relationship Id="rId88" Type="http://schemas.openxmlformats.org/officeDocument/2006/relationships/customXml" Target="../ink/ink86.xml"/><Relationship Id="rId111" Type="http://schemas.openxmlformats.org/officeDocument/2006/relationships/image" Target="../media/image85.png"/><Relationship Id="rId15" Type="http://schemas.openxmlformats.org/officeDocument/2006/relationships/image" Target="../media/image15.png"/><Relationship Id="rId36" Type="http://schemas.openxmlformats.org/officeDocument/2006/relationships/customXml" Target="../ink/ink60.xml"/><Relationship Id="rId57" Type="http://schemas.openxmlformats.org/officeDocument/2006/relationships/image" Target="../media/image58.png"/><Relationship Id="rId106" Type="http://schemas.openxmlformats.org/officeDocument/2006/relationships/customXml" Target="../ink/ink9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1.png"/><Relationship Id="rId21" Type="http://schemas.openxmlformats.org/officeDocument/2006/relationships/customXml" Target="../ink/ink111.xml"/><Relationship Id="rId42" Type="http://schemas.openxmlformats.org/officeDocument/2006/relationships/image" Target="../media/image109.png"/><Relationship Id="rId47" Type="http://schemas.openxmlformats.org/officeDocument/2006/relationships/customXml" Target="../ink/ink124.xml"/><Relationship Id="rId63" Type="http://schemas.openxmlformats.org/officeDocument/2006/relationships/customXml" Target="../ink/ink132.xml"/><Relationship Id="rId68" Type="http://schemas.openxmlformats.org/officeDocument/2006/relationships/image" Target="../media/image122.png"/><Relationship Id="rId7" Type="http://schemas.openxmlformats.org/officeDocument/2006/relationships/customXml" Target="../ink/ink104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6.png"/><Relationship Id="rId29" Type="http://schemas.openxmlformats.org/officeDocument/2006/relationships/customXml" Target="../ink/ink115.xml"/><Relationship Id="rId11" Type="http://schemas.openxmlformats.org/officeDocument/2006/relationships/customXml" Target="../ink/ink106.xml"/><Relationship Id="rId24" Type="http://schemas.openxmlformats.org/officeDocument/2006/relationships/image" Target="../media/image100.png"/><Relationship Id="rId32" Type="http://schemas.openxmlformats.org/officeDocument/2006/relationships/image" Target="../media/image104.png"/><Relationship Id="rId37" Type="http://schemas.openxmlformats.org/officeDocument/2006/relationships/customXml" Target="../ink/ink119.xml"/><Relationship Id="rId40" Type="http://schemas.openxmlformats.org/officeDocument/2006/relationships/image" Target="../media/image108.png"/><Relationship Id="rId45" Type="http://schemas.openxmlformats.org/officeDocument/2006/relationships/customXml" Target="../ink/ink123.xml"/><Relationship Id="rId53" Type="http://schemas.openxmlformats.org/officeDocument/2006/relationships/customXml" Target="../ink/ink127.xml"/><Relationship Id="rId58" Type="http://schemas.openxmlformats.org/officeDocument/2006/relationships/image" Target="../media/image117.png"/><Relationship Id="rId66" Type="http://schemas.openxmlformats.org/officeDocument/2006/relationships/image" Target="../media/image121.png"/><Relationship Id="rId5" Type="http://schemas.openxmlformats.org/officeDocument/2006/relationships/customXml" Target="../ink/ink103.xml"/><Relationship Id="rId61" Type="http://schemas.openxmlformats.org/officeDocument/2006/relationships/customXml" Target="../ink/ink131.xml"/><Relationship Id="rId19" Type="http://schemas.openxmlformats.org/officeDocument/2006/relationships/customXml" Target="../ink/ink110.xml"/><Relationship Id="rId14" Type="http://schemas.openxmlformats.org/officeDocument/2006/relationships/image" Target="../media/image95.png"/><Relationship Id="rId22" Type="http://schemas.openxmlformats.org/officeDocument/2006/relationships/image" Target="../media/image99.png"/><Relationship Id="rId27" Type="http://schemas.openxmlformats.org/officeDocument/2006/relationships/customXml" Target="../ink/ink114.xml"/><Relationship Id="rId30" Type="http://schemas.openxmlformats.org/officeDocument/2006/relationships/image" Target="../media/image103.png"/><Relationship Id="rId35" Type="http://schemas.openxmlformats.org/officeDocument/2006/relationships/customXml" Target="../ink/ink118.xml"/><Relationship Id="rId43" Type="http://schemas.openxmlformats.org/officeDocument/2006/relationships/customXml" Target="../ink/ink122.xml"/><Relationship Id="rId48" Type="http://schemas.openxmlformats.org/officeDocument/2006/relationships/image" Target="../media/image112.png"/><Relationship Id="rId56" Type="http://schemas.openxmlformats.org/officeDocument/2006/relationships/image" Target="../media/image116.png"/><Relationship Id="rId64" Type="http://schemas.openxmlformats.org/officeDocument/2006/relationships/image" Target="../media/image120.png"/><Relationship Id="rId69" Type="http://schemas.openxmlformats.org/officeDocument/2006/relationships/customXml" Target="../ink/ink135.xml"/><Relationship Id="rId8" Type="http://schemas.openxmlformats.org/officeDocument/2006/relationships/image" Target="../media/image92.png"/><Relationship Id="rId51" Type="http://schemas.openxmlformats.org/officeDocument/2006/relationships/customXml" Target="../ink/ink126.xml"/><Relationship Id="rId3" Type="http://schemas.openxmlformats.org/officeDocument/2006/relationships/customXml" Target="../ink/ink102.xml"/><Relationship Id="rId12" Type="http://schemas.openxmlformats.org/officeDocument/2006/relationships/image" Target="../media/image94.png"/><Relationship Id="rId17" Type="http://schemas.openxmlformats.org/officeDocument/2006/relationships/customXml" Target="../ink/ink109.xml"/><Relationship Id="rId25" Type="http://schemas.openxmlformats.org/officeDocument/2006/relationships/customXml" Target="../ink/ink113.xml"/><Relationship Id="rId33" Type="http://schemas.openxmlformats.org/officeDocument/2006/relationships/customXml" Target="../ink/ink117.xml"/><Relationship Id="rId38" Type="http://schemas.openxmlformats.org/officeDocument/2006/relationships/image" Target="../media/image107.png"/><Relationship Id="rId46" Type="http://schemas.openxmlformats.org/officeDocument/2006/relationships/image" Target="../media/image111.png"/><Relationship Id="rId59" Type="http://schemas.openxmlformats.org/officeDocument/2006/relationships/customXml" Target="../ink/ink130.xml"/><Relationship Id="rId67" Type="http://schemas.openxmlformats.org/officeDocument/2006/relationships/customXml" Target="../ink/ink134.xml"/><Relationship Id="rId20" Type="http://schemas.openxmlformats.org/officeDocument/2006/relationships/image" Target="../media/image98.png"/><Relationship Id="rId41" Type="http://schemas.openxmlformats.org/officeDocument/2006/relationships/customXml" Target="../ink/ink121.xml"/><Relationship Id="rId54" Type="http://schemas.openxmlformats.org/officeDocument/2006/relationships/image" Target="../media/image115.png"/><Relationship Id="rId62" Type="http://schemas.openxmlformats.org/officeDocument/2006/relationships/image" Target="../media/image119.png"/><Relationship Id="rId70" Type="http://schemas.openxmlformats.org/officeDocument/2006/relationships/image" Target="../media/image1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15" Type="http://schemas.openxmlformats.org/officeDocument/2006/relationships/customXml" Target="../ink/ink108.xml"/><Relationship Id="rId23" Type="http://schemas.openxmlformats.org/officeDocument/2006/relationships/customXml" Target="../ink/ink112.xml"/><Relationship Id="rId28" Type="http://schemas.openxmlformats.org/officeDocument/2006/relationships/image" Target="../media/image102.png"/><Relationship Id="rId36" Type="http://schemas.openxmlformats.org/officeDocument/2006/relationships/image" Target="../media/image106.png"/><Relationship Id="rId49" Type="http://schemas.openxmlformats.org/officeDocument/2006/relationships/customXml" Target="../ink/ink125.xml"/><Relationship Id="rId57" Type="http://schemas.openxmlformats.org/officeDocument/2006/relationships/customXml" Target="../ink/ink129.xml"/><Relationship Id="rId10" Type="http://schemas.openxmlformats.org/officeDocument/2006/relationships/image" Target="../media/image93.png"/><Relationship Id="rId31" Type="http://schemas.openxmlformats.org/officeDocument/2006/relationships/customXml" Target="../ink/ink116.xml"/><Relationship Id="rId44" Type="http://schemas.openxmlformats.org/officeDocument/2006/relationships/image" Target="../media/image110.png"/><Relationship Id="rId52" Type="http://schemas.openxmlformats.org/officeDocument/2006/relationships/image" Target="../media/image114.png"/><Relationship Id="rId60" Type="http://schemas.openxmlformats.org/officeDocument/2006/relationships/image" Target="../media/image118.png"/><Relationship Id="rId65" Type="http://schemas.openxmlformats.org/officeDocument/2006/relationships/customXml" Target="../ink/ink133.xml"/><Relationship Id="rId4" Type="http://schemas.openxmlformats.org/officeDocument/2006/relationships/image" Target="../media/image90.png"/><Relationship Id="rId9" Type="http://schemas.openxmlformats.org/officeDocument/2006/relationships/customXml" Target="../ink/ink105.xml"/><Relationship Id="rId13" Type="http://schemas.openxmlformats.org/officeDocument/2006/relationships/customXml" Target="../ink/ink107.xml"/><Relationship Id="rId18" Type="http://schemas.openxmlformats.org/officeDocument/2006/relationships/image" Target="../media/image97.png"/><Relationship Id="rId39" Type="http://schemas.openxmlformats.org/officeDocument/2006/relationships/customXml" Target="../ink/ink120.xml"/><Relationship Id="rId34" Type="http://schemas.openxmlformats.org/officeDocument/2006/relationships/image" Target="../media/image105.png"/><Relationship Id="rId50" Type="http://schemas.openxmlformats.org/officeDocument/2006/relationships/image" Target="../media/image113.png"/><Relationship Id="rId55" Type="http://schemas.openxmlformats.org/officeDocument/2006/relationships/customXml" Target="../ink/ink1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Nicolas Y.C. Triebold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Semester Project</a:t>
            </a:r>
            <a:br>
              <a:rPr lang="de-CH" dirty="0"/>
            </a:br>
            <a:r>
              <a:rPr lang="de-CH" dirty="0"/>
              <a:t>Weekly Meeting – 07-11-2022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07.11.2022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37829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3849" y="2024064"/>
            <a:ext cx="8662496" cy="4210046"/>
          </a:xfrm>
        </p:spPr>
        <p:txBody>
          <a:bodyPr/>
          <a:lstStyle/>
          <a:p>
            <a:r>
              <a:rPr lang="de-CH" dirty="0"/>
              <a:t>As </a:t>
            </a:r>
            <a:r>
              <a:rPr lang="de-CH" dirty="0" err="1"/>
              <a:t>mentioned</a:t>
            </a:r>
            <a:r>
              <a:rPr lang="de-CH" dirty="0"/>
              <a:t> last </a:t>
            </a:r>
            <a:r>
              <a:rPr lang="de-CH" dirty="0" err="1"/>
              <a:t>week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busy</a:t>
            </a:r>
            <a:r>
              <a:rPr lang="de-CH" dirty="0"/>
              <a:t> with </a:t>
            </a:r>
            <a:r>
              <a:rPr lang="de-CH" dirty="0" err="1"/>
              <a:t>military</a:t>
            </a:r>
            <a:r>
              <a:rPr lang="de-CH" dirty="0"/>
              <a:t> (</a:t>
            </a:r>
            <a:r>
              <a:rPr lang="de-CH" i="1" dirty="0" err="1"/>
              <a:t>ugh</a:t>
            </a:r>
            <a:r>
              <a:rPr lang="de-CH" dirty="0"/>
              <a:t>) on </a:t>
            </a:r>
            <a:r>
              <a:rPr lang="de-CH" dirty="0" err="1"/>
              <a:t>Thursday</a:t>
            </a:r>
            <a:r>
              <a:rPr lang="de-CH" dirty="0"/>
              <a:t> and Friday and VSS </a:t>
            </a:r>
            <a:r>
              <a:rPr lang="de-CH" dirty="0" err="1"/>
              <a:t>Delegates</a:t>
            </a:r>
            <a:r>
              <a:rPr lang="de-CH" dirty="0"/>
              <a:t> </a:t>
            </a:r>
            <a:r>
              <a:rPr lang="de-CH" dirty="0" err="1"/>
              <a:t>assembly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whole</a:t>
            </a:r>
            <a:r>
              <a:rPr lang="de-CH" dirty="0"/>
              <a:t> </a:t>
            </a:r>
            <a:r>
              <a:rPr lang="de-CH" dirty="0" err="1"/>
              <a:t>weekend</a:t>
            </a:r>
            <a:endParaRPr lang="de-CH" dirty="0"/>
          </a:p>
          <a:p>
            <a:pPr lvl="1"/>
            <a:r>
              <a:rPr lang="de-CH" dirty="0"/>
              <a:t>-&gt; </a:t>
            </a:r>
            <a:r>
              <a:rPr lang="de-CH" dirty="0" err="1"/>
              <a:t>Could</a:t>
            </a:r>
            <a:r>
              <a:rPr lang="de-CH" dirty="0"/>
              <a:t> not do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much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I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liked</a:t>
            </a:r>
            <a:r>
              <a:rPr lang="de-CH" dirty="0"/>
              <a:t> to do </a:t>
            </a:r>
          </a:p>
          <a:p>
            <a:pPr lvl="2"/>
            <a:r>
              <a:rPr lang="de-CH" dirty="0"/>
              <a:t>(not a </a:t>
            </a:r>
            <a:r>
              <a:rPr lang="de-CH" dirty="0" err="1"/>
              <a:t>chance</a:t>
            </a:r>
            <a:r>
              <a:rPr lang="de-CH" dirty="0"/>
              <a:t> to </a:t>
            </a:r>
            <a:r>
              <a:rPr lang="de-CH" dirty="0" err="1"/>
              <a:t>concentrate</a:t>
            </a:r>
            <a:r>
              <a:rPr lang="de-CH" dirty="0"/>
              <a:t> and </a:t>
            </a:r>
            <a:r>
              <a:rPr lang="de-CH" dirty="0" err="1"/>
              <a:t>read</a:t>
            </a:r>
            <a:r>
              <a:rPr lang="de-CH" dirty="0"/>
              <a:t>/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being</a:t>
            </a:r>
            <a:r>
              <a:rPr lang="de-CH" dirty="0"/>
              <a:t> </a:t>
            </a:r>
            <a:r>
              <a:rPr lang="de-CH" dirty="0" err="1"/>
              <a:t>interrupted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5 </a:t>
            </a:r>
            <a:r>
              <a:rPr lang="de-CH" dirty="0" err="1"/>
              <a:t>minutes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I did find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further</a:t>
            </a:r>
            <a:r>
              <a:rPr lang="de-CH" dirty="0"/>
              <a:t> </a:t>
            </a:r>
            <a:r>
              <a:rPr lang="de-CH" dirty="0" err="1"/>
              <a:t>literature</a:t>
            </a:r>
            <a:r>
              <a:rPr lang="de-CH" dirty="0"/>
              <a:t> I </a:t>
            </a:r>
            <a:r>
              <a:rPr lang="de-CH" dirty="0" err="1"/>
              <a:t>read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on, but I was </a:t>
            </a:r>
            <a:r>
              <a:rPr lang="de-CH" dirty="0" err="1"/>
              <a:t>unable</a:t>
            </a:r>
            <a:r>
              <a:rPr lang="de-CH" dirty="0"/>
              <a:t> to </a:t>
            </a:r>
            <a:r>
              <a:rPr lang="de-CH" dirty="0" err="1"/>
              <a:t>read</a:t>
            </a:r>
            <a:r>
              <a:rPr lang="de-CH" dirty="0"/>
              <a:t> and </a:t>
            </a:r>
            <a:r>
              <a:rPr lang="de-CH" dirty="0" err="1"/>
              <a:t>summarize</a:t>
            </a:r>
            <a:r>
              <a:rPr lang="de-CH" dirty="0"/>
              <a:t> all of them </a:t>
            </a:r>
            <a:r>
              <a:rPr lang="de-CH" dirty="0" err="1"/>
              <a:t>yet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(</a:t>
            </a:r>
            <a:r>
              <a:rPr lang="de-CH" dirty="0" err="1"/>
              <a:t>planned</a:t>
            </a:r>
            <a:r>
              <a:rPr lang="de-CH" dirty="0"/>
              <a:t> to-do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evening</a:t>
            </a:r>
            <a:r>
              <a:rPr lang="de-CH" dirty="0"/>
              <a:t> and </a:t>
            </a:r>
            <a:r>
              <a:rPr lang="de-CH" dirty="0" err="1"/>
              <a:t>tomorrow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 err="1"/>
              <a:t>Looked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briefly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capture</a:t>
            </a:r>
            <a:r>
              <a:rPr lang="de-CH" dirty="0"/>
              <a:t> in Unity and VR (but </a:t>
            </a:r>
            <a:r>
              <a:rPr lang="de-CH" dirty="0" err="1"/>
              <a:t>nothing</a:t>
            </a:r>
            <a:r>
              <a:rPr lang="de-CH" dirty="0"/>
              <a:t> </a:t>
            </a:r>
            <a:r>
              <a:rPr lang="de-CH" dirty="0" err="1"/>
              <a:t>presentable</a:t>
            </a:r>
            <a:r>
              <a:rPr lang="de-CH" dirty="0"/>
              <a:t> </a:t>
            </a:r>
            <a:r>
              <a:rPr lang="de-CH" dirty="0" err="1"/>
              <a:t>yet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my </a:t>
            </a:r>
            <a:r>
              <a:rPr lang="de-CH" dirty="0" err="1"/>
              <a:t>access</a:t>
            </a:r>
            <a:r>
              <a:rPr lang="de-CH" dirty="0"/>
              <a:t> to my PC with Unity was limited)</a:t>
            </a:r>
          </a:p>
          <a:p>
            <a:endParaRPr lang="de-CH" dirty="0"/>
          </a:p>
          <a:p>
            <a:r>
              <a:rPr lang="de-CH" dirty="0" err="1"/>
              <a:t>Worked</a:t>
            </a:r>
            <a:r>
              <a:rPr lang="de-CH" dirty="0"/>
              <a:t> and </a:t>
            </a:r>
            <a:r>
              <a:rPr lang="de-CH" dirty="0" err="1"/>
              <a:t>thought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study</a:t>
            </a:r>
            <a:endParaRPr lang="de-CH" dirty="0"/>
          </a:p>
          <a:p>
            <a:pPr lvl="1"/>
            <a:r>
              <a:rPr lang="de-CH" dirty="0"/>
              <a:t>I </a:t>
            </a:r>
            <a:r>
              <a:rPr lang="de-CH" dirty="0" err="1"/>
              <a:t>think</a:t>
            </a:r>
            <a:r>
              <a:rPr lang="de-CH" dirty="0"/>
              <a:t> I </a:t>
            </a:r>
            <a:r>
              <a:rPr lang="de-CH" dirty="0" err="1"/>
              <a:t>have</a:t>
            </a:r>
            <a:r>
              <a:rPr lang="de-CH" dirty="0"/>
              <a:t> a </a:t>
            </a:r>
            <a:r>
              <a:rPr lang="de-CH" dirty="0" err="1"/>
              <a:t>presentable</a:t>
            </a:r>
            <a:r>
              <a:rPr lang="de-CH" dirty="0"/>
              <a:t> </a:t>
            </a:r>
            <a:r>
              <a:rPr lang="de-CH" dirty="0" err="1"/>
              <a:t>idea</a:t>
            </a:r>
            <a:r>
              <a:rPr lang="de-CH" dirty="0"/>
              <a:t> </a:t>
            </a:r>
            <a:r>
              <a:rPr lang="de-CH" dirty="0" err="1"/>
              <a:t>now</a:t>
            </a:r>
            <a:r>
              <a:rPr lang="de-CH" dirty="0"/>
              <a:t>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07.11.2022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Last </a:t>
            </a:r>
            <a:r>
              <a:rPr lang="de-CH" dirty="0" err="1"/>
              <a:t>Week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30836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Time </a:t>
            </a:r>
            <a:r>
              <a:rPr lang="de-CH" dirty="0" err="1"/>
              <a:t>management</a:t>
            </a:r>
            <a:r>
              <a:rPr lang="de-CH" dirty="0"/>
              <a:t> (will </a:t>
            </a:r>
            <a:r>
              <a:rPr lang="de-CH" dirty="0" err="1"/>
              <a:t>improve</a:t>
            </a:r>
            <a:r>
              <a:rPr lang="de-CH" dirty="0"/>
              <a:t> from </a:t>
            </a:r>
            <a:r>
              <a:rPr lang="de-CH" dirty="0" err="1"/>
              <a:t>now</a:t>
            </a:r>
            <a:r>
              <a:rPr lang="de-CH" dirty="0"/>
              <a:t> on! </a:t>
            </a:r>
            <a:r>
              <a:rPr lang="de-CH" dirty="0">
                <a:sym typeface="Wingdings" panose="05000000000000000000" pitchFamily="2" charset="2"/>
              </a:rPr>
              <a:t> )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So </a:t>
            </a:r>
            <a:r>
              <a:rPr lang="de-CH" dirty="0" err="1">
                <a:sym typeface="Wingdings" panose="05000000000000000000" pitchFamily="2" charset="2"/>
              </a:rPr>
              <a:t>may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possibilities</a:t>
            </a:r>
            <a:r>
              <a:rPr lang="de-CH" dirty="0">
                <a:sym typeface="Wingdings" panose="05000000000000000000" pitchFamily="2" charset="2"/>
              </a:rPr>
              <a:t> and not </a:t>
            </a:r>
            <a:r>
              <a:rPr lang="de-CH" dirty="0" err="1">
                <a:sym typeface="Wingdings" panose="05000000000000000000" pitchFamily="2" charset="2"/>
              </a:rPr>
              <a:t>many</a:t>
            </a:r>
            <a:r>
              <a:rPr lang="de-CH" dirty="0">
                <a:sym typeface="Wingdings" panose="05000000000000000000" pitchFamily="2" charset="2"/>
              </a:rPr>
              <a:t> and not </a:t>
            </a:r>
            <a:r>
              <a:rPr lang="de-CH" dirty="0" err="1">
                <a:sym typeface="Wingdings" panose="05000000000000000000" pitchFamily="2" charset="2"/>
              </a:rPr>
              <a:t>many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other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research</a:t>
            </a:r>
            <a:r>
              <a:rPr lang="de-CH" dirty="0">
                <a:sym typeface="Wingdings" panose="05000000000000000000" pitchFamily="2" charset="2"/>
              </a:rPr>
              <a:t> in </a:t>
            </a:r>
            <a:r>
              <a:rPr lang="de-CH" dirty="0" err="1">
                <a:sym typeface="Wingdings" panose="05000000000000000000" pitchFamily="2" charset="2"/>
              </a:rPr>
              <a:t>this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direction</a:t>
            </a:r>
            <a:r>
              <a:rPr lang="de-CH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e-CH" dirty="0" err="1">
                <a:sym typeface="Wingdings" panose="05000000000000000000" pitchFamily="2" charset="2"/>
              </a:rPr>
              <a:t>Would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be</a:t>
            </a:r>
            <a:r>
              <a:rPr lang="de-CH" dirty="0">
                <a:sym typeface="Wingdings" panose="05000000000000000000" pitchFamily="2" charset="2"/>
              </a:rPr>
              <a:t> possible to </a:t>
            </a:r>
            <a:r>
              <a:rPr lang="de-CH" dirty="0" err="1">
                <a:sym typeface="Wingdings" panose="05000000000000000000" pitchFamily="2" charset="2"/>
              </a:rPr>
              <a:t>access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earlier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research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projects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done</a:t>
            </a:r>
            <a:r>
              <a:rPr lang="de-CH" dirty="0">
                <a:sym typeface="Wingdings" panose="05000000000000000000" pitchFamily="2" charset="2"/>
              </a:rPr>
              <a:t> at ICVR </a:t>
            </a:r>
            <a:r>
              <a:rPr lang="de-CH" dirty="0" err="1">
                <a:sym typeface="Wingdings" panose="05000000000000000000" pitchFamily="2" charset="2"/>
              </a:rPr>
              <a:t>as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those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might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provide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helpful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inputs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well</a:t>
            </a:r>
            <a:r>
              <a:rPr lang="de-CH" dirty="0">
                <a:sym typeface="Wingdings" panose="05000000000000000000" pitchFamily="2" charset="2"/>
              </a:rPr>
              <a:t> (</a:t>
            </a:r>
            <a:r>
              <a:rPr lang="de-CH" dirty="0" err="1">
                <a:sym typeface="Wingdings" panose="05000000000000000000" pitchFamily="2" charset="2"/>
              </a:rPr>
              <a:t>certain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unforseeable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challenges</a:t>
            </a:r>
            <a:r>
              <a:rPr lang="de-CH" dirty="0">
                <a:sym typeface="Wingdings" panose="05000000000000000000" pitchFamily="2" charset="2"/>
              </a:rPr>
              <a:t> or </a:t>
            </a:r>
            <a:r>
              <a:rPr lang="de-CH" dirty="0" err="1">
                <a:sym typeface="Wingdings" panose="05000000000000000000" pitchFamily="2" charset="2"/>
              </a:rPr>
              <a:t>things</a:t>
            </a:r>
            <a:r>
              <a:rPr lang="de-CH" dirty="0">
                <a:sym typeface="Wingdings" panose="05000000000000000000" pitchFamily="2" charset="2"/>
              </a:rPr>
              <a:t> they </a:t>
            </a:r>
            <a:r>
              <a:rPr lang="de-CH" dirty="0" err="1">
                <a:sym typeface="Wingdings" panose="05000000000000000000" pitchFamily="2" charset="2"/>
              </a:rPr>
              <a:t>mention</a:t>
            </a:r>
            <a:r>
              <a:rPr lang="de-CH" dirty="0">
                <a:sym typeface="Wingdings" panose="05000000000000000000" pitchFamily="2" charset="2"/>
              </a:rPr>
              <a:t> they </a:t>
            </a:r>
            <a:r>
              <a:rPr lang="de-CH" dirty="0" err="1">
                <a:sym typeface="Wingdings" panose="05000000000000000000" pitchFamily="2" charset="2"/>
              </a:rPr>
              <a:t>would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have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done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differently</a:t>
            </a:r>
            <a:r>
              <a:rPr lang="de-CH" dirty="0">
                <a:sym typeface="Wingdings" panose="05000000000000000000" pitchFamily="2" charset="2"/>
              </a:rPr>
              <a:t> etc.)?</a:t>
            </a:r>
          </a:p>
          <a:p>
            <a:pPr lvl="1"/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07.11.2022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Challenges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7728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 is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three</a:t>
            </a:r>
            <a:r>
              <a:rPr lang="de-CH" dirty="0"/>
              <a:t> </a:t>
            </a:r>
            <a:r>
              <a:rPr lang="de-CH" dirty="0" err="1"/>
              <a:t>parts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  <a:p>
            <a:pPr lvl="1"/>
            <a:r>
              <a:rPr lang="de-CH" dirty="0"/>
              <a:t>1. Test in RL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restrictions</a:t>
            </a:r>
            <a:r>
              <a:rPr lang="de-CH" dirty="0"/>
              <a:t>, </a:t>
            </a:r>
            <a:r>
              <a:rPr lang="de-CH" dirty="0" err="1"/>
              <a:t>which</a:t>
            </a:r>
            <a:r>
              <a:rPr lang="de-CH" dirty="0"/>
              <a:t> 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baseline</a:t>
            </a:r>
            <a:endParaRPr lang="de-CH" dirty="0"/>
          </a:p>
          <a:p>
            <a:endParaRPr lang="de-CH" dirty="0"/>
          </a:p>
          <a:p>
            <a:pPr lvl="1"/>
            <a:r>
              <a:rPr lang="de-CH" dirty="0"/>
              <a:t>2. 	Test in VR/RL with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restriction</a:t>
            </a:r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/>
              <a:t>3. Test in RL/VR with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restriction</a:t>
            </a:r>
            <a:endParaRPr lang="de-CH" dirty="0"/>
          </a:p>
          <a:p>
            <a:pPr marL="271462" lvl="1" indent="0">
              <a:buNone/>
            </a:pPr>
            <a:endParaRPr lang="de-CH" dirty="0"/>
          </a:p>
          <a:p>
            <a:endParaRPr lang="de-CH" dirty="0"/>
          </a:p>
          <a:p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restriction</a:t>
            </a:r>
            <a:r>
              <a:rPr lang="de-CH" dirty="0"/>
              <a:t> 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for VR and RL and there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a </a:t>
            </a:r>
            <a:r>
              <a:rPr lang="de-CH" dirty="0" err="1"/>
              <a:t>short</a:t>
            </a:r>
            <a:r>
              <a:rPr lang="de-CH" dirty="0"/>
              <a:t> </a:t>
            </a:r>
            <a:r>
              <a:rPr lang="de-CH" dirty="0" err="1"/>
              <a:t>questionaires</a:t>
            </a:r>
            <a:r>
              <a:rPr lang="de-CH" dirty="0"/>
              <a:t> </a:t>
            </a:r>
            <a:r>
              <a:rPr lang="de-CH" dirty="0" err="1"/>
              <a:t>before</a:t>
            </a:r>
            <a:r>
              <a:rPr lang="de-CH" dirty="0"/>
              <a:t>, after and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tests</a:t>
            </a:r>
            <a:r>
              <a:rPr lang="de-CH" dirty="0"/>
              <a:t> (I </a:t>
            </a:r>
            <a:r>
              <a:rPr lang="de-CH" dirty="0" err="1"/>
              <a:t>already</a:t>
            </a:r>
            <a:r>
              <a:rPr lang="de-CH" dirty="0"/>
              <a:t> </a:t>
            </a:r>
            <a:r>
              <a:rPr lang="de-CH" dirty="0" err="1"/>
              <a:t>started</a:t>
            </a:r>
            <a:r>
              <a:rPr lang="de-CH" dirty="0"/>
              <a:t> </a:t>
            </a:r>
            <a:r>
              <a:rPr lang="de-CH" dirty="0" err="1"/>
              <a:t>writing</a:t>
            </a:r>
            <a:r>
              <a:rPr lang="de-CH" dirty="0"/>
              <a:t> a </a:t>
            </a:r>
            <a:r>
              <a:rPr lang="de-CH" dirty="0" err="1"/>
              <a:t>study</a:t>
            </a:r>
            <a:r>
              <a:rPr lang="de-CH" dirty="0"/>
              <a:t> design/plan in </a:t>
            </a:r>
            <a:r>
              <a:rPr lang="de-CH" dirty="0" err="1"/>
              <a:t>overleaf</a:t>
            </a:r>
            <a:r>
              <a:rPr lang="de-CH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07.11.2022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Idea for User Study</a:t>
            </a:r>
          </a:p>
        </p:txBody>
      </p:sp>
    </p:spTree>
    <p:extLst>
      <p:ext uri="{BB962C8B-B14F-4D97-AF65-F5344CB8AC3E}">
        <p14:creationId xmlns:p14="http://schemas.microsoft.com/office/powerpoint/2010/main" val="23964497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One Test, </a:t>
            </a:r>
            <a:r>
              <a:rPr lang="de-CH" dirty="0" err="1"/>
              <a:t>which</a:t>
            </a:r>
            <a:r>
              <a:rPr lang="de-CH" dirty="0"/>
              <a:t> is </a:t>
            </a:r>
            <a:r>
              <a:rPr lang="de-CH" dirty="0" err="1"/>
              <a:t>done</a:t>
            </a:r>
            <a:r>
              <a:rPr lang="de-CH" dirty="0"/>
              <a:t> </a:t>
            </a:r>
            <a:r>
              <a:rPr lang="de-CH" dirty="0" err="1"/>
              <a:t>either</a:t>
            </a:r>
            <a:r>
              <a:rPr lang="de-CH" dirty="0"/>
              <a:t> in RL with or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restriction</a:t>
            </a:r>
            <a:r>
              <a:rPr lang="de-CH" dirty="0"/>
              <a:t>, or in VR with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restriction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like </a:t>
            </a:r>
            <a:r>
              <a:rPr lang="de-CH" dirty="0" err="1"/>
              <a:t>this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1. </a:t>
            </a:r>
            <a:r>
              <a:rPr lang="de-CH" dirty="0" err="1"/>
              <a:t>Calibration</a:t>
            </a:r>
            <a:r>
              <a:rPr lang="de-CH" dirty="0"/>
              <a:t> </a:t>
            </a:r>
            <a:r>
              <a:rPr lang="de-CH" dirty="0" err="1"/>
              <a:t>phase</a:t>
            </a:r>
            <a:r>
              <a:rPr lang="de-CH" dirty="0"/>
              <a:t>: The </a:t>
            </a:r>
            <a:r>
              <a:rPr lang="de-CH" dirty="0" err="1"/>
              <a:t>user</a:t>
            </a:r>
            <a:r>
              <a:rPr lang="de-CH" dirty="0"/>
              <a:t> is </a:t>
            </a:r>
            <a:r>
              <a:rPr lang="de-CH" dirty="0" err="1"/>
              <a:t>asked</a:t>
            </a:r>
            <a:r>
              <a:rPr lang="de-CH" dirty="0"/>
              <a:t> to </a:t>
            </a:r>
            <a:r>
              <a:rPr lang="de-CH" dirty="0" err="1"/>
              <a:t>look</a:t>
            </a:r>
            <a:r>
              <a:rPr lang="de-CH" dirty="0"/>
              <a:t> </a:t>
            </a:r>
            <a:r>
              <a:rPr lang="de-CH" dirty="0" err="1"/>
              <a:t>straight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(one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a </a:t>
            </a:r>
            <a:r>
              <a:rPr lang="de-CH" dirty="0" err="1"/>
              <a:t>marker</a:t>
            </a:r>
            <a:r>
              <a:rPr lang="de-CH" dirty="0"/>
              <a:t> for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default</a:t>
            </a:r>
            <a:r>
              <a:rPr lang="de-CH" dirty="0"/>
              <a:t> </a:t>
            </a:r>
            <a:r>
              <a:rPr lang="de-CH" dirty="0" err="1"/>
              <a:t>position</a:t>
            </a:r>
            <a:r>
              <a:rPr lang="de-CH" dirty="0"/>
              <a:t>, </a:t>
            </a:r>
            <a:r>
              <a:rPr lang="de-CH" dirty="0" err="1"/>
              <a:t>both</a:t>
            </a:r>
            <a:r>
              <a:rPr lang="de-CH" dirty="0"/>
              <a:t> in RL and VR)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07.11.2022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Idea for User Study</a:t>
            </a: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5D43997-4FB0-B3C3-1799-4CC4EEF3FBFC}"/>
              </a:ext>
            </a:extLst>
          </p:cNvPr>
          <p:cNvGrpSpPr/>
          <p:nvPr/>
        </p:nvGrpSpPr>
        <p:grpSpPr>
          <a:xfrm>
            <a:off x="755943" y="4024154"/>
            <a:ext cx="2770920" cy="1976400"/>
            <a:chOff x="755943" y="4024154"/>
            <a:chExt cx="2770920" cy="19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6A2A2A96-E805-FA80-A92D-6F842B5D6854}"/>
                    </a:ext>
                  </a:extLst>
                </p14:cNvPr>
                <p14:cNvContentPartPr/>
                <p14:nvPr/>
              </p14:nvContentPartPr>
              <p14:xfrm>
                <a:off x="1694463" y="4717874"/>
                <a:ext cx="756000" cy="3996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6A2A2A96-E805-FA80-A92D-6F842B5D685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85463" y="4709234"/>
                  <a:ext cx="773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0834F634-8656-23CA-6F92-63E70812C7F3}"/>
                    </a:ext>
                  </a:extLst>
                </p14:cNvPr>
                <p14:cNvContentPartPr/>
                <p14:nvPr/>
              </p14:nvContentPartPr>
              <p14:xfrm>
                <a:off x="2424183" y="4662074"/>
                <a:ext cx="192240" cy="131040"/>
              </p14:xfrm>
            </p:contentPart>
          </mc:Choice>
          <mc:Fallback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0834F634-8656-23CA-6F92-63E70812C7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15543" y="4653434"/>
                  <a:ext cx="209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651F8402-EC7A-87C0-4F0E-E673DD2CAE80}"/>
                    </a:ext>
                  </a:extLst>
                </p14:cNvPr>
                <p14:cNvContentPartPr/>
                <p14:nvPr/>
              </p14:nvContentPartPr>
              <p14:xfrm>
                <a:off x="1378023" y="5308634"/>
                <a:ext cx="161640" cy="302760"/>
              </p14:xfrm>
            </p:contentPart>
          </mc:Choice>
          <mc:Fallback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651F8402-EC7A-87C0-4F0E-E673DD2CAE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9023" y="5299634"/>
                  <a:ext cx="1792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7A194F3A-30A5-F168-1402-D354261688DA}"/>
                    </a:ext>
                  </a:extLst>
                </p14:cNvPr>
                <p14:cNvContentPartPr/>
                <p14:nvPr/>
              </p14:nvContentPartPr>
              <p14:xfrm>
                <a:off x="1567743" y="5271554"/>
                <a:ext cx="144360" cy="369360"/>
              </p14:xfrm>
            </p:contentPart>
          </mc:Choice>
          <mc:Fallback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7A194F3A-30A5-F168-1402-D354261688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59103" y="5262914"/>
                  <a:ext cx="162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7CEECA2B-8DAA-FA78-E810-3B9CA4414206}"/>
                    </a:ext>
                  </a:extLst>
                </p14:cNvPr>
                <p14:cNvContentPartPr/>
                <p14:nvPr/>
              </p14:nvContentPartPr>
              <p14:xfrm>
                <a:off x="1542903" y="4815074"/>
                <a:ext cx="27720" cy="50724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7CEECA2B-8DAA-FA78-E810-3B9CA44142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33903" y="4806434"/>
                  <a:ext cx="4536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B17C6FEE-0CA4-4636-1B6B-F711D86E6983}"/>
                    </a:ext>
                  </a:extLst>
                </p14:cNvPr>
                <p14:cNvContentPartPr/>
                <p14:nvPr/>
              </p14:nvContentPartPr>
              <p14:xfrm>
                <a:off x="1453623" y="4663514"/>
                <a:ext cx="170640" cy="22032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B17C6FEE-0CA4-4636-1B6B-F711D86E69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44983" y="4654514"/>
                  <a:ext cx="1882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5755D2B4-37AD-A237-48D3-BB6B936EB884}"/>
                    </a:ext>
                  </a:extLst>
                </p14:cNvPr>
                <p14:cNvContentPartPr/>
                <p14:nvPr/>
              </p14:nvContentPartPr>
              <p14:xfrm>
                <a:off x="1578543" y="4992554"/>
                <a:ext cx="19080" cy="1692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5755D2B4-37AD-A237-48D3-BB6B936EB8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69543" y="4983554"/>
                  <a:ext cx="36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3FC7AFED-76B7-F195-3FFD-7846E40FD2BB}"/>
                    </a:ext>
                  </a:extLst>
                </p14:cNvPr>
                <p14:cNvContentPartPr/>
                <p14:nvPr/>
              </p14:nvContentPartPr>
              <p14:xfrm>
                <a:off x="1557303" y="4923794"/>
                <a:ext cx="100440" cy="12672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3FC7AFED-76B7-F195-3FFD-7846E40FD2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48303" y="4915154"/>
                  <a:ext cx="118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14C64ABE-0271-CDC4-E781-6770A907EEA0}"/>
                    </a:ext>
                  </a:extLst>
                </p14:cNvPr>
                <p14:cNvContentPartPr/>
                <p14:nvPr/>
              </p14:nvContentPartPr>
              <p14:xfrm>
                <a:off x="1280823" y="4994714"/>
                <a:ext cx="283320" cy="6336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14C64ABE-0271-CDC4-E781-6770A907EE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71823" y="4986074"/>
                  <a:ext cx="300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83B8EE86-C444-BDB2-0CAB-9B28CA541B49}"/>
                    </a:ext>
                  </a:extLst>
                </p14:cNvPr>
                <p14:cNvContentPartPr/>
                <p14:nvPr/>
              </p14:nvContentPartPr>
              <p14:xfrm>
                <a:off x="755943" y="5199914"/>
                <a:ext cx="692280" cy="6660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83B8EE86-C444-BDB2-0CAB-9B28CA541B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6943" y="5190914"/>
                  <a:ext cx="7099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B390007D-F2DB-0DE8-627B-CF5231E0DB5C}"/>
                    </a:ext>
                  </a:extLst>
                </p14:cNvPr>
                <p14:cNvContentPartPr/>
                <p14:nvPr/>
              </p14:nvContentPartPr>
              <p14:xfrm>
                <a:off x="1707063" y="5238434"/>
                <a:ext cx="750960" cy="2808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B390007D-F2DB-0DE8-627B-CF5231E0DB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98063" y="5229794"/>
                  <a:ext cx="768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9AC60DE-640C-C18A-F220-088351D934E2}"/>
                    </a:ext>
                  </a:extLst>
                </p14:cNvPr>
                <p14:cNvContentPartPr/>
                <p14:nvPr/>
              </p14:nvContentPartPr>
              <p14:xfrm>
                <a:off x="2471343" y="5221154"/>
                <a:ext cx="1055520" cy="77940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59AC60DE-640C-C18A-F220-088351D934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62343" y="5212154"/>
                  <a:ext cx="1073160" cy="7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AEB4227B-59D2-5750-03E8-FB0B83B172DD}"/>
                    </a:ext>
                  </a:extLst>
                </p14:cNvPr>
                <p14:cNvContentPartPr/>
                <p14:nvPr/>
              </p14:nvContentPartPr>
              <p14:xfrm>
                <a:off x="2496183" y="4923794"/>
                <a:ext cx="22320" cy="259920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AEB4227B-59D2-5750-03E8-FB0B83B172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87183" y="4915154"/>
                  <a:ext cx="399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B597570A-E552-1D95-4F0E-42D558BF3E8B}"/>
                    </a:ext>
                  </a:extLst>
                </p14:cNvPr>
                <p14:cNvContentPartPr/>
                <p14:nvPr/>
              </p14:nvContentPartPr>
              <p14:xfrm>
                <a:off x="2502663" y="4024154"/>
                <a:ext cx="36360" cy="54684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B597570A-E552-1D95-4F0E-42D558BF3E8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93663" y="4015154"/>
                  <a:ext cx="54000" cy="56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6A4B30D0-C70F-18E4-9908-35F7AA67452E}"/>
                  </a:ext>
                </a:extLst>
              </p14:cNvPr>
              <p14:cNvContentPartPr/>
              <p14:nvPr/>
            </p14:nvContentPartPr>
            <p14:xfrm>
              <a:off x="2910183" y="4704554"/>
              <a:ext cx="131400" cy="115920"/>
            </p14:xfrm>
          </p:contentPart>
        </mc:Choice>
        <mc:Fallback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6A4B30D0-C70F-18E4-9908-35F7AA6745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01183" y="4695554"/>
                <a:ext cx="14904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86029B4-0308-5FB9-13FD-DA7DDF3C9D06}"/>
              </a:ext>
            </a:extLst>
          </p:cNvPr>
          <p:cNvGrpSpPr/>
          <p:nvPr/>
        </p:nvGrpSpPr>
        <p:grpSpPr>
          <a:xfrm>
            <a:off x="2338143" y="6161834"/>
            <a:ext cx="998640" cy="113040"/>
            <a:chOff x="2338143" y="6161834"/>
            <a:chExt cx="99864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EAB2AC12-A97B-B108-D20A-7061C00D36F2}"/>
                    </a:ext>
                  </a:extLst>
                </p14:cNvPr>
                <p14:cNvContentPartPr/>
                <p14:nvPr/>
              </p14:nvContentPartPr>
              <p14:xfrm>
                <a:off x="2788143" y="6190274"/>
                <a:ext cx="250560" cy="5760"/>
              </p14:xfrm>
            </p:contentPart>
          </mc:Choice>
          <mc:Fallback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EAB2AC12-A97B-B108-D20A-7061C00D36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79503" y="6181634"/>
                  <a:ext cx="268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AC0A1FC0-056B-5B79-65D5-C1EE1CF3F4D2}"/>
                    </a:ext>
                  </a:extLst>
                </p14:cNvPr>
                <p14:cNvContentPartPr/>
                <p14:nvPr/>
              </p14:nvContentPartPr>
              <p14:xfrm>
                <a:off x="2338143" y="6213674"/>
                <a:ext cx="520200" cy="61200"/>
              </p14:xfrm>
            </p:contentPart>
          </mc:Choice>
          <mc:Fallback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AC0A1FC0-056B-5B79-65D5-C1EE1CF3F4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29143" y="6205034"/>
                  <a:ext cx="5378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78D61E9E-5807-2414-4CEF-97E842B5E065}"/>
                    </a:ext>
                  </a:extLst>
                </p14:cNvPr>
                <p14:cNvContentPartPr/>
                <p14:nvPr/>
              </p14:nvContentPartPr>
              <p14:xfrm>
                <a:off x="3025023" y="6161834"/>
                <a:ext cx="311760" cy="102240"/>
              </p14:xfrm>
            </p:contentPart>
          </mc:Choice>
          <mc:Fallback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78D61E9E-5807-2414-4CEF-97E842B5E06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16383" y="6152834"/>
                  <a:ext cx="32940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8" name="Freihand 47">
                <a:extLst>
                  <a:ext uri="{FF2B5EF4-FFF2-40B4-BE49-F238E27FC236}">
                    <a16:creationId xmlns:a16="http://schemas.microsoft.com/office/drawing/2014/main" id="{8FA536F7-D433-F040-2A85-3A4E0DB26B02}"/>
                  </a:ext>
                </a:extLst>
              </p14:cNvPr>
              <p14:cNvContentPartPr/>
              <p14:nvPr/>
            </p14:nvContentPartPr>
            <p14:xfrm>
              <a:off x="3124743" y="4615634"/>
              <a:ext cx="264240" cy="219960"/>
            </p14:xfrm>
          </p:contentPart>
        </mc:Choice>
        <mc:Fallback>
          <p:pic>
            <p:nvPicPr>
              <p:cNvPr id="48" name="Freihand 47">
                <a:extLst>
                  <a:ext uri="{FF2B5EF4-FFF2-40B4-BE49-F238E27FC236}">
                    <a16:creationId xmlns:a16="http://schemas.microsoft.com/office/drawing/2014/main" id="{8FA536F7-D433-F040-2A85-3A4E0DB26B0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16103" y="4606634"/>
                <a:ext cx="281880" cy="23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47D4BE6F-E53A-1810-DC1B-7287C44FBBA1}"/>
              </a:ext>
            </a:extLst>
          </p:cNvPr>
          <p:cNvGrpSpPr/>
          <p:nvPr/>
        </p:nvGrpSpPr>
        <p:grpSpPr>
          <a:xfrm>
            <a:off x="3316263" y="4099034"/>
            <a:ext cx="1770480" cy="1808280"/>
            <a:chOff x="3316263" y="4099034"/>
            <a:chExt cx="1770480" cy="180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07713725-7FB4-FA25-DDEB-DCC4D7BBF91F}"/>
                    </a:ext>
                  </a:extLst>
                </p14:cNvPr>
                <p14:cNvContentPartPr/>
                <p14:nvPr/>
              </p14:nvContentPartPr>
              <p14:xfrm>
                <a:off x="3639543" y="4677914"/>
                <a:ext cx="43560" cy="1229400"/>
              </p14:xfrm>
            </p:contentPart>
          </mc:Choice>
          <mc:Fallback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07713725-7FB4-FA25-DDEB-DCC4D7BBF9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30903" y="4668914"/>
                  <a:ext cx="61200" cy="12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D1B3F5AC-3F6E-0175-91DD-AB68E71B676D}"/>
                    </a:ext>
                  </a:extLst>
                </p14:cNvPr>
                <p14:cNvContentPartPr/>
                <p14:nvPr/>
              </p14:nvContentPartPr>
              <p14:xfrm>
                <a:off x="3620823" y="4099034"/>
                <a:ext cx="56520" cy="578880"/>
              </p14:xfrm>
            </p:contentPart>
          </mc:Choice>
          <mc:Fallback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D1B3F5AC-3F6E-0175-91DD-AB68E71B676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11823" y="4090394"/>
                  <a:ext cx="7416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016ACC1B-3C10-5089-7C1A-1315D5C3C771}"/>
                    </a:ext>
                  </a:extLst>
                </p14:cNvPr>
                <p14:cNvContentPartPr/>
                <p14:nvPr/>
              </p14:nvContentPartPr>
              <p14:xfrm>
                <a:off x="3316263" y="4451474"/>
                <a:ext cx="597960" cy="199080"/>
              </p14:xfrm>
            </p:contentPart>
          </mc:Choice>
          <mc:Fallback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016ACC1B-3C10-5089-7C1A-1315D5C3C77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07263" y="4442834"/>
                  <a:ext cx="6156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E27EABD0-B5F8-A8EA-C372-A85312BC1DD4}"/>
                    </a:ext>
                  </a:extLst>
                </p14:cNvPr>
                <p14:cNvContentPartPr/>
                <p14:nvPr/>
              </p14:nvContentPartPr>
              <p14:xfrm>
                <a:off x="4128063" y="4227914"/>
                <a:ext cx="175680" cy="373320"/>
              </p14:xfrm>
            </p:contentPart>
          </mc:Choice>
          <mc:Fallback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E27EABD0-B5F8-A8EA-C372-A85312BC1DD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19063" y="4219274"/>
                  <a:ext cx="1933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29826D5E-9022-5965-80EE-E150B3F89665}"/>
                    </a:ext>
                  </a:extLst>
                </p14:cNvPr>
                <p14:cNvContentPartPr/>
                <p14:nvPr/>
              </p14:nvContentPartPr>
              <p14:xfrm>
                <a:off x="4324983" y="4249874"/>
                <a:ext cx="297360" cy="373320"/>
              </p14:xfrm>
            </p:contentPart>
          </mc:Choice>
          <mc:Fallback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29826D5E-9022-5965-80EE-E150B3F896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16343" y="4240874"/>
                  <a:ext cx="3150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780C4C7A-8EC9-22E6-BAE3-DFB4D52025E5}"/>
                    </a:ext>
                  </a:extLst>
                </p14:cNvPr>
                <p14:cNvContentPartPr/>
                <p14:nvPr/>
              </p14:nvContentPartPr>
              <p14:xfrm>
                <a:off x="4619463" y="4478474"/>
                <a:ext cx="151920" cy="114840"/>
              </p14:xfrm>
            </p:contentPart>
          </mc:Choice>
          <mc:Fallback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780C4C7A-8EC9-22E6-BAE3-DFB4D52025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10463" y="4469834"/>
                  <a:ext cx="169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F72D2F2C-178A-55BC-678D-685651FAEBAE}"/>
                    </a:ext>
                  </a:extLst>
                </p14:cNvPr>
                <p14:cNvContentPartPr/>
                <p14:nvPr/>
              </p14:nvContentPartPr>
              <p14:xfrm>
                <a:off x="4787943" y="4504034"/>
                <a:ext cx="146520" cy="97920"/>
              </p14:xfrm>
            </p:contentPart>
          </mc:Choice>
          <mc:Fallback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F72D2F2C-178A-55BC-678D-685651FAEBA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78943" y="4495034"/>
                  <a:ext cx="164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8DD8FC9C-631F-68FA-55DA-B2E8D02E9905}"/>
                    </a:ext>
                  </a:extLst>
                </p14:cNvPr>
                <p14:cNvContentPartPr/>
                <p14:nvPr/>
              </p14:nvContentPartPr>
              <p14:xfrm>
                <a:off x="4965423" y="4272554"/>
                <a:ext cx="13320" cy="298440"/>
              </p14:xfrm>
            </p:contentPart>
          </mc:Choice>
          <mc:Fallback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8DD8FC9C-631F-68FA-55DA-B2E8D02E990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56783" y="4263554"/>
                  <a:ext cx="309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3299697D-03D1-817A-93B3-EA764D992A37}"/>
                    </a:ext>
                  </a:extLst>
                </p14:cNvPr>
                <p14:cNvContentPartPr/>
                <p14:nvPr/>
              </p14:nvContentPartPr>
              <p14:xfrm>
                <a:off x="5050743" y="4298474"/>
                <a:ext cx="36000" cy="289080"/>
              </p14:xfrm>
            </p:contentPart>
          </mc:Choice>
          <mc:Fallback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3299697D-03D1-817A-93B3-EA764D992A3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42103" y="4289474"/>
                  <a:ext cx="536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A81A758E-493D-5181-6B69-60FA94BADA23}"/>
                    </a:ext>
                  </a:extLst>
                </p14:cNvPr>
                <p14:cNvContentPartPr/>
                <p14:nvPr/>
              </p14:nvContentPartPr>
              <p14:xfrm>
                <a:off x="4966143" y="4519154"/>
                <a:ext cx="77760" cy="41400"/>
              </p14:xfrm>
            </p:contentPart>
          </mc:Choice>
          <mc:Fallback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A81A758E-493D-5181-6B69-60FA94BADA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57143" y="4510514"/>
                  <a:ext cx="9540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0A868E24-9C5E-F658-3A5F-5BF2833C49BE}"/>
              </a:ext>
            </a:extLst>
          </p:cNvPr>
          <p:cNvGrpSpPr/>
          <p:nvPr/>
        </p:nvGrpSpPr>
        <p:grpSpPr>
          <a:xfrm>
            <a:off x="5344143" y="4224314"/>
            <a:ext cx="1380240" cy="626400"/>
            <a:chOff x="5344143" y="4224314"/>
            <a:chExt cx="1380240" cy="62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8CC02A9C-AB3C-F733-5881-71155E5C29AB}"/>
                    </a:ext>
                  </a:extLst>
                </p14:cNvPr>
                <p14:cNvContentPartPr/>
                <p14:nvPr/>
              </p14:nvContentPartPr>
              <p14:xfrm>
                <a:off x="5344143" y="4497554"/>
                <a:ext cx="231120" cy="353160"/>
              </p14:xfrm>
            </p:contentPart>
          </mc:Choice>
          <mc:Fallback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8CC02A9C-AB3C-F733-5881-71155E5C29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35143" y="4488914"/>
                  <a:ext cx="2487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187B28E1-1812-3222-7479-43BBD74380F8}"/>
                    </a:ext>
                  </a:extLst>
                </p14:cNvPr>
                <p14:cNvContentPartPr/>
                <p14:nvPr/>
              </p14:nvContentPartPr>
              <p14:xfrm>
                <a:off x="5608743" y="4488914"/>
                <a:ext cx="170640" cy="108000"/>
              </p14:xfrm>
            </p:contentPart>
          </mc:Choice>
          <mc:Fallback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187B28E1-1812-3222-7479-43BBD74380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99743" y="4480274"/>
                  <a:ext cx="188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1360C6EC-CAD4-CE00-86F3-B03E87255A60}"/>
                    </a:ext>
                  </a:extLst>
                </p14:cNvPr>
                <p14:cNvContentPartPr/>
                <p14:nvPr/>
              </p14:nvContentPartPr>
              <p14:xfrm>
                <a:off x="5796663" y="4473794"/>
                <a:ext cx="235800" cy="159120"/>
              </p14:xfrm>
            </p:contentPart>
          </mc:Choice>
          <mc:Fallback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1360C6EC-CAD4-CE00-86F3-B03E87255A6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88023" y="4464794"/>
                  <a:ext cx="2534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32676B8F-4CF0-03D2-7455-3058DB629D38}"/>
                    </a:ext>
                  </a:extLst>
                </p14:cNvPr>
                <p14:cNvContentPartPr/>
                <p14:nvPr/>
              </p14:nvContentPartPr>
              <p14:xfrm>
                <a:off x="5986383" y="4277954"/>
                <a:ext cx="77760" cy="144000"/>
              </p14:xfrm>
            </p:contentPart>
          </mc:Choice>
          <mc:Fallback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32676B8F-4CF0-03D2-7455-3058DB629D3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77743" y="4269314"/>
                  <a:ext cx="954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B40A436C-D526-F0AA-1C70-E1ADF9B50AB6}"/>
                    </a:ext>
                  </a:extLst>
                </p14:cNvPr>
                <p14:cNvContentPartPr/>
                <p14:nvPr/>
              </p14:nvContentPartPr>
              <p14:xfrm>
                <a:off x="6084663" y="4224314"/>
                <a:ext cx="299520" cy="371520"/>
              </p14:xfrm>
            </p:contentPart>
          </mc:Choice>
          <mc:Fallback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B40A436C-D526-F0AA-1C70-E1ADF9B50AB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76023" y="4215674"/>
                  <a:ext cx="3171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DA780AE1-5A68-DDCC-FB1A-8FD951BB5BCB}"/>
                    </a:ext>
                  </a:extLst>
                </p14:cNvPr>
                <p14:cNvContentPartPr/>
                <p14:nvPr/>
              </p14:nvContentPartPr>
              <p14:xfrm>
                <a:off x="6384903" y="4442834"/>
                <a:ext cx="133200" cy="175320"/>
              </p14:xfrm>
            </p:contentPart>
          </mc:Choice>
          <mc:Fallback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DA780AE1-5A68-DDCC-FB1A-8FD951BB5BC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76263" y="4433834"/>
                  <a:ext cx="150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D4227857-9C8A-57CE-EAE1-D34979C2A495}"/>
                    </a:ext>
                  </a:extLst>
                </p14:cNvPr>
                <p14:cNvContentPartPr/>
                <p14:nvPr/>
              </p14:nvContentPartPr>
              <p14:xfrm>
                <a:off x="6520983" y="4475234"/>
                <a:ext cx="203400" cy="102960"/>
              </p14:xfrm>
            </p:contentPart>
          </mc:Choice>
          <mc:Fallback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D4227857-9C8A-57CE-EAE1-D34979C2A4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12343" y="4466234"/>
                  <a:ext cx="22104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6168F8E5-5561-05DF-87BD-73559EA03325}"/>
              </a:ext>
            </a:extLst>
          </p:cNvPr>
          <p:cNvGrpSpPr/>
          <p:nvPr/>
        </p:nvGrpSpPr>
        <p:grpSpPr>
          <a:xfrm>
            <a:off x="6975303" y="4276514"/>
            <a:ext cx="1135440" cy="334440"/>
            <a:chOff x="6975303" y="4276514"/>
            <a:chExt cx="1135440" cy="33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ACB2A997-304C-DA22-A562-69BB8A57277A}"/>
                    </a:ext>
                  </a:extLst>
                </p14:cNvPr>
                <p14:cNvContentPartPr/>
                <p14:nvPr/>
              </p14:nvContentPartPr>
              <p14:xfrm>
                <a:off x="6975303" y="4449674"/>
                <a:ext cx="219240" cy="148680"/>
              </p14:xfrm>
            </p:contentPart>
          </mc:Choice>
          <mc:Fallback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ACB2A997-304C-DA22-A562-69BB8A57277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66303" y="4441034"/>
                  <a:ext cx="236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48ADFE75-CF48-0A55-3DCB-B7E037EF4447}"/>
                    </a:ext>
                  </a:extLst>
                </p14:cNvPr>
                <p14:cNvContentPartPr/>
                <p14:nvPr/>
              </p14:nvContentPartPr>
              <p14:xfrm>
                <a:off x="7264383" y="4433474"/>
                <a:ext cx="168480" cy="138240"/>
              </p14:xfrm>
            </p:contentPart>
          </mc:Choice>
          <mc:Fallback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48ADFE75-CF48-0A55-3DCB-B7E037EF444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55743" y="4424474"/>
                  <a:ext cx="186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55B080D8-049C-0CDD-244B-DCBC11A4CA53}"/>
                    </a:ext>
                  </a:extLst>
                </p14:cNvPr>
                <p14:cNvContentPartPr/>
                <p14:nvPr/>
              </p14:nvContentPartPr>
              <p14:xfrm>
                <a:off x="7495503" y="4420874"/>
                <a:ext cx="133200" cy="178560"/>
              </p14:xfrm>
            </p:contentPart>
          </mc:Choice>
          <mc:Fallback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55B080D8-049C-0CDD-244B-DCBC11A4CA5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86863" y="4411874"/>
                  <a:ext cx="150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37E35993-CF3E-FFDC-D930-912842325BCF}"/>
                    </a:ext>
                  </a:extLst>
                </p14:cNvPr>
                <p14:cNvContentPartPr/>
                <p14:nvPr/>
              </p14:nvContentPartPr>
              <p14:xfrm>
                <a:off x="7649583" y="4276514"/>
                <a:ext cx="56160" cy="284040"/>
              </p14:xfrm>
            </p:contentPart>
          </mc:Choice>
          <mc:Fallback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37E35993-CF3E-FFDC-D930-912842325BC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40583" y="4267514"/>
                  <a:ext cx="738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DA8A4F70-503A-7163-C9A8-9ABDA9FF88CC}"/>
                    </a:ext>
                  </a:extLst>
                </p14:cNvPr>
                <p14:cNvContentPartPr/>
                <p14:nvPr/>
              </p14:nvContentPartPr>
              <p14:xfrm>
                <a:off x="7682343" y="4441034"/>
                <a:ext cx="150120" cy="138240"/>
              </p14:xfrm>
            </p:contentPart>
          </mc:Choice>
          <mc:Fallback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DA8A4F70-503A-7163-C9A8-9ABDA9FF88C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73703" y="4432394"/>
                  <a:ext cx="167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391F5565-2BB2-ADB4-1877-AD1998B2E22E}"/>
                    </a:ext>
                  </a:extLst>
                </p14:cNvPr>
                <p14:cNvContentPartPr/>
                <p14:nvPr/>
              </p14:nvContentPartPr>
              <p14:xfrm>
                <a:off x="7863783" y="4519154"/>
                <a:ext cx="246960" cy="91800"/>
              </p14:xfrm>
            </p:contentPart>
          </mc:Choice>
          <mc:Fallback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391F5565-2BB2-ADB4-1877-AD1998B2E22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55143" y="4510514"/>
                  <a:ext cx="264600" cy="10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35693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1. </a:t>
            </a:r>
            <a:r>
              <a:rPr lang="de-CH" dirty="0" err="1"/>
              <a:t>Calibration</a:t>
            </a:r>
            <a:r>
              <a:rPr lang="de-CH" dirty="0"/>
              <a:t> </a:t>
            </a:r>
            <a:r>
              <a:rPr lang="de-CH" dirty="0" err="1"/>
              <a:t>phase</a:t>
            </a:r>
            <a:r>
              <a:rPr lang="de-CH" dirty="0"/>
              <a:t>: The </a:t>
            </a:r>
            <a:r>
              <a:rPr lang="de-CH" dirty="0" err="1"/>
              <a:t>user</a:t>
            </a:r>
            <a:r>
              <a:rPr lang="de-CH" dirty="0"/>
              <a:t> is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asked</a:t>
            </a:r>
            <a:r>
              <a:rPr lang="de-CH" dirty="0"/>
              <a:t> to </a:t>
            </a:r>
            <a:r>
              <a:rPr lang="de-CH" dirty="0" err="1"/>
              <a:t>look</a:t>
            </a:r>
            <a:r>
              <a:rPr lang="de-CH" dirty="0"/>
              <a:t> to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left</a:t>
            </a:r>
            <a:r>
              <a:rPr lang="de-CH" dirty="0"/>
              <a:t>/</a:t>
            </a:r>
            <a:r>
              <a:rPr lang="de-CH" dirty="0" err="1"/>
              <a:t>right</a:t>
            </a:r>
            <a:r>
              <a:rPr lang="de-CH" dirty="0"/>
              <a:t>/</a:t>
            </a:r>
            <a:r>
              <a:rPr lang="de-CH" dirty="0" err="1"/>
              <a:t>up</a:t>
            </a:r>
            <a:r>
              <a:rPr lang="de-CH" dirty="0"/>
              <a:t>/down,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returning</a:t>
            </a:r>
            <a:r>
              <a:rPr lang="de-CH" dirty="0"/>
              <a:t> to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default</a:t>
            </a:r>
            <a:r>
              <a:rPr lang="de-CH" dirty="0"/>
              <a:t> </a:t>
            </a:r>
            <a:r>
              <a:rPr lang="de-CH" dirty="0" err="1"/>
              <a:t>position</a:t>
            </a:r>
            <a:r>
              <a:rPr lang="de-CH" dirty="0"/>
              <a:t> </a:t>
            </a:r>
            <a:r>
              <a:rPr lang="de-CH" dirty="0" err="1"/>
              <a:t>inbetween</a:t>
            </a:r>
            <a:endParaRPr lang="de-CH" dirty="0"/>
          </a:p>
          <a:p>
            <a:pPr lvl="1"/>
            <a:r>
              <a:rPr lang="de-CH" dirty="0" err="1"/>
              <a:t>Trajectories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and I </a:t>
            </a:r>
            <a:r>
              <a:rPr lang="de-CH" dirty="0" err="1"/>
              <a:t>would</a:t>
            </a:r>
            <a:r>
              <a:rPr lang="de-CH" dirty="0"/>
              <a:t> like to check if there is a </a:t>
            </a:r>
            <a:r>
              <a:rPr lang="de-CH" dirty="0" err="1"/>
              <a:t>difference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three</a:t>
            </a:r>
            <a:r>
              <a:rPr lang="de-CH" dirty="0"/>
              <a:t> </a:t>
            </a:r>
            <a:r>
              <a:rPr lang="de-CH" dirty="0" err="1"/>
              <a:t>settings</a:t>
            </a:r>
            <a:r>
              <a:rPr lang="de-CH" dirty="0"/>
              <a:t> (RL with or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restriction</a:t>
            </a:r>
            <a:r>
              <a:rPr lang="de-CH" dirty="0"/>
              <a:t> and VR) in </a:t>
            </a:r>
            <a:r>
              <a:rPr lang="de-CH" dirty="0" err="1"/>
              <a:t>terms</a:t>
            </a:r>
            <a:r>
              <a:rPr lang="de-CH" dirty="0"/>
              <a:t> of angle, </a:t>
            </a:r>
            <a:r>
              <a:rPr lang="de-CH" dirty="0" err="1"/>
              <a:t>speed</a:t>
            </a:r>
            <a:r>
              <a:rPr lang="de-CH" dirty="0"/>
              <a:t> and </a:t>
            </a:r>
            <a:r>
              <a:rPr lang="de-CH" dirty="0" err="1"/>
              <a:t>trajectories</a:t>
            </a:r>
            <a:r>
              <a:rPr lang="de-CH" dirty="0"/>
              <a:t> of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head</a:t>
            </a:r>
            <a:r>
              <a:rPr lang="de-CH" dirty="0"/>
              <a:t> </a:t>
            </a:r>
            <a:r>
              <a:rPr lang="de-CH" dirty="0" err="1"/>
              <a:t>movements</a:t>
            </a:r>
            <a:endParaRPr lang="de-CH" dirty="0"/>
          </a:p>
          <a:p>
            <a:pPr lvl="1"/>
            <a:r>
              <a:rPr lang="de-CH" dirty="0" err="1"/>
              <a:t>Similar</a:t>
            </a:r>
            <a:r>
              <a:rPr lang="de-CH" dirty="0"/>
              <a:t> to game </a:t>
            </a:r>
            <a:r>
              <a:rPr lang="de-CH" dirty="0" err="1"/>
              <a:t>tutorial</a:t>
            </a:r>
            <a:r>
              <a:rPr lang="de-CH" dirty="0"/>
              <a:t> (See Portal 2). Maybe </a:t>
            </a:r>
            <a:r>
              <a:rPr lang="de-CH" dirty="0" err="1"/>
              <a:t>ask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questions</a:t>
            </a:r>
            <a:r>
              <a:rPr lang="de-CH" dirty="0"/>
              <a:t> and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</a:t>
            </a:r>
            <a:r>
              <a:rPr lang="de-CH" dirty="0" err="1"/>
              <a:t>nod</a:t>
            </a:r>
            <a:r>
              <a:rPr lang="de-CH" dirty="0"/>
              <a:t> or </a:t>
            </a:r>
            <a:r>
              <a:rPr lang="de-CH" dirty="0" err="1"/>
              <a:t>shake</a:t>
            </a:r>
            <a:r>
              <a:rPr lang="de-CH" dirty="0"/>
              <a:t>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head</a:t>
            </a:r>
            <a:r>
              <a:rPr lang="de-CH" dirty="0"/>
              <a:t> to </a:t>
            </a:r>
            <a:r>
              <a:rPr lang="de-CH" dirty="0" err="1"/>
              <a:t>respond</a:t>
            </a:r>
            <a:r>
              <a:rPr lang="de-CH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07.11.2022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Idea for User Study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0DFF322-9011-ED3A-D532-AD47897AE389}"/>
              </a:ext>
            </a:extLst>
          </p:cNvPr>
          <p:cNvGrpSpPr/>
          <p:nvPr/>
        </p:nvGrpSpPr>
        <p:grpSpPr>
          <a:xfrm>
            <a:off x="755943" y="4024154"/>
            <a:ext cx="2770920" cy="1976400"/>
            <a:chOff x="755943" y="4024154"/>
            <a:chExt cx="2770920" cy="19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B17907A7-AE95-04BC-96D8-CE5DF47EAC2C}"/>
                    </a:ext>
                  </a:extLst>
                </p14:cNvPr>
                <p14:cNvContentPartPr/>
                <p14:nvPr/>
              </p14:nvContentPartPr>
              <p14:xfrm>
                <a:off x="1378023" y="5308634"/>
                <a:ext cx="161640" cy="30276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B17907A7-AE95-04BC-96D8-CE5DF47EAC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9023" y="5299634"/>
                  <a:ext cx="1792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FD58407C-92C5-6755-6197-679C5C161E89}"/>
                    </a:ext>
                  </a:extLst>
                </p14:cNvPr>
                <p14:cNvContentPartPr/>
                <p14:nvPr/>
              </p14:nvContentPartPr>
              <p14:xfrm>
                <a:off x="1567743" y="5271554"/>
                <a:ext cx="144360" cy="36936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FD58407C-92C5-6755-6197-679C5C161E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59103" y="5262914"/>
                  <a:ext cx="162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B547C41-78BC-E33C-B988-3216AF28619B}"/>
                    </a:ext>
                  </a:extLst>
                </p14:cNvPr>
                <p14:cNvContentPartPr/>
                <p14:nvPr/>
              </p14:nvContentPartPr>
              <p14:xfrm>
                <a:off x="1542903" y="4815074"/>
                <a:ext cx="27720" cy="507240"/>
              </p14:xfrm>
            </p:contentPart>
          </mc:Choice>
          <mc:Fallback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CB547C41-78BC-E33C-B988-3216AF2861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33903" y="4806434"/>
                  <a:ext cx="4536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44C9AE21-F031-730A-8EB7-5AB82C85C112}"/>
                    </a:ext>
                  </a:extLst>
                </p14:cNvPr>
                <p14:cNvContentPartPr/>
                <p14:nvPr/>
              </p14:nvContentPartPr>
              <p14:xfrm>
                <a:off x="1453623" y="4663514"/>
                <a:ext cx="170640" cy="22032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44C9AE21-F031-730A-8EB7-5AB82C85C1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44983" y="4654514"/>
                  <a:ext cx="1882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DA601EFC-4090-CD9C-49CA-F4D3CFC75D5C}"/>
                    </a:ext>
                  </a:extLst>
                </p14:cNvPr>
                <p14:cNvContentPartPr/>
                <p14:nvPr/>
              </p14:nvContentPartPr>
              <p14:xfrm>
                <a:off x="1578543" y="4992554"/>
                <a:ext cx="19080" cy="1692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A601EFC-4090-CD9C-49CA-F4D3CFC75D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69543" y="4983554"/>
                  <a:ext cx="36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A12F37DC-7F96-A3BF-67E1-773D069228C3}"/>
                    </a:ext>
                  </a:extLst>
                </p14:cNvPr>
                <p14:cNvContentPartPr/>
                <p14:nvPr/>
              </p14:nvContentPartPr>
              <p14:xfrm>
                <a:off x="1280823" y="4994714"/>
                <a:ext cx="283320" cy="6336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12F37DC-7F96-A3BF-67E1-773D069228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71823" y="4986074"/>
                  <a:ext cx="300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62021C30-03A3-A477-8288-BB8CF499E287}"/>
                    </a:ext>
                  </a:extLst>
                </p14:cNvPr>
                <p14:cNvContentPartPr/>
                <p14:nvPr/>
              </p14:nvContentPartPr>
              <p14:xfrm>
                <a:off x="755943" y="5199914"/>
                <a:ext cx="692280" cy="6660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62021C30-03A3-A477-8288-BB8CF499E2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6943" y="5190914"/>
                  <a:ext cx="7099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A3002F73-CAC2-F5AA-2374-B97B87B2E594}"/>
                    </a:ext>
                  </a:extLst>
                </p14:cNvPr>
                <p14:cNvContentPartPr/>
                <p14:nvPr/>
              </p14:nvContentPartPr>
              <p14:xfrm>
                <a:off x="1707063" y="5238434"/>
                <a:ext cx="750960" cy="28080"/>
              </p14:xfrm>
            </p:contentPart>
          </mc:Choice>
          <mc:Fallback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A3002F73-CAC2-F5AA-2374-B97B87B2E5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98063" y="5229794"/>
                  <a:ext cx="768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C382EBF4-2696-3C77-A48D-8B24F7FF6E57}"/>
                    </a:ext>
                  </a:extLst>
                </p14:cNvPr>
                <p14:cNvContentPartPr/>
                <p14:nvPr/>
              </p14:nvContentPartPr>
              <p14:xfrm>
                <a:off x="2471343" y="5221154"/>
                <a:ext cx="1055520" cy="779400"/>
              </p14:xfrm>
            </p:contentPart>
          </mc:Choice>
          <mc:Fallback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C382EBF4-2696-3C77-A48D-8B24F7FF6E5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62343" y="5212154"/>
                  <a:ext cx="1073160" cy="7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CD0078BE-62D3-0924-9D72-7524571C0FFD}"/>
                    </a:ext>
                  </a:extLst>
                </p14:cNvPr>
                <p14:cNvContentPartPr/>
                <p14:nvPr/>
              </p14:nvContentPartPr>
              <p14:xfrm>
                <a:off x="2496183" y="4923794"/>
                <a:ext cx="22320" cy="25992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CD0078BE-62D3-0924-9D72-7524571C0F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87183" y="4915154"/>
                  <a:ext cx="399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017D0076-5A60-B8D5-B0F3-D14906C0E9FB}"/>
                    </a:ext>
                  </a:extLst>
                </p14:cNvPr>
                <p14:cNvContentPartPr/>
                <p14:nvPr/>
              </p14:nvContentPartPr>
              <p14:xfrm>
                <a:off x="2502663" y="4024154"/>
                <a:ext cx="36360" cy="54684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017D0076-5A60-B8D5-B0F3-D14906C0E9F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93663" y="4015154"/>
                  <a:ext cx="54000" cy="56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9FF4D54D-A55F-C777-0A7A-46DC78FB647B}"/>
                  </a:ext>
                </a:extLst>
              </p14:cNvPr>
              <p14:cNvContentPartPr/>
              <p14:nvPr/>
            </p14:nvContentPartPr>
            <p14:xfrm>
              <a:off x="2910183" y="4704554"/>
              <a:ext cx="131400" cy="115920"/>
            </p14:xfrm>
          </p:contentPart>
        </mc:Choice>
        <mc:Fallback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9FF4D54D-A55F-C777-0A7A-46DC78FB64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01183" y="4695554"/>
                <a:ext cx="14904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EACE337-B318-22A5-E152-0AA317C7106E}"/>
              </a:ext>
            </a:extLst>
          </p:cNvPr>
          <p:cNvGrpSpPr/>
          <p:nvPr/>
        </p:nvGrpSpPr>
        <p:grpSpPr>
          <a:xfrm>
            <a:off x="2338143" y="6161834"/>
            <a:ext cx="998640" cy="113040"/>
            <a:chOff x="2338143" y="6161834"/>
            <a:chExt cx="99864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6A29E032-DDB9-C6C7-8940-9BD44E8F9835}"/>
                    </a:ext>
                  </a:extLst>
                </p14:cNvPr>
                <p14:cNvContentPartPr/>
                <p14:nvPr/>
              </p14:nvContentPartPr>
              <p14:xfrm>
                <a:off x="2788143" y="6190274"/>
                <a:ext cx="250560" cy="5760"/>
              </p14:xfrm>
            </p:contentPart>
          </mc:Choice>
          <mc:Fallback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6A29E032-DDB9-C6C7-8940-9BD44E8F983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79503" y="6181634"/>
                  <a:ext cx="268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E16A391-53F8-C793-9E32-914DB30C16B9}"/>
                    </a:ext>
                  </a:extLst>
                </p14:cNvPr>
                <p14:cNvContentPartPr/>
                <p14:nvPr/>
              </p14:nvContentPartPr>
              <p14:xfrm>
                <a:off x="2338143" y="6213674"/>
                <a:ext cx="520200" cy="6120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E16A391-53F8-C793-9E32-914DB30C16B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29143" y="6205034"/>
                  <a:ext cx="5378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149668D9-2D32-67BC-8FE6-003B4ED40741}"/>
                    </a:ext>
                  </a:extLst>
                </p14:cNvPr>
                <p14:cNvContentPartPr/>
                <p14:nvPr/>
              </p14:nvContentPartPr>
              <p14:xfrm>
                <a:off x="3025023" y="6161834"/>
                <a:ext cx="311760" cy="10224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149668D9-2D32-67BC-8FE6-003B4ED407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16383" y="6152834"/>
                  <a:ext cx="32940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C3A1515-0081-8343-2C40-666FF7D5F275}"/>
              </a:ext>
            </a:extLst>
          </p:cNvPr>
          <p:cNvGrpSpPr/>
          <p:nvPr/>
        </p:nvGrpSpPr>
        <p:grpSpPr>
          <a:xfrm>
            <a:off x="3620823" y="4099034"/>
            <a:ext cx="62280" cy="1808280"/>
            <a:chOff x="3620823" y="4099034"/>
            <a:chExt cx="62280" cy="180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233654C2-05EF-191B-29E9-74BAE9096176}"/>
                    </a:ext>
                  </a:extLst>
                </p14:cNvPr>
                <p14:cNvContentPartPr/>
                <p14:nvPr/>
              </p14:nvContentPartPr>
              <p14:xfrm>
                <a:off x="3639543" y="4677914"/>
                <a:ext cx="43560" cy="1229400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233654C2-05EF-191B-29E9-74BAE909617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30903" y="4668914"/>
                  <a:ext cx="61200" cy="12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E3B1FBF2-5614-BAF4-52E6-9C0D7F425C28}"/>
                    </a:ext>
                  </a:extLst>
                </p14:cNvPr>
                <p14:cNvContentPartPr/>
                <p14:nvPr/>
              </p14:nvContentPartPr>
              <p14:xfrm>
                <a:off x="3620823" y="4099034"/>
                <a:ext cx="56520" cy="57888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E3B1FBF2-5614-BAF4-52E6-9C0D7F425C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11823" y="4090394"/>
                  <a:ext cx="74160" cy="59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3" name="Freihand 52">
                <a:extLst>
                  <a:ext uri="{FF2B5EF4-FFF2-40B4-BE49-F238E27FC236}">
                    <a16:creationId xmlns:a16="http://schemas.microsoft.com/office/drawing/2014/main" id="{D66B84D1-D698-BE4D-8158-7775CD127107}"/>
                  </a:ext>
                </a:extLst>
              </p14:cNvPr>
              <p14:cNvContentPartPr/>
              <p14:nvPr/>
            </p14:nvContentPartPr>
            <p14:xfrm>
              <a:off x="2513823" y="4579384"/>
              <a:ext cx="30240" cy="388080"/>
            </p14:xfrm>
          </p:contentPart>
        </mc:Choice>
        <mc:Fallback>
          <p:pic>
            <p:nvPicPr>
              <p:cNvPr id="53" name="Freihand 52">
                <a:extLst>
                  <a:ext uri="{FF2B5EF4-FFF2-40B4-BE49-F238E27FC236}">
                    <a16:creationId xmlns:a16="http://schemas.microsoft.com/office/drawing/2014/main" id="{D66B84D1-D698-BE4D-8158-7775CD12710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04823" y="4570744"/>
                <a:ext cx="4788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7" name="Freihand 66">
                <a:extLst>
                  <a:ext uri="{FF2B5EF4-FFF2-40B4-BE49-F238E27FC236}">
                    <a16:creationId xmlns:a16="http://schemas.microsoft.com/office/drawing/2014/main" id="{3E7186ED-9E11-AB04-ABA5-0D8EEBD89BE3}"/>
                  </a:ext>
                </a:extLst>
              </p14:cNvPr>
              <p14:cNvContentPartPr/>
              <p14:nvPr/>
            </p14:nvContentPartPr>
            <p14:xfrm>
              <a:off x="1725063" y="5276344"/>
              <a:ext cx="8640" cy="18000"/>
            </p14:xfrm>
          </p:contentPart>
        </mc:Choice>
        <mc:Fallback>
          <p:pic>
            <p:nvPicPr>
              <p:cNvPr id="67" name="Freihand 66">
                <a:extLst>
                  <a:ext uri="{FF2B5EF4-FFF2-40B4-BE49-F238E27FC236}">
                    <a16:creationId xmlns:a16="http://schemas.microsoft.com/office/drawing/2014/main" id="{3E7186ED-9E11-AB04-ABA5-0D8EEBD89BE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16423" y="5267344"/>
                <a:ext cx="2628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D82D93AC-A891-5BEF-F372-6D5C778AC5E3}"/>
              </a:ext>
            </a:extLst>
          </p:cNvPr>
          <p:cNvGrpSpPr/>
          <p:nvPr/>
        </p:nvGrpSpPr>
        <p:grpSpPr>
          <a:xfrm>
            <a:off x="1609503" y="4448344"/>
            <a:ext cx="1289880" cy="687600"/>
            <a:chOff x="1609503" y="4448344"/>
            <a:chExt cx="1289880" cy="68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4870A311-D1D0-CE39-23BB-EB998A3CACC2}"/>
                    </a:ext>
                  </a:extLst>
                </p14:cNvPr>
                <p14:cNvContentPartPr/>
                <p14:nvPr/>
              </p14:nvContentPartPr>
              <p14:xfrm>
                <a:off x="1609503" y="5014624"/>
                <a:ext cx="144000" cy="86040"/>
              </p14:xfrm>
            </p:contentPart>
          </mc:Choice>
          <mc:Fallback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4870A311-D1D0-CE39-23BB-EB998A3CACC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00863" y="5005624"/>
                  <a:ext cx="1616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AE8FD7E4-4E56-E85E-EFF9-5A5DF7BCF8E2}"/>
                    </a:ext>
                  </a:extLst>
                </p14:cNvPr>
                <p14:cNvContentPartPr/>
                <p14:nvPr/>
              </p14:nvContentPartPr>
              <p14:xfrm>
                <a:off x="1689423" y="4766224"/>
                <a:ext cx="377640" cy="23760"/>
              </p14:xfrm>
            </p:contentPart>
          </mc:Choice>
          <mc:Fallback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AE8FD7E4-4E56-E85E-EFF9-5A5DF7BCF8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80423" y="4757584"/>
                  <a:ext cx="395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63B113CA-82CE-98B5-C342-D5219F5B505D}"/>
                    </a:ext>
                  </a:extLst>
                </p14:cNvPr>
                <p14:cNvContentPartPr/>
                <p14:nvPr/>
              </p14:nvContentPartPr>
              <p14:xfrm>
                <a:off x="2045103" y="4834264"/>
                <a:ext cx="115200" cy="254880"/>
              </p14:xfrm>
            </p:contentPart>
          </mc:Choice>
          <mc:Fallback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63B113CA-82CE-98B5-C342-D5219F5B50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36103" y="4825264"/>
                  <a:ext cx="132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3BF4C46E-76DD-A878-F558-D846F579A24E}"/>
                    </a:ext>
                  </a:extLst>
                </p14:cNvPr>
                <p14:cNvContentPartPr/>
                <p14:nvPr/>
              </p14:nvContentPartPr>
              <p14:xfrm>
                <a:off x="2003703" y="5052424"/>
                <a:ext cx="62640" cy="77760"/>
              </p14:xfrm>
            </p:contentPart>
          </mc:Choice>
          <mc:Fallback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3BF4C46E-76DD-A878-F558-D846F579A24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94703" y="5043424"/>
                  <a:ext cx="80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2DC9266C-0528-64E4-CA1C-C9CEEF361201}"/>
                    </a:ext>
                  </a:extLst>
                </p14:cNvPr>
                <p14:cNvContentPartPr/>
                <p14:nvPr/>
              </p14:nvContentPartPr>
              <p14:xfrm>
                <a:off x="1996143" y="5054584"/>
                <a:ext cx="49320" cy="81360"/>
              </p14:xfrm>
            </p:contentPart>
          </mc:Choice>
          <mc:Fallback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2DC9266C-0528-64E4-CA1C-C9CEEF36120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87503" y="5045944"/>
                  <a:ext cx="66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D2F20E50-6A76-1F1C-D692-0B6754E4ED48}"/>
                    </a:ext>
                  </a:extLst>
                </p14:cNvPr>
                <p14:cNvContentPartPr/>
                <p14:nvPr/>
              </p14:nvContentPartPr>
              <p14:xfrm>
                <a:off x="2002623" y="4504864"/>
                <a:ext cx="187200" cy="209520"/>
              </p14:xfrm>
            </p:contentPart>
          </mc:Choice>
          <mc:Fallback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D2F20E50-6A76-1F1C-D692-0B6754E4ED4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93983" y="4496224"/>
                  <a:ext cx="2048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A07DB6B0-4118-12B9-136F-A5F47B1536EA}"/>
                    </a:ext>
                  </a:extLst>
                </p14:cNvPr>
                <p14:cNvContentPartPr/>
                <p14:nvPr/>
              </p14:nvContentPartPr>
              <p14:xfrm>
                <a:off x="1965183" y="4448344"/>
                <a:ext cx="82080" cy="122760"/>
              </p14:xfrm>
            </p:contentPart>
          </mc:Choice>
          <mc:Fallback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A07DB6B0-4118-12B9-136F-A5F47B1536E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6543" y="4439704"/>
                  <a:ext cx="99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7479585-F84F-D6E1-4EB1-3CC8D201089F}"/>
                    </a:ext>
                  </a:extLst>
                </p14:cNvPr>
                <p14:cNvContentPartPr/>
                <p14:nvPr/>
              </p14:nvContentPartPr>
              <p14:xfrm>
                <a:off x="2028903" y="4712944"/>
                <a:ext cx="127080" cy="30600"/>
              </p14:xfrm>
            </p:contentPart>
          </mc:Choice>
          <mc:Fallback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27479585-F84F-D6E1-4EB1-3CC8D20108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0263" y="4703944"/>
                  <a:ext cx="1447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65977F14-37AE-C2DD-95B4-FCEDA9DE7B1E}"/>
                    </a:ext>
                  </a:extLst>
                </p14:cNvPr>
                <p14:cNvContentPartPr/>
                <p14:nvPr/>
              </p14:nvContentPartPr>
              <p14:xfrm>
                <a:off x="1991463" y="4677664"/>
                <a:ext cx="75240" cy="53280"/>
              </p14:xfrm>
            </p:contentPart>
          </mc:Choice>
          <mc:Fallback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65977F14-37AE-C2DD-95B4-FCEDA9DE7B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82463" y="4669024"/>
                  <a:ext cx="928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1ED2F7C4-A594-46C8-4FC8-6D2B8A9BEAAF}"/>
                    </a:ext>
                  </a:extLst>
                </p14:cNvPr>
                <p14:cNvContentPartPr/>
                <p14:nvPr/>
              </p14:nvContentPartPr>
              <p14:xfrm>
                <a:off x="2001903" y="4782064"/>
                <a:ext cx="219240" cy="187200"/>
              </p14:xfrm>
            </p:contentPart>
          </mc:Choice>
          <mc:Fallback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1ED2F7C4-A594-46C8-4FC8-6D2B8A9BEA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92903" y="4773064"/>
                  <a:ext cx="236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C52BC87E-BB77-8047-3D4A-CF43C7499980}"/>
                    </a:ext>
                  </a:extLst>
                </p14:cNvPr>
                <p14:cNvContentPartPr/>
                <p14:nvPr/>
              </p14:nvContentPartPr>
              <p14:xfrm>
                <a:off x="2020263" y="4913824"/>
                <a:ext cx="19800" cy="75600"/>
              </p14:xfrm>
            </p:contentPart>
          </mc:Choice>
          <mc:Fallback>
            <p:pic>
              <p:nvPicPr>
                <p:cNvPr id="81" name="Freihand 80">
                  <a:extLst>
                    <a:ext uri="{FF2B5EF4-FFF2-40B4-BE49-F238E27FC236}">
                      <a16:creationId xmlns:a16="http://schemas.microsoft.com/office/drawing/2014/main" id="{C52BC87E-BB77-8047-3D4A-CF43C749998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11263" y="4904824"/>
                  <a:ext cx="37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435B2236-66CF-858E-B3FE-2C81784C4988}"/>
                    </a:ext>
                  </a:extLst>
                </p14:cNvPr>
                <p14:cNvContentPartPr/>
                <p14:nvPr/>
              </p14:nvContentPartPr>
              <p14:xfrm>
                <a:off x="1995063" y="4913824"/>
                <a:ext cx="47880" cy="74520"/>
              </p14:xfrm>
            </p:contentPart>
          </mc:Choice>
          <mc:Fallback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435B2236-66CF-858E-B3FE-2C81784C49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86063" y="4904824"/>
                  <a:ext cx="655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026C8F50-C9BD-5E75-08BB-FBF6669651A4}"/>
                    </a:ext>
                  </a:extLst>
                </p14:cNvPr>
                <p14:cNvContentPartPr/>
                <p14:nvPr/>
              </p14:nvContentPartPr>
              <p14:xfrm>
                <a:off x="2076063" y="4773273"/>
                <a:ext cx="685440" cy="31320"/>
              </p14:xfrm>
            </p:contentPart>
          </mc:Choice>
          <mc:Fallback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026C8F50-C9BD-5E75-08BB-FBF6669651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67063" y="4764273"/>
                  <a:ext cx="703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F28400B2-0889-A032-3113-6A6B796AD367}"/>
                    </a:ext>
                  </a:extLst>
                </p14:cNvPr>
                <p14:cNvContentPartPr/>
                <p14:nvPr/>
              </p14:nvContentPartPr>
              <p14:xfrm>
                <a:off x="2740623" y="4725753"/>
                <a:ext cx="158760" cy="170280"/>
              </p14:xfrm>
            </p:contentPart>
          </mc:Choice>
          <mc:Fallback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F28400B2-0889-A032-3113-6A6B796AD36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31983" y="4717113"/>
                  <a:ext cx="17640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9" name="Freihand 98">
                <a:extLst>
                  <a:ext uri="{FF2B5EF4-FFF2-40B4-BE49-F238E27FC236}">
                    <a16:creationId xmlns:a16="http://schemas.microsoft.com/office/drawing/2014/main" id="{5C513B06-BAFF-B027-41BF-25FCE4E128EB}"/>
                  </a:ext>
                </a:extLst>
              </p14:cNvPr>
              <p14:cNvContentPartPr/>
              <p14:nvPr/>
            </p14:nvContentPartPr>
            <p14:xfrm>
              <a:off x="5577063" y="5544393"/>
              <a:ext cx="1778400" cy="101520"/>
            </p14:xfrm>
          </p:contentPart>
        </mc:Choice>
        <mc:Fallback>
          <p:pic>
            <p:nvPicPr>
              <p:cNvPr id="99" name="Freihand 98">
                <a:extLst>
                  <a:ext uri="{FF2B5EF4-FFF2-40B4-BE49-F238E27FC236}">
                    <a16:creationId xmlns:a16="http://schemas.microsoft.com/office/drawing/2014/main" id="{5C513B06-BAFF-B027-41BF-25FCE4E128E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68063" y="5535393"/>
                <a:ext cx="179604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1" name="Freihand 90">
                <a:extLst>
                  <a:ext uri="{FF2B5EF4-FFF2-40B4-BE49-F238E27FC236}">
                    <a16:creationId xmlns:a16="http://schemas.microsoft.com/office/drawing/2014/main" id="{7B24681E-58BA-20BD-1E77-BF8C5D5590FF}"/>
                  </a:ext>
                </a:extLst>
              </p14:cNvPr>
              <p14:cNvContentPartPr/>
              <p14:nvPr/>
            </p14:nvContentPartPr>
            <p14:xfrm>
              <a:off x="7816983" y="5542233"/>
              <a:ext cx="38520" cy="62640"/>
            </p14:xfrm>
          </p:contentPart>
        </mc:Choice>
        <mc:Fallback>
          <p:pic>
            <p:nvPicPr>
              <p:cNvPr id="91" name="Freihand 90">
                <a:extLst>
                  <a:ext uri="{FF2B5EF4-FFF2-40B4-BE49-F238E27FC236}">
                    <a16:creationId xmlns:a16="http://schemas.microsoft.com/office/drawing/2014/main" id="{7B24681E-58BA-20BD-1E77-BF8C5D5590F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07983" y="5533233"/>
                <a:ext cx="561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0" name="Freihand 99">
                <a:extLst>
                  <a:ext uri="{FF2B5EF4-FFF2-40B4-BE49-F238E27FC236}">
                    <a16:creationId xmlns:a16="http://schemas.microsoft.com/office/drawing/2014/main" id="{B42D80F2-FEFA-1723-C47B-A57CA58A6C78}"/>
                  </a:ext>
                </a:extLst>
              </p14:cNvPr>
              <p14:cNvContentPartPr/>
              <p14:nvPr/>
            </p14:nvContentPartPr>
            <p14:xfrm>
              <a:off x="7192743" y="4672113"/>
              <a:ext cx="409320" cy="825480"/>
            </p14:xfrm>
          </p:contentPart>
        </mc:Choice>
        <mc:Fallback>
          <p:pic>
            <p:nvPicPr>
              <p:cNvPr id="100" name="Freihand 99">
                <a:extLst>
                  <a:ext uri="{FF2B5EF4-FFF2-40B4-BE49-F238E27FC236}">
                    <a16:creationId xmlns:a16="http://schemas.microsoft.com/office/drawing/2014/main" id="{B42D80F2-FEFA-1723-C47B-A57CA58A6C7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184103" y="4663113"/>
                <a:ext cx="42696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89D348BA-AD97-120C-8691-7F1E69B67D8B}"/>
                  </a:ext>
                </a:extLst>
              </p14:cNvPr>
              <p14:cNvContentPartPr/>
              <p14:nvPr/>
            </p14:nvContentPartPr>
            <p14:xfrm>
              <a:off x="7042623" y="4524153"/>
              <a:ext cx="191520" cy="254520"/>
            </p14:xfrm>
          </p:contentPart>
        </mc:Choice>
        <mc:Fallback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89D348BA-AD97-120C-8691-7F1E69B67D8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33623" y="4515513"/>
                <a:ext cx="2091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3" name="Freihand 102">
                <a:extLst>
                  <a:ext uri="{FF2B5EF4-FFF2-40B4-BE49-F238E27FC236}">
                    <a16:creationId xmlns:a16="http://schemas.microsoft.com/office/drawing/2014/main" id="{B32E9F89-7287-2E71-B412-EBAFBEE36CE9}"/>
                  </a:ext>
                </a:extLst>
              </p14:cNvPr>
              <p14:cNvContentPartPr/>
              <p14:nvPr/>
            </p14:nvContentPartPr>
            <p14:xfrm>
              <a:off x="5402463" y="4209513"/>
              <a:ext cx="1258560" cy="976680"/>
            </p14:xfrm>
          </p:contentPart>
        </mc:Choice>
        <mc:Fallback>
          <p:pic>
            <p:nvPicPr>
              <p:cNvPr id="103" name="Freihand 102">
                <a:extLst>
                  <a:ext uri="{FF2B5EF4-FFF2-40B4-BE49-F238E27FC236}">
                    <a16:creationId xmlns:a16="http://schemas.microsoft.com/office/drawing/2014/main" id="{B32E9F89-7287-2E71-B412-EBAFBEE36CE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93463" y="4200513"/>
                <a:ext cx="1276200" cy="9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7" name="Freihand 106">
                <a:extLst>
                  <a:ext uri="{FF2B5EF4-FFF2-40B4-BE49-F238E27FC236}">
                    <a16:creationId xmlns:a16="http://schemas.microsoft.com/office/drawing/2014/main" id="{77C6C2AC-1B6E-DF07-F490-CBA0033A27EF}"/>
                  </a:ext>
                </a:extLst>
              </p14:cNvPr>
              <p14:cNvContentPartPr/>
              <p14:nvPr/>
            </p14:nvContentPartPr>
            <p14:xfrm>
              <a:off x="5406783" y="4714593"/>
              <a:ext cx="110520" cy="149040"/>
            </p14:xfrm>
          </p:contentPart>
        </mc:Choice>
        <mc:Fallback>
          <p:pic>
            <p:nvPicPr>
              <p:cNvPr id="107" name="Freihand 106">
                <a:extLst>
                  <a:ext uri="{FF2B5EF4-FFF2-40B4-BE49-F238E27FC236}">
                    <a16:creationId xmlns:a16="http://schemas.microsoft.com/office/drawing/2014/main" id="{77C6C2AC-1B6E-DF07-F490-CBA0033A27E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8143" y="4705953"/>
                <a:ext cx="128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8" name="Freihand 107">
                <a:extLst>
                  <a:ext uri="{FF2B5EF4-FFF2-40B4-BE49-F238E27FC236}">
                    <a16:creationId xmlns:a16="http://schemas.microsoft.com/office/drawing/2014/main" id="{6D2234BE-2443-3E27-8ED7-2C4D12826F47}"/>
                  </a:ext>
                </a:extLst>
              </p14:cNvPr>
              <p14:cNvContentPartPr/>
              <p14:nvPr/>
            </p14:nvContentPartPr>
            <p14:xfrm>
              <a:off x="5568423" y="4776513"/>
              <a:ext cx="33120" cy="14040"/>
            </p14:xfrm>
          </p:contentPart>
        </mc:Choice>
        <mc:Fallback>
          <p:pic>
            <p:nvPicPr>
              <p:cNvPr id="108" name="Freihand 107">
                <a:extLst>
                  <a:ext uri="{FF2B5EF4-FFF2-40B4-BE49-F238E27FC236}">
                    <a16:creationId xmlns:a16="http://schemas.microsoft.com/office/drawing/2014/main" id="{6D2234BE-2443-3E27-8ED7-2C4D12826F4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59423" y="4767513"/>
                <a:ext cx="507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1" name="Freihand 110">
                <a:extLst>
                  <a:ext uri="{FF2B5EF4-FFF2-40B4-BE49-F238E27FC236}">
                    <a16:creationId xmlns:a16="http://schemas.microsoft.com/office/drawing/2014/main" id="{66064BDA-6CE1-C132-27FD-C6EF8C38015E}"/>
                  </a:ext>
                </a:extLst>
              </p14:cNvPr>
              <p14:cNvContentPartPr/>
              <p14:nvPr/>
            </p14:nvContentPartPr>
            <p14:xfrm>
              <a:off x="7104903" y="4176033"/>
              <a:ext cx="733320" cy="1244880"/>
            </p14:xfrm>
          </p:contentPart>
        </mc:Choice>
        <mc:Fallback>
          <p:pic>
            <p:nvPicPr>
              <p:cNvPr id="111" name="Freihand 110">
                <a:extLst>
                  <a:ext uri="{FF2B5EF4-FFF2-40B4-BE49-F238E27FC236}">
                    <a16:creationId xmlns:a16="http://schemas.microsoft.com/office/drawing/2014/main" id="{66064BDA-6CE1-C132-27FD-C6EF8C38015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095903" y="4167393"/>
                <a:ext cx="750960" cy="12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2" name="Freihand 111">
                <a:extLst>
                  <a:ext uri="{FF2B5EF4-FFF2-40B4-BE49-F238E27FC236}">
                    <a16:creationId xmlns:a16="http://schemas.microsoft.com/office/drawing/2014/main" id="{709C8912-7B03-DA7C-14E0-5994F7BB2903}"/>
                  </a:ext>
                </a:extLst>
              </p14:cNvPr>
              <p14:cNvContentPartPr/>
              <p14:nvPr/>
            </p14:nvContentPartPr>
            <p14:xfrm>
              <a:off x="7721223" y="5245593"/>
              <a:ext cx="182160" cy="200880"/>
            </p14:xfrm>
          </p:contentPart>
        </mc:Choice>
        <mc:Fallback>
          <p:pic>
            <p:nvPicPr>
              <p:cNvPr id="112" name="Freihand 111">
                <a:extLst>
                  <a:ext uri="{FF2B5EF4-FFF2-40B4-BE49-F238E27FC236}">
                    <a16:creationId xmlns:a16="http://schemas.microsoft.com/office/drawing/2014/main" id="{709C8912-7B03-DA7C-14E0-5994F7BB290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712583" y="5236593"/>
                <a:ext cx="1998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5" name="Freihand 104">
                <a:extLst>
                  <a:ext uri="{FF2B5EF4-FFF2-40B4-BE49-F238E27FC236}">
                    <a16:creationId xmlns:a16="http://schemas.microsoft.com/office/drawing/2014/main" id="{E8ACE767-B7B8-688B-3456-EBF8B2840F53}"/>
                  </a:ext>
                </a:extLst>
              </p14:cNvPr>
              <p14:cNvContentPartPr/>
              <p14:nvPr/>
            </p14:nvContentPartPr>
            <p14:xfrm>
              <a:off x="5694063" y="5745993"/>
              <a:ext cx="116640" cy="96120"/>
            </p14:xfrm>
          </p:contentPart>
        </mc:Choice>
        <mc:Fallback>
          <p:pic>
            <p:nvPicPr>
              <p:cNvPr id="105" name="Freihand 104">
                <a:extLst>
                  <a:ext uri="{FF2B5EF4-FFF2-40B4-BE49-F238E27FC236}">
                    <a16:creationId xmlns:a16="http://schemas.microsoft.com/office/drawing/2014/main" id="{E8ACE767-B7B8-688B-3456-EBF8B2840F5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85063" y="5737353"/>
                <a:ext cx="134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6" name="Freihand 105">
                <a:extLst>
                  <a:ext uri="{FF2B5EF4-FFF2-40B4-BE49-F238E27FC236}">
                    <a16:creationId xmlns:a16="http://schemas.microsoft.com/office/drawing/2014/main" id="{0150DBBC-3501-4DBA-5623-7C3CD2BDACAB}"/>
                  </a:ext>
                </a:extLst>
              </p14:cNvPr>
              <p14:cNvContentPartPr/>
              <p14:nvPr/>
            </p14:nvContentPartPr>
            <p14:xfrm>
              <a:off x="5884863" y="5847153"/>
              <a:ext cx="18000" cy="6840"/>
            </p14:xfrm>
          </p:contentPart>
        </mc:Choice>
        <mc:Fallback>
          <p:pic>
            <p:nvPicPr>
              <p:cNvPr id="106" name="Freihand 105">
                <a:extLst>
                  <a:ext uri="{FF2B5EF4-FFF2-40B4-BE49-F238E27FC236}">
                    <a16:creationId xmlns:a16="http://schemas.microsoft.com/office/drawing/2014/main" id="{0150DBBC-3501-4DBA-5623-7C3CD2BDACA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875863" y="5838513"/>
                <a:ext cx="356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3" name="Freihand 112">
                <a:extLst>
                  <a:ext uri="{FF2B5EF4-FFF2-40B4-BE49-F238E27FC236}">
                    <a16:creationId xmlns:a16="http://schemas.microsoft.com/office/drawing/2014/main" id="{A1DA31EF-8940-385C-C5A1-45F005D695D9}"/>
                  </a:ext>
                </a:extLst>
              </p14:cNvPr>
              <p14:cNvContentPartPr/>
              <p14:nvPr/>
            </p14:nvContentPartPr>
            <p14:xfrm>
              <a:off x="6071343" y="5729073"/>
              <a:ext cx="97200" cy="139680"/>
            </p14:xfrm>
          </p:contentPart>
        </mc:Choice>
        <mc:Fallback>
          <p:pic>
            <p:nvPicPr>
              <p:cNvPr id="113" name="Freihand 112">
                <a:extLst>
                  <a:ext uri="{FF2B5EF4-FFF2-40B4-BE49-F238E27FC236}">
                    <a16:creationId xmlns:a16="http://schemas.microsoft.com/office/drawing/2014/main" id="{A1DA31EF-8940-385C-C5A1-45F005D695D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62343" y="5720433"/>
                <a:ext cx="1148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4" name="Freihand 113">
                <a:extLst>
                  <a:ext uri="{FF2B5EF4-FFF2-40B4-BE49-F238E27FC236}">
                    <a16:creationId xmlns:a16="http://schemas.microsoft.com/office/drawing/2014/main" id="{5465EDEB-6B2F-0C7D-A807-754CE85A64ED}"/>
                  </a:ext>
                </a:extLst>
              </p14:cNvPr>
              <p14:cNvContentPartPr/>
              <p14:nvPr/>
            </p14:nvContentPartPr>
            <p14:xfrm>
              <a:off x="6049743" y="5850033"/>
              <a:ext cx="145440" cy="99360"/>
            </p14:xfrm>
          </p:contentPart>
        </mc:Choice>
        <mc:Fallback>
          <p:pic>
            <p:nvPicPr>
              <p:cNvPr id="114" name="Freihand 113">
                <a:extLst>
                  <a:ext uri="{FF2B5EF4-FFF2-40B4-BE49-F238E27FC236}">
                    <a16:creationId xmlns:a16="http://schemas.microsoft.com/office/drawing/2014/main" id="{5465EDEB-6B2F-0C7D-A807-754CE85A64E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41103" y="5841033"/>
                <a:ext cx="1630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5" name="Freihand 114">
                <a:extLst>
                  <a:ext uri="{FF2B5EF4-FFF2-40B4-BE49-F238E27FC236}">
                    <a16:creationId xmlns:a16="http://schemas.microsoft.com/office/drawing/2014/main" id="{37228522-6B6E-66C1-587F-2E6317C9DCC9}"/>
                  </a:ext>
                </a:extLst>
              </p14:cNvPr>
              <p14:cNvContentPartPr/>
              <p14:nvPr/>
            </p14:nvContentPartPr>
            <p14:xfrm>
              <a:off x="6241263" y="5922753"/>
              <a:ext cx="29520" cy="7560"/>
            </p14:xfrm>
          </p:contentPart>
        </mc:Choice>
        <mc:Fallback>
          <p:pic>
            <p:nvPicPr>
              <p:cNvPr id="115" name="Freihand 114">
                <a:extLst>
                  <a:ext uri="{FF2B5EF4-FFF2-40B4-BE49-F238E27FC236}">
                    <a16:creationId xmlns:a16="http://schemas.microsoft.com/office/drawing/2014/main" id="{37228522-6B6E-66C1-587F-2E6317C9DCC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232623" y="5914113"/>
                <a:ext cx="471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ABD4D8EB-CFF8-ACD8-8C66-ACAAC8ED63F6}"/>
              </a:ext>
            </a:extLst>
          </p:cNvPr>
          <p:cNvGrpSpPr/>
          <p:nvPr/>
        </p:nvGrpSpPr>
        <p:grpSpPr>
          <a:xfrm>
            <a:off x="5154423" y="3745833"/>
            <a:ext cx="687600" cy="401040"/>
            <a:chOff x="5154423" y="3745833"/>
            <a:chExt cx="687600" cy="40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912B59FD-9FB2-4721-BAC0-73A4C8E2DD73}"/>
                    </a:ext>
                  </a:extLst>
                </p14:cNvPr>
                <p14:cNvContentPartPr/>
                <p14:nvPr/>
              </p14:nvContentPartPr>
              <p14:xfrm>
                <a:off x="5154423" y="3745833"/>
                <a:ext cx="226800" cy="277920"/>
              </p14:xfrm>
            </p:contentPart>
          </mc:Choice>
          <mc:Fallback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912B59FD-9FB2-4721-BAC0-73A4C8E2DD7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45783" y="3737193"/>
                  <a:ext cx="2444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233FA3C8-0CE9-447C-7A03-11DB8D2CEFD0}"/>
                    </a:ext>
                  </a:extLst>
                </p14:cNvPr>
                <p14:cNvContentPartPr/>
                <p14:nvPr/>
              </p14:nvContentPartPr>
              <p14:xfrm>
                <a:off x="5430903" y="3830073"/>
                <a:ext cx="182880" cy="316800"/>
              </p14:xfrm>
            </p:contentPart>
          </mc:Choice>
          <mc:Fallback>
            <p:pic>
              <p:nvPicPr>
                <p:cNvPr id="119" name="Freihand 118">
                  <a:extLst>
                    <a:ext uri="{FF2B5EF4-FFF2-40B4-BE49-F238E27FC236}">
                      <a16:creationId xmlns:a16="http://schemas.microsoft.com/office/drawing/2014/main" id="{233FA3C8-0CE9-447C-7A03-11DB8D2CEFD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22263" y="3821073"/>
                  <a:ext cx="2005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C612FB1F-4656-38D7-AC13-2F980E31FD7E}"/>
                    </a:ext>
                  </a:extLst>
                </p14:cNvPr>
                <p14:cNvContentPartPr/>
                <p14:nvPr/>
              </p14:nvContentPartPr>
              <p14:xfrm>
                <a:off x="5743023" y="3826113"/>
                <a:ext cx="99000" cy="192960"/>
              </p14:xfrm>
            </p:contentPart>
          </mc:Choice>
          <mc:Fallback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C612FB1F-4656-38D7-AC13-2F980E31FD7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34023" y="3817113"/>
                  <a:ext cx="11664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3CC3DC8F-FACD-455B-59D4-151F8C251E42}"/>
              </a:ext>
            </a:extLst>
          </p:cNvPr>
          <p:cNvGrpSpPr/>
          <p:nvPr/>
        </p:nvGrpSpPr>
        <p:grpSpPr>
          <a:xfrm>
            <a:off x="5655183" y="5097993"/>
            <a:ext cx="505440" cy="443520"/>
            <a:chOff x="5655183" y="5097993"/>
            <a:chExt cx="505440" cy="44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5D8F126C-CC26-6DB5-1561-8466587B2A69}"/>
                    </a:ext>
                  </a:extLst>
                </p14:cNvPr>
                <p14:cNvContentPartPr/>
                <p14:nvPr/>
              </p14:nvContentPartPr>
              <p14:xfrm>
                <a:off x="5655183" y="5147673"/>
                <a:ext cx="167040" cy="393840"/>
              </p14:xfrm>
            </p:contentPart>
          </mc:Choice>
          <mc:Fallback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5D8F126C-CC26-6DB5-1561-8466587B2A6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46183" y="5139033"/>
                  <a:ext cx="1846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049C46AC-56FE-8549-B50D-3495BAA18223}"/>
                    </a:ext>
                  </a:extLst>
                </p14:cNvPr>
                <p14:cNvContentPartPr/>
                <p14:nvPr/>
              </p14:nvContentPartPr>
              <p14:xfrm>
                <a:off x="5885223" y="5182953"/>
                <a:ext cx="92520" cy="129240"/>
              </p14:xfrm>
            </p:contentPart>
          </mc:Choice>
          <mc:Fallback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049C46AC-56FE-8549-B50D-3495BAA1822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76583" y="5173953"/>
                  <a:ext cx="1101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D7E9C769-067A-4220-41F4-0D8CE6E69D73}"/>
                    </a:ext>
                  </a:extLst>
                </p14:cNvPr>
                <p14:cNvContentPartPr/>
                <p14:nvPr/>
              </p14:nvContentPartPr>
              <p14:xfrm>
                <a:off x="5993583" y="5406153"/>
                <a:ext cx="14040" cy="39240"/>
              </p14:xfrm>
            </p:contentPart>
          </mc:Choice>
          <mc:Fallback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D7E9C769-067A-4220-41F4-0D8CE6E69D7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84583" y="5397513"/>
                  <a:ext cx="316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268D860B-E412-0A82-1E64-8A574E7B3D50}"/>
                    </a:ext>
                  </a:extLst>
                </p14:cNvPr>
                <p14:cNvContentPartPr/>
                <p14:nvPr/>
              </p14:nvContentPartPr>
              <p14:xfrm>
                <a:off x="6070263" y="5097993"/>
                <a:ext cx="90360" cy="124920"/>
              </p14:xfrm>
            </p:contentPart>
          </mc:Choice>
          <mc:Fallback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268D860B-E412-0A82-1E64-8A574E7B3D5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61623" y="5089353"/>
                  <a:ext cx="10800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5A6FC097-FBA6-26D0-B0D6-C9398889EFEC}"/>
              </a:ext>
            </a:extLst>
          </p:cNvPr>
          <p:cNvGrpSpPr/>
          <p:nvPr/>
        </p:nvGrpSpPr>
        <p:grpSpPr>
          <a:xfrm>
            <a:off x="4778223" y="5221113"/>
            <a:ext cx="545040" cy="964800"/>
            <a:chOff x="4778223" y="5221113"/>
            <a:chExt cx="545040" cy="96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74D4E339-BAE4-9F2A-7C2C-D480A4578F2D}"/>
                    </a:ext>
                  </a:extLst>
                </p14:cNvPr>
                <p14:cNvContentPartPr/>
                <p14:nvPr/>
              </p14:nvContentPartPr>
              <p14:xfrm>
                <a:off x="5069823" y="5744193"/>
                <a:ext cx="34920" cy="441720"/>
              </p14:xfrm>
            </p:contentPart>
          </mc:Choice>
          <mc:Fallback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74D4E339-BAE4-9F2A-7C2C-D480A4578F2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60823" y="5735193"/>
                  <a:ext cx="525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6B06DA26-1807-50B9-2774-DCD597E307FA}"/>
                    </a:ext>
                  </a:extLst>
                </p14:cNvPr>
                <p14:cNvContentPartPr/>
                <p14:nvPr/>
              </p14:nvContentPartPr>
              <p14:xfrm>
                <a:off x="4778223" y="5221113"/>
                <a:ext cx="545040" cy="599760"/>
              </p14:xfrm>
            </p:contentPart>
          </mc:Choice>
          <mc:Fallback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6B06DA26-1807-50B9-2774-DCD597E307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69583" y="5212113"/>
                  <a:ext cx="56268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91A25289-8B49-713D-7754-982596427FDB}"/>
                    </a:ext>
                  </a:extLst>
                </p14:cNvPr>
                <p14:cNvContentPartPr/>
                <p14:nvPr/>
              </p14:nvContentPartPr>
              <p14:xfrm>
                <a:off x="5178183" y="5370873"/>
                <a:ext cx="23040" cy="39960"/>
              </p14:xfrm>
            </p:contentPart>
          </mc:Choice>
          <mc:Fallback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91A25289-8B49-713D-7754-982596427FD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69183" y="5361873"/>
                  <a:ext cx="40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FD65EE78-653D-65E5-8962-6FB61A32706D}"/>
                    </a:ext>
                  </a:extLst>
                </p14:cNvPr>
                <p14:cNvContentPartPr/>
                <p14:nvPr/>
              </p14:nvContentPartPr>
              <p14:xfrm>
                <a:off x="5095743" y="5447193"/>
                <a:ext cx="3240" cy="5760"/>
              </p14:xfrm>
            </p:contentPart>
          </mc:Choice>
          <mc:Fallback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FD65EE78-653D-65E5-8962-6FB61A32706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86743" y="5438553"/>
                  <a:ext cx="20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ACDD2CBB-FC71-8F13-A116-900900B4B3FE}"/>
                    </a:ext>
                  </a:extLst>
                </p14:cNvPr>
                <p14:cNvContentPartPr/>
                <p14:nvPr/>
              </p14:nvContentPartPr>
              <p14:xfrm>
                <a:off x="5147943" y="5617833"/>
                <a:ext cx="60120" cy="38160"/>
              </p14:xfrm>
            </p:contentPart>
          </mc:Choice>
          <mc:Fallback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ACDD2CBB-FC71-8F13-A116-900900B4B3F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39303" y="5608833"/>
                  <a:ext cx="77760" cy="5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4007534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2. Table Looking Task (optional)</a:t>
            </a:r>
          </a:p>
          <a:p>
            <a:pPr lvl="1"/>
            <a:r>
              <a:rPr lang="de-CH" dirty="0"/>
              <a:t>Not </a:t>
            </a:r>
            <a:r>
              <a:rPr lang="de-CH" dirty="0" err="1"/>
              <a:t>sure</a:t>
            </a:r>
            <a:r>
              <a:rPr lang="de-CH" dirty="0"/>
              <a:t> if </a:t>
            </a:r>
            <a:r>
              <a:rPr lang="de-CH" dirty="0" err="1"/>
              <a:t>needed</a:t>
            </a:r>
            <a:r>
              <a:rPr lang="de-CH" dirty="0"/>
              <a:t> and if </a:t>
            </a:r>
            <a:r>
              <a:rPr lang="de-CH" dirty="0" err="1"/>
              <a:t>helpful</a:t>
            </a:r>
            <a:r>
              <a:rPr lang="de-CH" dirty="0"/>
              <a:t>, also I </a:t>
            </a:r>
            <a:r>
              <a:rPr lang="de-CH" dirty="0" err="1"/>
              <a:t>need</a:t>
            </a:r>
            <a:r>
              <a:rPr lang="de-CH" dirty="0"/>
              <a:t> to check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much</a:t>
            </a:r>
            <a:r>
              <a:rPr lang="de-CH" dirty="0"/>
              <a:t> time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 </a:t>
            </a:r>
            <a:r>
              <a:rPr lang="de-CH" dirty="0" err="1"/>
              <a:t>takes</a:t>
            </a:r>
            <a:r>
              <a:rPr lang="de-CH" dirty="0"/>
              <a:t>, but </a:t>
            </a:r>
            <a:r>
              <a:rPr lang="de-CH" dirty="0" err="1"/>
              <a:t>maybe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sense to </a:t>
            </a:r>
            <a:r>
              <a:rPr lang="de-CH" dirty="0" err="1"/>
              <a:t>include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07.11.2022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Idea for User Study</a:t>
            </a: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324DCBA8-1387-538F-76AE-15399BEE2D9E}"/>
              </a:ext>
            </a:extLst>
          </p:cNvPr>
          <p:cNvGrpSpPr/>
          <p:nvPr/>
        </p:nvGrpSpPr>
        <p:grpSpPr>
          <a:xfrm>
            <a:off x="4572000" y="3381696"/>
            <a:ext cx="3558069" cy="2219771"/>
            <a:chOff x="4572000" y="3381696"/>
            <a:chExt cx="3558069" cy="2219771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2CEE640-8954-9E8E-9006-108CC1BAEA7A}"/>
                </a:ext>
              </a:extLst>
            </p:cNvPr>
            <p:cNvSpPr/>
            <p:nvPr/>
          </p:nvSpPr>
          <p:spPr>
            <a:xfrm>
              <a:off x="4572000" y="3381696"/>
              <a:ext cx="404964" cy="4288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300" dirty="0"/>
                <a:t>A1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F5AD0D2-7122-DCAB-5CB2-FA95C952B3A8}"/>
                </a:ext>
              </a:extLst>
            </p:cNvPr>
            <p:cNvSpPr/>
            <p:nvPr/>
          </p:nvSpPr>
          <p:spPr>
            <a:xfrm>
              <a:off x="5202621" y="3381696"/>
              <a:ext cx="404964" cy="4288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300" dirty="0"/>
                <a:t>A2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7214C21-8A40-7EB7-4479-897104EF9848}"/>
                </a:ext>
              </a:extLst>
            </p:cNvPr>
            <p:cNvSpPr/>
            <p:nvPr/>
          </p:nvSpPr>
          <p:spPr>
            <a:xfrm>
              <a:off x="5833242" y="3381696"/>
              <a:ext cx="404964" cy="4288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300" dirty="0"/>
                <a:t>A3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1A26A7C-CA67-9E04-BA3E-C4EDB379DE22}"/>
                </a:ext>
              </a:extLst>
            </p:cNvPr>
            <p:cNvSpPr/>
            <p:nvPr/>
          </p:nvSpPr>
          <p:spPr>
            <a:xfrm>
              <a:off x="6463863" y="3381696"/>
              <a:ext cx="404964" cy="4288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300" dirty="0"/>
                <a:t>A4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AF8EA29-52F1-C4FE-BBDD-C460DB4C7A5A}"/>
                </a:ext>
              </a:extLst>
            </p:cNvPr>
            <p:cNvSpPr/>
            <p:nvPr/>
          </p:nvSpPr>
          <p:spPr>
            <a:xfrm>
              <a:off x="4572000" y="3982049"/>
              <a:ext cx="404964" cy="4288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300" dirty="0"/>
                <a:t>B1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EB7DC65-A2B2-1933-535F-1B5C33505C1F}"/>
                </a:ext>
              </a:extLst>
            </p:cNvPr>
            <p:cNvSpPr/>
            <p:nvPr/>
          </p:nvSpPr>
          <p:spPr>
            <a:xfrm>
              <a:off x="5202621" y="3982049"/>
              <a:ext cx="404964" cy="4288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300" dirty="0"/>
                <a:t>B2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DBF36572-C5F7-38CA-8A87-6B279FE043C6}"/>
                </a:ext>
              </a:extLst>
            </p:cNvPr>
            <p:cNvSpPr/>
            <p:nvPr/>
          </p:nvSpPr>
          <p:spPr>
            <a:xfrm>
              <a:off x="5833242" y="3982049"/>
              <a:ext cx="404964" cy="4288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300" dirty="0"/>
                <a:t>B3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2DEDC08-9279-97E0-35B5-F4B1EEBF2040}"/>
                </a:ext>
              </a:extLst>
            </p:cNvPr>
            <p:cNvSpPr/>
            <p:nvPr/>
          </p:nvSpPr>
          <p:spPr>
            <a:xfrm>
              <a:off x="6463863" y="3982049"/>
              <a:ext cx="404964" cy="4288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300" dirty="0"/>
                <a:t>B4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8304DC2-539C-06EE-23D6-67D5D0265737}"/>
                </a:ext>
              </a:extLst>
            </p:cNvPr>
            <p:cNvSpPr/>
            <p:nvPr/>
          </p:nvSpPr>
          <p:spPr>
            <a:xfrm>
              <a:off x="4572000" y="4577347"/>
              <a:ext cx="404964" cy="4288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300" dirty="0"/>
                <a:t>C1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680DF0C3-ED1A-B3B1-C082-BA05FCC5E826}"/>
                </a:ext>
              </a:extLst>
            </p:cNvPr>
            <p:cNvSpPr/>
            <p:nvPr/>
          </p:nvSpPr>
          <p:spPr>
            <a:xfrm>
              <a:off x="5202621" y="4577347"/>
              <a:ext cx="404964" cy="4288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300" dirty="0"/>
                <a:t>C2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156791A-270E-CA18-3CF9-FACC15F7EE62}"/>
                </a:ext>
              </a:extLst>
            </p:cNvPr>
            <p:cNvSpPr/>
            <p:nvPr/>
          </p:nvSpPr>
          <p:spPr>
            <a:xfrm>
              <a:off x="5833242" y="4577347"/>
              <a:ext cx="404964" cy="4288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300" dirty="0"/>
                <a:t>C3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2B0F3B3-EC07-E377-5B78-BA95384184EF}"/>
                </a:ext>
              </a:extLst>
            </p:cNvPr>
            <p:cNvSpPr/>
            <p:nvPr/>
          </p:nvSpPr>
          <p:spPr>
            <a:xfrm>
              <a:off x="6463863" y="4577347"/>
              <a:ext cx="404964" cy="4288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300" dirty="0"/>
                <a:t>C4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5CF2476-D7FC-1542-0F2C-9B32B6DE3999}"/>
                </a:ext>
              </a:extLst>
            </p:cNvPr>
            <p:cNvSpPr/>
            <p:nvPr/>
          </p:nvSpPr>
          <p:spPr>
            <a:xfrm>
              <a:off x="4572000" y="5172645"/>
              <a:ext cx="404964" cy="4288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300" dirty="0"/>
                <a:t>D1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B22091DD-0ED6-38C1-0799-4006B480F388}"/>
                </a:ext>
              </a:extLst>
            </p:cNvPr>
            <p:cNvSpPr/>
            <p:nvPr/>
          </p:nvSpPr>
          <p:spPr>
            <a:xfrm>
              <a:off x="5202621" y="5172645"/>
              <a:ext cx="404964" cy="4288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300" dirty="0"/>
                <a:t>D2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BBB1BB87-9553-2A8A-B980-5AE30D643498}"/>
                </a:ext>
              </a:extLst>
            </p:cNvPr>
            <p:cNvSpPr/>
            <p:nvPr/>
          </p:nvSpPr>
          <p:spPr>
            <a:xfrm>
              <a:off x="5833242" y="5172645"/>
              <a:ext cx="404964" cy="4288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300" dirty="0"/>
                <a:t>D3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D7283CD2-29B2-DB39-B083-B167CCD691DD}"/>
                </a:ext>
              </a:extLst>
            </p:cNvPr>
            <p:cNvSpPr/>
            <p:nvPr/>
          </p:nvSpPr>
          <p:spPr>
            <a:xfrm>
              <a:off x="6463863" y="5172645"/>
              <a:ext cx="404964" cy="4288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300" dirty="0"/>
                <a:t>D4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5D544BD-ADE5-8EBB-3B0F-D78A02C41025}"/>
                </a:ext>
              </a:extLst>
            </p:cNvPr>
            <p:cNvSpPr/>
            <p:nvPr/>
          </p:nvSpPr>
          <p:spPr>
            <a:xfrm>
              <a:off x="7094484" y="3381696"/>
              <a:ext cx="404964" cy="4288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300" dirty="0"/>
                <a:t>A5</a:t>
              </a: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00DCDCAB-CDE0-16D7-B01D-A329B28FEA9B}"/>
                </a:ext>
              </a:extLst>
            </p:cNvPr>
            <p:cNvSpPr/>
            <p:nvPr/>
          </p:nvSpPr>
          <p:spPr>
            <a:xfrm>
              <a:off x="7725105" y="3381696"/>
              <a:ext cx="404964" cy="4288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300" dirty="0"/>
                <a:t>A6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1849113-914F-B707-D7DF-28121DBF64A0}"/>
                </a:ext>
              </a:extLst>
            </p:cNvPr>
            <p:cNvSpPr/>
            <p:nvPr/>
          </p:nvSpPr>
          <p:spPr>
            <a:xfrm>
              <a:off x="7094484" y="3982049"/>
              <a:ext cx="404964" cy="4288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300" dirty="0"/>
                <a:t>B5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0000F7D7-0B4C-2FED-4B07-CCD5DC305BDD}"/>
                </a:ext>
              </a:extLst>
            </p:cNvPr>
            <p:cNvSpPr/>
            <p:nvPr/>
          </p:nvSpPr>
          <p:spPr>
            <a:xfrm>
              <a:off x="7725105" y="3982049"/>
              <a:ext cx="404964" cy="4288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300" dirty="0"/>
                <a:t>B6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0A1A2E0-A6A4-9DA3-2D70-4FF588F1D130}"/>
                </a:ext>
              </a:extLst>
            </p:cNvPr>
            <p:cNvSpPr/>
            <p:nvPr/>
          </p:nvSpPr>
          <p:spPr>
            <a:xfrm>
              <a:off x="7094484" y="4577347"/>
              <a:ext cx="404964" cy="4288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300" dirty="0"/>
                <a:t>C5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4A10A5C-CE39-16A6-CE7B-829F06FEC9DE}"/>
                </a:ext>
              </a:extLst>
            </p:cNvPr>
            <p:cNvSpPr/>
            <p:nvPr/>
          </p:nvSpPr>
          <p:spPr>
            <a:xfrm>
              <a:off x="7725105" y="4577347"/>
              <a:ext cx="404964" cy="4288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300" dirty="0"/>
                <a:t>C6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8CD157F3-AD11-6571-9A82-559821047F8A}"/>
                </a:ext>
              </a:extLst>
            </p:cNvPr>
            <p:cNvSpPr/>
            <p:nvPr/>
          </p:nvSpPr>
          <p:spPr>
            <a:xfrm>
              <a:off x="7094484" y="5172645"/>
              <a:ext cx="404964" cy="4288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300" dirty="0"/>
                <a:t>D5</a:t>
              </a:r>
            </a:p>
          </p:txBody>
        </p:sp>
      </p:grpSp>
      <p:sp>
        <p:nvSpPr>
          <p:cNvPr id="56" name="Rechteck 55">
            <a:extLst>
              <a:ext uri="{FF2B5EF4-FFF2-40B4-BE49-F238E27FC236}">
                <a16:creationId xmlns:a16="http://schemas.microsoft.com/office/drawing/2014/main" id="{FAD2476F-C436-2BCA-9FAE-66287FF2CE05}"/>
              </a:ext>
            </a:extLst>
          </p:cNvPr>
          <p:cNvSpPr/>
          <p:nvPr/>
        </p:nvSpPr>
        <p:spPr>
          <a:xfrm>
            <a:off x="7725105" y="5172645"/>
            <a:ext cx="404964" cy="4288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300" dirty="0"/>
              <a:t>D6</a:t>
            </a:r>
          </a:p>
        </p:txBody>
      </p:sp>
      <p:sp>
        <p:nvSpPr>
          <p:cNvPr id="83" name="Content Placeholder 6">
            <a:extLst>
              <a:ext uri="{FF2B5EF4-FFF2-40B4-BE49-F238E27FC236}">
                <a16:creationId xmlns:a16="http://schemas.microsoft.com/office/drawing/2014/main" id="{8E8CE508-60C4-A18F-39F9-973E6E94E1B4}"/>
              </a:ext>
            </a:extLst>
          </p:cNvPr>
          <p:cNvSpPr txBox="1">
            <a:spLocks/>
          </p:cNvSpPr>
          <p:nvPr/>
        </p:nvSpPr>
        <p:spPr>
          <a:xfrm>
            <a:off x="323850" y="3107919"/>
            <a:ext cx="4188690" cy="3367677"/>
          </a:xfrm>
          <a:prstGeom prst="rect">
            <a:avLst/>
          </a:prstGeom>
        </p:spPr>
        <p:txBody>
          <a:bodyPr vert="horz" lIns="140400" tIns="0" rIns="144000" bIns="0" rtlCol="0">
            <a:normAutofit fontScale="92500" lnSpcReduction="10000"/>
          </a:bodyPr>
          <a:lstStyle>
            <a:lvl1pPr marL="271463" indent="-271463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F6F6F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297" indent="-198835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0322" indent="-200025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435" indent="-1333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46547" indent="-138113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CH" dirty="0"/>
              <a:t>Numbers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ordered</a:t>
            </a:r>
            <a:r>
              <a:rPr lang="de-CH" dirty="0"/>
              <a:t> </a:t>
            </a:r>
            <a:r>
              <a:rPr lang="de-CH" dirty="0" err="1"/>
              <a:t>logically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seen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picture</a:t>
            </a:r>
            <a:r>
              <a:rPr lang="de-CH" dirty="0"/>
              <a:t> (but </a:t>
            </a:r>
            <a:r>
              <a:rPr lang="de-CH" dirty="0" err="1"/>
              <a:t>far</a:t>
            </a:r>
            <a:r>
              <a:rPr lang="de-CH" dirty="0"/>
              <a:t> </a:t>
            </a:r>
            <a:r>
              <a:rPr lang="de-CH" dirty="0" err="1"/>
              <a:t>enough</a:t>
            </a:r>
            <a:r>
              <a:rPr lang="de-CH" dirty="0"/>
              <a:t> apart to </a:t>
            </a:r>
            <a:r>
              <a:rPr lang="de-CH" dirty="0" err="1"/>
              <a:t>induce</a:t>
            </a:r>
            <a:r>
              <a:rPr lang="de-CH" dirty="0"/>
              <a:t> </a:t>
            </a:r>
            <a:r>
              <a:rPr lang="de-CH" dirty="0" err="1"/>
              <a:t>head</a:t>
            </a:r>
            <a:r>
              <a:rPr lang="de-CH" dirty="0"/>
              <a:t> </a:t>
            </a:r>
            <a:r>
              <a:rPr lang="de-CH" dirty="0" err="1"/>
              <a:t>movement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Same Numbers and </a:t>
            </a:r>
            <a:r>
              <a:rPr lang="de-CH" dirty="0" err="1"/>
              <a:t>order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time:</a:t>
            </a:r>
          </a:p>
          <a:p>
            <a:pPr lvl="2"/>
            <a:r>
              <a:rPr lang="de-CH" dirty="0"/>
              <a:t>The </a:t>
            </a:r>
            <a:r>
              <a:rPr lang="de-CH" dirty="0" err="1"/>
              <a:t>use</a:t>
            </a:r>
            <a:r>
              <a:rPr lang="de-CH" dirty="0"/>
              <a:t> is </a:t>
            </a:r>
            <a:r>
              <a:rPr lang="de-CH" dirty="0" err="1"/>
              <a:t>suppsed</a:t>
            </a:r>
            <a:r>
              <a:rPr lang="de-CH" dirty="0"/>
              <a:t> to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where</a:t>
            </a:r>
            <a:r>
              <a:rPr lang="de-CH" dirty="0"/>
              <a:t> to </a:t>
            </a:r>
            <a:r>
              <a:rPr lang="de-CH" dirty="0" err="1"/>
              <a:t>look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searching</a:t>
            </a:r>
            <a:r>
              <a:rPr lang="de-CH" dirty="0"/>
              <a:t> so they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trajectories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time</a:t>
            </a:r>
          </a:p>
          <a:p>
            <a:pPr lvl="2"/>
            <a:r>
              <a:rPr lang="de-CH" dirty="0"/>
              <a:t>I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effect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VR and RL with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restriction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minimized</a:t>
            </a:r>
            <a:r>
              <a:rPr lang="de-CH" dirty="0"/>
              <a:t> (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order</a:t>
            </a:r>
            <a:r>
              <a:rPr lang="de-CH" dirty="0"/>
              <a:t> of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tests</a:t>
            </a:r>
            <a:r>
              <a:rPr lang="de-CH" dirty="0"/>
              <a:t> 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) and also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highest</a:t>
            </a:r>
            <a:r>
              <a:rPr lang="de-CH" dirty="0"/>
              <a:t> </a:t>
            </a:r>
            <a:r>
              <a:rPr lang="de-CH" dirty="0" err="1"/>
              <a:t>memory</a:t>
            </a:r>
            <a:r>
              <a:rPr lang="de-CH" dirty="0"/>
              <a:t> </a:t>
            </a:r>
            <a:r>
              <a:rPr lang="de-CH" dirty="0" err="1"/>
              <a:t>effect</a:t>
            </a:r>
            <a:r>
              <a:rPr lang="de-CH" dirty="0"/>
              <a:t> 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achieved</a:t>
            </a:r>
            <a:r>
              <a:rPr lang="de-CH" dirty="0"/>
              <a:t> with </a:t>
            </a:r>
            <a:r>
              <a:rPr lang="de-CH" dirty="0" err="1"/>
              <a:t>the</a:t>
            </a:r>
            <a:r>
              <a:rPr lang="de-CH" dirty="0"/>
              <a:t> RL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restriction</a:t>
            </a:r>
            <a:r>
              <a:rPr lang="de-CH" dirty="0"/>
              <a:t> </a:t>
            </a:r>
            <a:r>
              <a:rPr lang="de-CH" dirty="0" err="1"/>
              <a:t>baseline</a:t>
            </a:r>
            <a:r>
              <a:rPr lang="de-CH" dirty="0"/>
              <a:t> </a:t>
            </a:r>
            <a:r>
              <a:rPr lang="de-CH" dirty="0" err="1"/>
              <a:t>test</a:t>
            </a:r>
            <a:endParaRPr lang="de-CH" dirty="0"/>
          </a:p>
          <a:p>
            <a:pPr lvl="3"/>
            <a:r>
              <a:rPr lang="de-CH" dirty="0"/>
              <a:t>I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is not a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interested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VR and RL with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restriction</a:t>
            </a:r>
            <a:r>
              <a:rPr lang="de-CH" dirty="0"/>
              <a:t>, </a:t>
            </a:r>
            <a:r>
              <a:rPr lang="de-CH" dirty="0" err="1"/>
              <a:t>as</a:t>
            </a:r>
            <a:r>
              <a:rPr lang="de-CH" dirty="0"/>
              <a:t> there is </a:t>
            </a:r>
            <a:r>
              <a:rPr lang="de-CH" dirty="0" err="1"/>
              <a:t>already</a:t>
            </a:r>
            <a:r>
              <a:rPr lang="de-CH" dirty="0"/>
              <a:t> a </a:t>
            </a:r>
            <a:r>
              <a:rPr lang="de-CH" dirty="0" err="1"/>
              <a:t>lot</a:t>
            </a:r>
            <a:r>
              <a:rPr lang="de-CH" dirty="0"/>
              <a:t> of </a:t>
            </a:r>
            <a:r>
              <a:rPr lang="de-CH" dirty="0" err="1"/>
              <a:t>research</a:t>
            </a:r>
            <a:r>
              <a:rPr lang="de-CH" dirty="0"/>
              <a:t> on </a:t>
            </a:r>
            <a:r>
              <a:rPr lang="de-CH" dirty="0" err="1"/>
              <a:t>difference</a:t>
            </a:r>
            <a:r>
              <a:rPr lang="de-CH" dirty="0"/>
              <a:t> in </a:t>
            </a:r>
            <a:r>
              <a:rPr lang="de-CH" dirty="0" err="1"/>
              <a:t>FoV</a:t>
            </a:r>
            <a:r>
              <a:rPr lang="de-CH" dirty="0"/>
              <a:t> and ist </a:t>
            </a:r>
            <a:r>
              <a:rPr lang="de-CH" dirty="0" err="1"/>
              <a:t>effects</a:t>
            </a:r>
            <a:r>
              <a:rPr lang="de-CH" dirty="0"/>
              <a:t> on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behaviour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06002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3. Room Looking Task</a:t>
            </a:r>
          </a:p>
          <a:p>
            <a:pPr lvl="1"/>
            <a:r>
              <a:rPr lang="de-CH" dirty="0" err="1"/>
              <a:t>Similar</a:t>
            </a:r>
            <a:r>
              <a:rPr lang="de-CH" dirty="0"/>
              <a:t> to Task 2, but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cards</a:t>
            </a:r>
            <a:r>
              <a:rPr lang="de-CH" dirty="0"/>
              <a:t> with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numbers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distributed</a:t>
            </a:r>
            <a:r>
              <a:rPr lang="de-CH" dirty="0"/>
              <a:t> all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room</a:t>
            </a:r>
            <a:endParaRPr lang="de-CH" dirty="0"/>
          </a:p>
          <a:p>
            <a:pPr lvl="2"/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enough</a:t>
            </a:r>
            <a:r>
              <a:rPr lang="de-CH" dirty="0"/>
              <a:t>, but not </a:t>
            </a:r>
            <a:r>
              <a:rPr lang="de-CH" dirty="0" err="1"/>
              <a:t>too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remember</a:t>
            </a:r>
            <a:r>
              <a:rPr lang="de-CH" dirty="0"/>
              <a:t> </a:t>
            </a:r>
            <a:r>
              <a:rPr lang="de-CH" dirty="0" err="1"/>
              <a:t>where</a:t>
            </a:r>
            <a:r>
              <a:rPr lang="de-CH" dirty="0"/>
              <a:t> they </a:t>
            </a:r>
            <a:r>
              <a:rPr lang="de-CH" dirty="0" err="1"/>
              <a:t>are</a:t>
            </a:r>
            <a:r>
              <a:rPr lang="de-CH" dirty="0"/>
              <a:t> to get </a:t>
            </a: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trajectories</a:t>
            </a:r>
            <a:endParaRPr lang="de-CH" dirty="0"/>
          </a:p>
          <a:p>
            <a:pPr lvl="1"/>
            <a:r>
              <a:rPr lang="de-CH" dirty="0"/>
              <a:t>Users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asked</a:t>
            </a:r>
            <a:r>
              <a:rPr lang="de-CH" dirty="0"/>
              <a:t> to </a:t>
            </a:r>
            <a:r>
              <a:rPr lang="de-CH" dirty="0" err="1"/>
              <a:t>go</a:t>
            </a:r>
            <a:r>
              <a:rPr lang="de-CH" dirty="0"/>
              <a:t> to a </a:t>
            </a:r>
            <a:r>
              <a:rPr lang="de-CH" dirty="0" err="1"/>
              <a:t>specific</a:t>
            </a:r>
            <a:r>
              <a:rPr lang="de-CH" dirty="0"/>
              <a:t> Letter/</a:t>
            </a:r>
            <a:r>
              <a:rPr lang="de-CH" dirty="0" err="1"/>
              <a:t>Number</a:t>
            </a:r>
            <a:r>
              <a:rPr lang="de-CH" dirty="0"/>
              <a:t>/Color (</a:t>
            </a:r>
            <a:r>
              <a:rPr lang="de-CH" dirty="0" err="1"/>
              <a:t>maybe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 for </a:t>
            </a:r>
            <a:r>
              <a:rPr lang="de-CH" dirty="0" err="1"/>
              <a:t>easier</a:t>
            </a:r>
            <a:r>
              <a:rPr lang="de-CH" dirty="0"/>
              <a:t> </a:t>
            </a:r>
            <a:r>
              <a:rPr lang="de-CH" dirty="0" err="1"/>
              <a:t>memorization</a:t>
            </a:r>
            <a:r>
              <a:rPr lang="de-CH" dirty="0"/>
              <a:t>?) and </a:t>
            </a:r>
            <a:r>
              <a:rPr lang="de-CH" dirty="0" err="1"/>
              <a:t>approach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card</a:t>
            </a:r>
            <a:r>
              <a:rPr lang="de-CH" dirty="0"/>
              <a:t> </a:t>
            </a:r>
          </a:p>
          <a:p>
            <a:pPr lvl="2"/>
            <a:r>
              <a:rPr lang="de-CH" dirty="0"/>
              <a:t>(</a:t>
            </a:r>
            <a:r>
              <a:rPr lang="de-CH" dirty="0" err="1"/>
              <a:t>unsure</a:t>
            </a:r>
            <a:r>
              <a:rPr lang="de-CH" dirty="0"/>
              <a:t> if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include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approaching</a:t>
            </a:r>
            <a:r>
              <a:rPr lang="de-CH" dirty="0"/>
              <a:t> </a:t>
            </a:r>
            <a:r>
              <a:rPr lang="de-CH" dirty="0" err="1"/>
              <a:t>part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one </a:t>
            </a:r>
            <a:r>
              <a:rPr lang="de-CH" dirty="0" err="1"/>
              <a:t>more</a:t>
            </a:r>
            <a:r>
              <a:rPr lang="de-CH" dirty="0"/>
              <a:t> variable to </a:t>
            </a:r>
            <a:r>
              <a:rPr lang="de-CH" dirty="0" err="1"/>
              <a:t>measure</a:t>
            </a:r>
            <a:r>
              <a:rPr lang="de-CH" dirty="0"/>
              <a:t>)</a:t>
            </a:r>
          </a:p>
          <a:p>
            <a:pPr lvl="2"/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07.11.2022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Idea for User Study</a:t>
            </a:r>
          </a:p>
        </p:txBody>
      </p:sp>
      <p:sp>
        <p:nvSpPr>
          <p:cNvPr id="83" name="Content Placeholder 6">
            <a:extLst>
              <a:ext uri="{FF2B5EF4-FFF2-40B4-BE49-F238E27FC236}">
                <a16:creationId xmlns:a16="http://schemas.microsoft.com/office/drawing/2014/main" id="{8E8CE508-60C4-A18F-39F9-973E6E94E1B4}"/>
              </a:ext>
            </a:extLst>
          </p:cNvPr>
          <p:cNvSpPr txBox="1">
            <a:spLocks/>
          </p:cNvSpPr>
          <p:nvPr/>
        </p:nvSpPr>
        <p:spPr>
          <a:xfrm>
            <a:off x="323850" y="3107919"/>
            <a:ext cx="4188690" cy="3367677"/>
          </a:xfrm>
          <a:prstGeom prst="rect">
            <a:avLst/>
          </a:prstGeom>
        </p:spPr>
        <p:txBody>
          <a:bodyPr vert="horz" lIns="140400" tIns="0" rIns="144000" bIns="0" rtlCol="0">
            <a:normAutofit/>
          </a:bodyPr>
          <a:lstStyle>
            <a:lvl1pPr marL="271463" indent="-271463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F6F6F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297" indent="-198835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0322" indent="-200025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435" indent="-1333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46547" indent="-138113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CH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9EA61B63-422E-9BAF-1CFE-4DFBCD62BACD}"/>
              </a:ext>
            </a:extLst>
          </p:cNvPr>
          <p:cNvSpPr txBox="1">
            <a:spLocks/>
          </p:cNvSpPr>
          <p:nvPr/>
        </p:nvSpPr>
        <p:spPr>
          <a:xfrm>
            <a:off x="476250" y="4011985"/>
            <a:ext cx="4188690" cy="2616011"/>
          </a:xfrm>
          <a:prstGeom prst="rect">
            <a:avLst/>
          </a:prstGeom>
        </p:spPr>
        <p:txBody>
          <a:bodyPr vert="horz" lIns="140400" tIns="0" rIns="144000" bIns="0" rtlCol="0">
            <a:normAutofit/>
          </a:bodyPr>
          <a:lstStyle>
            <a:lvl1pPr marL="271463" indent="-271463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F6F6F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297" indent="-198835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0322" indent="-200025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435" indent="-1333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46547" indent="-138113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CH" dirty="0"/>
              <a:t>The </a:t>
            </a:r>
            <a:r>
              <a:rPr lang="de-CH" dirty="0" err="1"/>
              <a:t>cards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again</a:t>
            </a:r>
            <a:r>
              <a:rPr lang="de-CH" dirty="0"/>
              <a:t> </a:t>
            </a:r>
            <a:r>
              <a:rPr lang="de-CH" dirty="0" err="1"/>
              <a:t>ordered</a:t>
            </a:r>
            <a:r>
              <a:rPr lang="de-CH" dirty="0"/>
              <a:t> </a:t>
            </a:r>
            <a:r>
              <a:rPr lang="de-CH" dirty="0" err="1"/>
              <a:t>logically</a:t>
            </a:r>
            <a:r>
              <a:rPr lang="de-CH" dirty="0"/>
              <a:t> to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</a:t>
            </a:r>
            <a:r>
              <a:rPr lang="de-CH" dirty="0" err="1"/>
              <a:t>memorize</a:t>
            </a:r>
            <a:r>
              <a:rPr lang="de-CH" dirty="0"/>
              <a:t> them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baseline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run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0CC94309-D6AE-0823-CB97-9E3405E3F30A}"/>
                  </a:ext>
                </a:extLst>
              </p14:cNvPr>
              <p14:cNvContentPartPr/>
              <p14:nvPr/>
            </p14:nvContentPartPr>
            <p14:xfrm>
              <a:off x="4386011" y="3072156"/>
              <a:ext cx="10800" cy="24516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0CC94309-D6AE-0823-CB97-9E3405E3F3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7371" y="3063156"/>
                <a:ext cx="28440" cy="26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E7907EC9-6734-BADA-DD11-0CE61753CADA}"/>
              </a:ext>
            </a:extLst>
          </p:cNvPr>
          <p:cNvGrpSpPr/>
          <p:nvPr/>
        </p:nvGrpSpPr>
        <p:grpSpPr>
          <a:xfrm>
            <a:off x="4960332" y="3820956"/>
            <a:ext cx="3562920" cy="2654640"/>
            <a:chOff x="4960332" y="3820956"/>
            <a:chExt cx="3562920" cy="265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594F8A-8CE6-E952-623A-09CB4FB30429}"/>
                    </a:ext>
                  </a:extLst>
                </p14:cNvPr>
                <p14:cNvContentPartPr/>
                <p14:nvPr/>
              </p14:nvContentPartPr>
              <p14:xfrm>
                <a:off x="4960332" y="5150796"/>
                <a:ext cx="2178360" cy="5076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0F594F8A-8CE6-E952-623A-09CB4FB304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51692" y="5141796"/>
                  <a:ext cx="2196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4905414D-DE1B-4063-3EFC-52C47F90B529}"/>
                    </a:ext>
                  </a:extLst>
                </p14:cNvPr>
                <p14:cNvContentPartPr/>
                <p14:nvPr/>
              </p14:nvContentPartPr>
              <p14:xfrm>
                <a:off x="7078572" y="5180676"/>
                <a:ext cx="1444680" cy="129492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4905414D-DE1B-4063-3EFC-52C47F90B5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69572" y="5171676"/>
                  <a:ext cx="1462320" cy="13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50DAF437-E36C-1F1E-86B7-1FBB9D3D0270}"/>
                    </a:ext>
                  </a:extLst>
                </p14:cNvPr>
                <p14:cNvContentPartPr/>
                <p14:nvPr/>
              </p14:nvContentPartPr>
              <p14:xfrm>
                <a:off x="7095852" y="3820956"/>
                <a:ext cx="126000" cy="133668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50DAF437-E36C-1F1E-86B7-1FBB9D3D02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87212" y="3811956"/>
                  <a:ext cx="143640" cy="13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F6BDD67F-49E4-6865-D4DD-51D93308FBEC}"/>
                    </a:ext>
                  </a:extLst>
                </p14:cNvPr>
                <p14:cNvContentPartPr/>
                <p14:nvPr/>
              </p14:nvContentPartPr>
              <p14:xfrm>
                <a:off x="5185571" y="4095276"/>
                <a:ext cx="38160" cy="29988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F6BDD67F-49E4-6865-D4DD-51D93308FBE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76931" y="4086276"/>
                  <a:ext cx="558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EF12C1F4-66F0-4595-2606-A48D276521B4}"/>
                    </a:ext>
                  </a:extLst>
                </p14:cNvPr>
                <p14:cNvContentPartPr/>
                <p14:nvPr/>
              </p14:nvContentPartPr>
              <p14:xfrm>
                <a:off x="5212931" y="4073316"/>
                <a:ext cx="487800" cy="4032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EF12C1F4-66F0-4595-2606-A48D276521B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03931" y="4064676"/>
                  <a:ext cx="5054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EC890498-E26D-FEE3-0726-50920A30F29F}"/>
                    </a:ext>
                  </a:extLst>
                </p14:cNvPr>
                <p14:cNvContentPartPr/>
                <p14:nvPr/>
              </p14:nvContentPartPr>
              <p14:xfrm>
                <a:off x="5238491" y="4371036"/>
                <a:ext cx="387720" cy="5940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EC890498-E26D-FEE3-0726-50920A30F29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29851" y="4362036"/>
                  <a:ext cx="405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91576FFE-79EE-8C29-9F69-9DE5F9E3FE4D}"/>
                    </a:ext>
                  </a:extLst>
                </p14:cNvPr>
                <p14:cNvContentPartPr/>
                <p14:nvPr/>
              </p14:nvContentPartPr>
              <p14:xfrm>
                <a:off x="5639891" y="4138476"/>
                <a:ext cx="21960" cy="29736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91576FFE-79EE-8C29-9F69-9DE5F9E3FE4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31251" y="4129476"/>
                  <a:ext cx="396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95FD194-8172-C8A2-3BB2-4CD60C67F3DA}"/>
                    </a:ext>
                  </a:extLst>
                </p14:cNvPr>
                <p14:cNvContentPartPr/>
                <p14:nvPr/>
              </p14:nvContentPartPr>
              <p14:xfrm>
                <a:off x="5322731" y="4203636"/>
                <a:ext cx="78840" cy="138600"/>
              </p14:xfrm>
            </p:contentPart>
          </mc:Choice>
          <mc:Fallback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95FD194-8172-C8A2-3BB2-4CD60C67F3D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14091" y="4194636"/>
                  <a:ext cx="96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C57996FB-FA17-9F0A-E30F-117D34B8EA61}"/>
                    </a:ext>
                  </a:extLst>
                </p14:cNvPr>
                <p14:cNvContentPartPr/>
                <p14:nvPr/>
              </p14:nvContentPartPr>
              <p14:xfrm>
                <a:off x="5359451" y="4278876"/>
                <a:ext cx="29880" cy="648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C57996FB-FA17-9F0A-E30F-117D34B8EA6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50451" y="4269876"/>
                  <a:ext cx="47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A28C5DB8-D171-77E7-2CE4-9A66B38AF1AF}"/>
                    </a:ext>
                  </a:extLst>
                </p14:cNvPr>
                <p14:cNvContentPartPr/>
                <p14:nvPr/>
              </p14:nvContentPartPr>
              <p14:xfrm>
                <a:off x="5485091" y="4211556"/>
                <a:ext cx="77040" cy="13572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A28C5DB8-D171-77E7-2CE4-9A66B38AF1A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76091" y="4202556"/>
                  <a:ext cx="94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1F0896A8-C569-8E87-035D-C03F2D5B13FE}"/>
                    </a:ext>
                  </a:extLst>
                </p14:cNvPr>
                <p14:cNvContentPartPr/>
                <p14:nvPr/>
              </p14:nvContentPartPr>
              <p14:xfrm>
                <a:off x="6168011" y="4126596"/>
                <a:ext cx="15480" cy="25308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1F0896A8-C569-8E87-035D-C03F2D5B13F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159371" y="4117956"/>
                  <a:ext cx="331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C875560A-C10E-4983-BEF6-0B4C1AC0A124}"/>
                    </a:ext>
                  </a:extLst>
                </p14:cNvPr>
                <p14:cNvContentPartPr/>
                <p14:nvPr/>
              </p14:nvContentPartPr>
              <p14:xfrm>
                <a:off x="6189971" y="4093836"/>
                <a:ext cx="542520" cy="385920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C875560A-C10E-4983-BEF6-0B4C1AC0A12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80971" y="4084836"/>
                  <a:ext cx="5601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F10BEEA3-7717-2933-5808-E6209ABEFFFF}"/>
                    </a:ext>
                  </a:extLst>
                </p14:cNvPr>
                <p14:cNvContentPartPr/>
                <p14:nvPr/>
              </p14:nvContentPartPr>
              <p14:xfrm>
                <a:off x="6290051" y="4202916"/>
                <a:ext cx="134280" cy="171720"/>
              </p14:xfrm>
            </p:contentPart>
          </mc:Choice>
          <mc:Fallback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F10BEEA3-7717-2933-5808-E6209ABEFFF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81411" y="4193916"/>
                  <a:ext cx="1519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AB973A33-C385-B175-B832-879B242BD7A1}"/>
                    </a:ext>
                  </a:extLst>
                </p14:cNvPr>
                <p14:cNvContentPartPr/>
                <p14:nvPr/>
              </p14:nvContentPartPr>
              <p14:xfrm>
                <a:off x="6353771" y="4276716"/>
                <a:ext cx="50760" cy="20160"/>
              </p14:xfrm>
            </p:contentPart>
          </mc:Choice>
          <mc:Fallback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AB973A33-C385-B175-B832-879B242BD7A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45131" y="4267716"/>
                  <a:ext cx="68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727726EA-9B00-B862-A977-B7145A1B8ECC}"/>
                    </a:ext>
                  </a:extLst>
                </p14:cNvPr>
                <p14:cNvContentPartPr/>
                <p14:nvPr/>
              </p14:nvContentPartPr>
              <p14:xfrm>
                <a:off x="6534131" y="4246836"/>
                <a:ext cx="108360" cy="148320"/>
              </p14:xfrm>
            </p:contentPart>
          </mc:Choice>
          <mc:Fallback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727726EA-9B00-B862-A977-B7145A1B8EC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25131" y="4238196"/>
                  <a:ext cx="126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2D269D9A-A7E1-C3B4-6D85-7CDD32D6C6A3}"/>
                    </a:ext>
                  </a:extLst>
                </p14:cNvPr>
                <p14:cNvContentPartPr/>
                <p14:nvPr/>
              </p14:nvContentPartPr>
              <p14:xfrm>
                <a:off x="7481651" y="4387236"/>
                <a:ext cx="70560" cy="465120"/>
              </p14:xfrm>
            </p:contentPart>
          </mc:Choice>
          <mc:Fallback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2D269D9A-A7E1-C3B4-6D85-7CDD32D6C6A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472651" y="4378596"/>
                  <a:ext cx="882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4BFB9E0E-4738-59E8-9564-06D1FB081F1B}"/>
                    </a:ext>
                  </a:extLst>
                </p14:cNvPr>
                <p14:cNvContentPartPr/>
                <p14:nvPr/>
              </p14:nvContentPartPr>
              <p14:xfrm>
                <a:off x="7608011" y="4370316"/>
                <a:ext cx="605880" cy="440280"/>
              </p14:xfrm>
            </p:contentPart>
          </mc:Choice>
          <mc:Fallback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4BFB9E0E-4738-59E8-9564-06D1FB081F1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99011" y="4361316"/>
                  <a:ext cx="6235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D8D1E6D2-8FAB-3FCF-DEEB-68E0285894DB}"/>
                    </a:ext>
                  </a:extLst>
                </p14:cNvPr>
                <p14:cNvContentPartPr/>
                <p14:nvPr/>
              </p14:nvContentPartPr>
              <p14:xfrm>
                <a:off x="8073131" y="4848756"/>
                <a:ext cx="146520" cy="492120"/>
              </p14:xfrm>
            </p:contentPart>
          </mc:Choice>
          <mc:Fallback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D8D1E6D2-8FAB-3FCF-DEEB-68E0285894D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064491" y="4840116"/>
                  <a:ext cx="16416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FE0D5D84-CBD7-E125-A01A-59006026527D}"/>
                    </a:ext>
                  </a:extLst>
                </p14:cNvPr>
                <p14:cNvContentPartPr/>
                <p14:nvPr/>
              </p14:nvContentPartPr>
              <p14:xfrm>
                <a:off x="7482371" y="4866036"/>
                <a:ext cx="607320" cy="458640"/>
              </p14:xfrm>
            </p:contentPart>
          </mc:Choice>
          <mc:Fallback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FE0D5D84-CBD7-E125-A01A-59006026527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473731" y="4857036"/>
                  <a:ext cx="6249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4823DCB0-CE66-3CD7-DC29-7000DF81638F}"/>
                    </a:ext>
                  </a:extLst>
                </p14:cNvPr>
                <p14:cNvContentPartPr/>
                <p14:nvPr/>
              </p14:nvContentPartPr>
              <p14:xfrm>
                <a:off x="7631051" y="4643196"/>
                <a:ext cx="157320" cy="197280"/>
              </p14:xfrm>
            </p:contentPart>
          </mc:Choice>
          <mc:Fallback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4823DCB0-CE66-3CD7-DC29-7000DF8163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622051" y="4634196"/>
                  <a:ext cx="174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AEC5D756-C03F-6C51-378C-DBF41F2D8577}"/>
                    </a:ext>
                  </a:extLst>
                </p14:cNvPr>
                <p14:cNvContentPartPr/>
                <p14:nvPr/>
              </p14:nvContentPartPr>
              <p14:xfrm>
                <a:off x="7818971" y="4817796"/>
                <a:ext cx="163800" cy="163800"/>
              </p14:xfrm>
            </p:contentPart>
          </mc:Choice>
          <mc:Fallback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AEC5D756-C03F-6C51-378C-DBF41F2D857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809971" y="4809156"/>
                  <a:ext cx="1814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20022041-3C0B-2435-6D5A-AC5617863FC0}"/>
                    </a:ext>
                  </a:extLst>
                </p14:cNvPr>
                <p14:cNvContentPartPr/>
                <p14:nvPr/>
              </p14:nvContentPartPr>
              <p14:xfrm>
                <a:off x="5360563" y="5909435"/>
                <a:ext cx="372240" cy="456120"/>
              </p14:xfrm>
            </p:contentPart>
          </mc:Choice>
          <mc:Fallback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20022041-3C0B-2435-6D5A-AC5617863FC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51923" y="5900435"/>
                  <a:ext cx="3898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247916C6-3AB9-6B36-71EA-B2C2968DD282}"/>
                    </a:ext>
                  </a:extLst>
                </p14:cNvPr>
                <p14:cNvContentPartPr/>
                <p14:nvPr/>
              </p14:nvContentPartPr>
              <p14:xfrm>
                <a:off x="5631643" y="5381315"/>
                <a:ext cx="66600" cy="578880"/>
              </p14:xfrm>
            </p:contentPart>
          </mc:Choice>
          <mc:Fallback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247916C6-3AB9-6B36-71EA-B2C2968DD28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23003" y="5372675"/>
                  <a:ext cx="8424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B817CFF0-6E53-9EA9-3C25-54EBED2A8E3C}"/>
                    </a:ext>
                  </a:extLst>
                </p14:cNvPr>
                <p14:cNvContentPartPr/>
                <p14:nvPr/>
              </p14:nvContentPartPr>
              <p14:xfrm>
                <a:off x="5620843" y="5225075"/>
                <a:ext cx="234720" cy="260280"/>
              </p14:xfrm>
            </p:contentPart>
          </mc:Choice>
          <mc:Fallback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B817CFF0-6E53-9EA9-3C25-54EBED2A8E3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611843" y="5216435"/>
                  <a:ext cx="2523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4B5B395B-ECDE-F6A2-0B5D-1323345D37DC}"/>
                    </a:ext>
                  </a:extLst>
                </p14:cNvPr>
                <p14:cNvContentPartPr/>
                <p14:nvPr/>
              </p14:nvContentPartPr>
              <p14:xfrm>
                <a:off x="5697523" y="5424155"/>
                <a:ext cx="232560" cy="158760"/>
              </p14:xfrm>
            </p:contentPart>
          </mc:Choice>
          <mc:Fallback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4B5B395B-ECDE-F6A2-0B5D-1323345D37D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88883" y="5415155"/>
                  <a:ext cx="250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9FD6FFA9-6BBE-234F-0AA7-8EF57FB90280}"/>
                    </a:ext>
                  </a:extLst>
                </p14:cNvPr>
                <p14:cNvContentPartPr/>
                <p14:nvPr/>
              </p14:nvContentPartPr>
              <p14:xfrm>
                <a:off x="5477923" y="5637995"/>
                <a:ext cx="237960" cy="45720"/>
              </p14:xfrm>
            </p:contentPart>
          </mc:Choice>
          <mc:Fallback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9FD6FFA9-6BBE-234F-0AA7-8EF57FB9028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68923" y="5629355"/>
                  <a:ext cx="255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92DAD3BD-C551-2B55-1793-E941C82B973C}"/>
                    </a:ext>
                  </a:extLst>
                </p14:cNvPr>
                <p14:cNvContentPartPr/>
                <p14:nvPr/>
              </p14:nvContentPartPr>
              <p14:xfrm>
                <a:off x="6131683" y="5074595"/>
                <a:ext cx="985680" cy="289800"/>
              </p14:xfrm>
            </p:contentPart>
          </mc:Choice>
          <mc:Fallback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92DAD3BD-C551-2B55-1793-E941C82B973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23043" y="5065955"/>
                  <a:ext cx="10033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5597B729-EED7-F149-2256-D961223EDC00}"/>
                    </a:ext>
                  </a:extLst>
                </p14:cNvPr>
                <p14:cNvContentPartPr/>
                <p14:nvPr/>
              </p14:nvContentPartPr>
              <p14:xfrm>
                <a:off x="7142203" y="4886675"/>
                <a:ext cx="351360" cy="249480"/>
              </p14:xfrm>
            </p:contentPart>
          </mc:Choice>
          <mc:Fallback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5597B729-EED7-F149-2256-D961223EDC0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33203" y="4878035"/>
                  <a:ext cx="369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3C3FF6B9-4019-1C56-00ED-31C7D373E2D8}"/>
                    </a:ext>
                  </a:extLst>
                </p14:cNvPr>
                <p14:cNvContentPartPr/>
                <p14:nvPr/>
              </p14:nvContentPartPr>
              <p14:xfrm>
                <a:off x="5871763" y="4880555"/>
                <a:ext cx="670320" cy="172080"/>
              </p14:xfrm>
            </p:contentPart>
          </mc:Choice>
          <mc:Fallback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3C3FF6B9-4019-1C56-00ED-31C7D373E2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863123" y="4871555"/>
                  <a:ext cx="687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66FF4BCC-AA6D-13F6-321F-6DCD8153D0BE}"/>
                    </a:ext>
                  </a:extLst>
                </p14:cNvPr>
                <p14:cNvContentPartPr/>
                <p14:nvPr/>
              </p14:nvContentPartPr>
              <p14:xfrm>
                <a:off x="5852323" y="4802795"/>
                <a:ext cx="33840" cy="234720"/>
              </p14:xfrm>
            </p:contentPart>
          </mc:Choice>
          <mc:Fallback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66FF4BCC-AA6D-13F6-321F-6DCD8153D0B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43323" y="4794155"/>
                  <a:ext cx="514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10C285E0-2868-A911-42A8-5DD3D85BFB8D}"/>
                    </a:ext>
                  </a:extLst>
                </p14:cNvPr>
                <p14:cNvContentPartPr/>
                <p14:nvPr/>
              </p14:nvContentPartPr>
              <p14:xfrm>
                <a:off x="5721643" y="4725035"/>
                <a:ext cx="212400" cy="273600"/>
              </p14:xfrm>
            </p:contentPart>
          </mc:Choice>
          <mc:Fallback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10C285E0-2868-A911-42A8-5DD3D85BFB8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12643" y="4716395"/>
                  <a:ext cx="2300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FA706550-C929-EF8A-AE25-1E8E08432B7B}"/>
                    </a:ext>
                  </a:extLst>
                </p14:cNvPr>
                <p14:cNvContentPartPr/>
                <p14:nvPr/>
              </p14:nvContentPartPr>
              <p14:xfrm>
                <a:off x="5494843" y="4471235"/>
                <a:ext cx="195840" cy="631800"/>
              </p14:xfrm>
            </p:contentPart>
          </mc:Choice>
          <mc:Fallback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FA706550-C929-EF8A-AE25-1E8E08432B7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486203" y="4462595"/>
                  <a:ext cx="2134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E9298C64-E62D-4D7B-2993-8AE34AC2ECED}"/>
                    </a:ext>
                  </a:extLst>
                </p14:cNvPr>
                <p14:cNvContentPartPr/>
                <p14:nvPr/>
              </p14:nvContentPartPr>
              <p14:xfrm>
                <a:off x="5420683" y="4457915"/>
                <a:ext cx="324720" cy="299520"/>
              </p14:xfrm>
            </p:contentPart>
          </mc:Choice>
          <mc:Fallback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E9298C64-E62D-4D7B-2993-8AE34AC2ECE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411683" y="4449275"/>
                  <a:ext cx="342360" cy="31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093215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Finish </a:t>
            </a:r>
            <a:r>
              <a:rPr lang="de-CH" dirty="0" err="1"/>
              <a:t>the</a:t>
            </a:r>
            <a:r>
              <a:rPr lang="de-CH" dirty="0"/>
              <a:t> last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papers</a:t>
            </a:r>
            <a:r>
              <a:rPr lang="de-CH" dirty="0"/>
              <a:t> I </a:t>
            </a:r>
            <a:r>
              <a:rPr lang="de-CH" dirty="0" err="1"/>
              <a:t>couldn’t</a:t>
            </a:r>
            <a:r>
              <a:rPr lang="de-CH" dirty="0"/>
              <a:t> </a:t>
            </a:r>
            <a:r>
              <a:rPr lang="de-CH" dirty="0" err="1"/>
              <a:t>read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weekend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Refine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feedback</a:t>
            </a:r>
            <a:endParaRPr lang="de-CH" dirty="0"/>
          </a:p>
          <a:p>
            <a:pPr lvl="1"/>
            <a:r>
              <a:rPr lang="de-CH" dirty="0"/>
              <a:t>Write E-Mail to Bergen PhD </a:t>
            </a:r>
            <a:r>
              <a:rPr lang="de-CH" dirty="0" err="1"/>
              <a:t>person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Data Capture in VR and Data Capture in RL </a:t>
            </a:r>
            <a:r>
              <a:rPr lang="de-CH" dirty="0" err="1"/>
              <a:t>concept</a:t>
            </a:r>
            <a:r>
              <a:rPr lang="de-CH" dirty="0"/>
              <a:t> and </a:t>
            </a:r>
            <a:r>
              <a:rPr lang="de-CH" dirty="0" err="1"/>
              <a:t>implementation</a:t>
            </a:r>
            <a:r>
              <a:rPr lang="de-CH" dirty="0"/>
              <a:t> in </a:t>
            </a:r>
            <a:r>
              <a:rPr lang="de-CH" dirty="0" err="1"/>
              <a:t>unity</a:t>
            </a:r>
            <a:endParaRPr lang="de-CH" dirty="0"/>
          </a:p>
          <a:p>
            <a:endParaRPr lang="de-CH" dirty="0"/>
          </a:p>
          <a:p>
            <a:r>
              <a:rPr lang="de-CH" dirty="0"/>
              <a:t>Start </a:t>
            </a:r>
            <a:r>
              <a:rPr lang="de-CH" dirty="0" err="1"/>
              <a:t>creating</a:t>
            </a:r>
            <a:r>
              <a:rPr lang="de-CH" dirty="0"/>
              <a:t> </a:t>
            </a:r>
            <a:r>
              <a:rPr lang="de-CH" dirty="0" err="1"/>
              <a:t>mid</a:t>
            </a:r>
            <a:r>
              <a:rPr lang="de-CH" dirty="0"/>
              <a:t>-term </a:t>
            </a:r>
            <a:r>
              <a:rPr lang="de-CH" dirty="0" err="1"/>
              <a:t>presentation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07.11.2022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Next </a:t>
            </a:r>
            <a:r>
              <a:rPr lang="de-CH" dirty="0" err="1"/>
              <a:t>Week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607709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IWF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TH_IWF" id="{590B7438-640A-47B0-9350-2B62F2AE99FA}" vid="{025DB397-B297-4185-B238-0D33A017C4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ETH_IWF</Template>
  <TotalTime>0</TotalTime>
  <Words>824</Words>
  <Application>Microsoft Office PowerPoint</Application>
  <PresentationFormat>Bildschirmpräsentation (4:3)</PresentationFormat>
  <Paragraphs>108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ETH_IWF</vt:lpstr>
      <vt:lpstr>Semester Project Weekly Meeting – 07-11-2022</vt:lpstr>
      <vt:lpstr>Last Week</vt:lpstr>
      <vt:lpstr>Current Challenges</vt:lpstr>
      <vt:lpstr>Idea for User Study</vt:lpstr>
      <vt:lpstr>Idea for User Study</vt:lpstr>
      <vt:lpstr>Idea for User Study</vt:lpstr>
      <vt:lpstr>Idea for User Study</vt:lpstr>
      <vt:lpstr>Idea for User Study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ICVR</dc:title>
  <dc:creator>Hirt Christian</dc:creator>
  <cp:lastModifiedBy>Triebold  Nicolas</cp:lastModifiedBy>
  <cp:revision>195</cp:revision>
  <dcterms:created xsi:type="dcterms:W3CDTF">2017-11-07T13:01:34Z</dcterms:created>
  <dcterms:modified xsi:type="dcterms:W3CDTF">2022-11-07T10:47:16Z</dcterms:modified>
</cp:coreProperties>
</file>