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33" autoAdjust="0"/>
  </p:normalViewPr>
  <p:slideViewPr>
    <p:cSldViewPr snapToGrid="0">
      <p:cViewPr varScale="1">
        <p:scale>
          <a:sx n="76" d="100"/>
          <a:sy n="76" d="100"/>
        </p:scale>
        <p:origin x="1257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ebold  Nicolas" userId="8414fac6-5c62-4ef6-aa02-b49f3eb7f0da" providerId="ADAL" clId="{79EC31E7-4E1A-45BB-B0CB-63FA2A1A54CE}"/>
    <pc:docChg chg="undo custSel modSld">
      <pc:chgData name="Triebold  Nicolas" userId="8414fac6-5c62-4ef6-aa02-b49f3eb7f0da" providerId="ADAL" clId="{79EC31E7-4E1A-45BB-B0CB-63FA2A1A54CE}" dt="2022-11-07T10:06:16.031" v="63" actId="20577"/>
      <pc:docMkLst>
        <pc:docMk/>
      </pc:docMkLst>
      <pc:sldChg chg="modSp mod">
        <pc:chgData name="Triebold  Nicolas" userId="8414fac6-5c62-4ef6-aa02-b49f3eb7f0da" providerId="ADAL" clId="{79EC31E7-4E1A-45BB-B0CB-63FA2A1A54CE}" dt="2022-11-07T10:06:16.031" v="63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79EC31E7-4E1A-45BB-B0CB-63FA2A1A54CE}" dt="2022-11-07T10:05:26.360" v="20" actId="20577"/>
          <ac:spMkLst>
            <pc:docMk/>
            <pc:sldMk cId="2363782907" sldId="257"/>
            <ac:spMk id="2" creationId="{00000000-0000-0000-0000-000000000000}"/>
          </ac:spMkLst>
        </pc:spChg>
        <pc:spChg chg="mod">
          <ac:chgData name="Triebold  Nicolas" userId="8414fac6-5c62-4ef6-aa02-b49f3eb7f0da" providerId="ADAL" clId="{79EC31E7-4E1A-45BB-B0CB-63FA2A1A54CE}" dt="2022-11-07T10:06:16.031" v="63" actId="20577"/>
          <ac:spMkLst>
            <pc:docMk/>
            <pc:sldMk cId="2363782907" sldId="257"/>
            <ac:spMk id="3" creationId="{00000000-0000-0000-0000-000000000000}"/>
          </ac:spMkLst>
        </pc:spChg>
      </pc:sldChg>
    </pc:docChg>
  </pc:docChgLst>
  <pc:docChgLst>
    <pc:chgData name="Triebold  Nicolas" userId="8414fac6-5c62-4ef6-aa02-b49f3eb7f0da" providerId="ADAL" clId="{E353D95B-DDBC-454D-B308-B869ABD60F51}"/>
    <pc:docChg chg="custSel modSld">
      <pc:chgData name="Triebold  Nicolas" userId="8414fac6-5c62-4ef6-aa02-b49f3eb7f0da" providerId="ADAL" clId="{E353D95B-DDBC-454D-B308-B869ABD60F51}" dt="2022-11-15T09:12:52.257" v="1219" actId="20577"/>
      <pc:docMkLst>
        <pc:docMk/>
      </pc:docMkLst>
      <pc:sldChg chg="modSp mod">
        <pc:chgData name="Triebold  Nicolas" userId="8414fac6-5c62-4ef6-aa02-b49f3eb7f0da" providerId="ADAL" clId="{E353D95B-DDBC-454D-B308-B869ABD60F51}" dt="2022-11-15T08:41:17.455" v="7" actId="20577"/>
        <pc:sldMkLst>
          <pc:docMk/>
          <pc:sldMk cId="2363782907" sldId="257"/>
        </pc:sldMkLst>
        <pc:spChg chg="mod">
          <ac:chgData name="Triebold  Nicolas" userId="8414fac6-5c62-4ef6-aa02-b49f3eb7f0da" providerId="ADAL" clId="{E353D95B-DDBC-454D-B308-B869ABD60F51}" dt="2022-11-15T08:41:17.455" v="7" actId="20577"/>
          <ac:spMkLst>
            <pc:docMk/>
            <pc:sldMk cId="2363782907" sldId="257"/>
            <ac:spMk id="3" creationId="{00000000-0000-0000-0000-000000000000}"/>
          </ac:spMkLst>
        </pc:spChg>
      </pc:sldChg>
      <pc:sldChg chg="modSp mod">
        <pc:chgData name="Triebold  Nicolas" userId="8414fac6-5c62-4ef6-aa02-b49f3eb7f0da" providerId="ADAL" clId="{E353D95B-DDBC-454D-B308-B869ABD60F51}" dt="2022-11-15T08:48:48.235" v="1128" actId="20577"/>
        <pc:sldMkLst>
          <pc:docMk/>
          <pc:sldMk cId="4043083654" sldId="260"/>
        </pc:sldMkLst>
        <pc:spChg chg="mod">
          <ac:chgData name="Triebold  Nicolas" userId="8414fac6-5c62-4ef6-aa02-b49f3eb7f0da" providerId="ADAL" clId="{E353D95B-DDBC-454D-B308-B869ABD60F51}" dt="2022-11-15T08:48:48.235" v="1128" actId="20577"/>
          <ac:spMkLst>
            <pc:docMk/>
            <pc:sldMk cId="4043083654" sldId="260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E353D95B-DDBC-454D-B308-B869ABD60F51}" dt="2022-11-15T08:47:39.147" v="1022" actId="20577"/>
        <pc:sldMkLst>
          <pc:docMk/>
          <pc:sldMk cId="138772819" sldId="261"/>
        </pc:sldMkLst>
        <pc:spChg chg="mod">
          <ac:chgData name="Triebold  Nicolas" userId="8414fac6-5c62-4ef6-aa02-b49f3eb7f0da" providerId="ADAL" clId="{E353D95B-DDBC-454D-B308-B869ABD60F51}" dt="2022-11-15T08:47:39.147" v="1022" actId="20577"/>
          <ac:spMkLst>
            <pc:docMk/>
            <pc:sldMk cId="138772819" sldId="261"/>
            <ac:spMk id="7" creationId="{00000000-0000-0000-0000-000000000000}"/>
          </ac:spMkLst>
        </pc:spChg>
      </pc:sldChg>
      <pc:sldChg chg="modSp mod">
        <pc:chgData name="Triebold  Nicolas" userId="8414fac6-5c62-4ef6-aa02-b49f3eb7f0da" providerId="ADAL" clId="{E353D95B-DDBC-454D-B308-B869ABD60F51}" dt="2022-11-15T09:12:52.257" v="1219" actId="20577"/>
        <pc:sldMkLst>
          <pc:docMk/>
          <pc:sldMk cId="2760770965" sldId="262"/>
        </pc:sldMkLst>
        <pc:spChg chg="mod">
          <ac:chgData name="Triebold  Nicolas" userId="8414fac6-5c62-4ef6-aa02-b49f3eb7f0da" providerId="ADAL" clId="{E353D95B-DDBC-454D-B308-B869ABD60F51}" dt="2022-11-15T09:12:52.257" v="1219" actId="20577"/>
          <ac:spMkLst>
            <pc:docMk/>
            <pc:sldMk cId="2760770965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A3DC3-B244-4D71-BE69-E244C3D05710}" type="datetimeFigureOut">
              <a:rPr lang="de-CH" smtClean="0"/>
              <a:t>15.11.2022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0DB5-5A5C-453A-AF22-C6D06A6C9D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602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solidFill>
            <a:srgbClr val="6F6F6F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solidFill>
            <a:srgbClr val="6F6F6F"/>
          </a:solidFill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2516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2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60078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rgbClr val="6F6F6F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rgbClr val="6F6F6F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34256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7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5"/>
            <a:ext cx="8496300" cy="427535"/>
          </a:xfrm>
          <a:noFill/>
        </p:spPr>
        <p:txBody>
          <a:bodyPr lIns="144000" bIns="10800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5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92228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4335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142875" y="152402"/>
            <a:ext cx="8858250" cy="612775"/>
            <a:chOff x="142875" y="152400"/>
            <a:chExt cx="8858250" cy="612775"/>
          </a:xfrm>
          <a:solidFill>
            <a:schemeClr val="accent2"/>
          </a:solidFill>
        </p:grpSpPr>
        <p:sp>
          <p:nvSpPr>
            <p:cNvPr id="7" name="Rechteck 6"/>
            <p:cNvSpPr/>
            <p:nvPr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2875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813925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1" y="1063256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6984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5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435" indent="-133350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5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77273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4838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609747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1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und Hintergrundfarbe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Title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00227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30951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9BB93EF3-8CC8-4887-A1CB-27815CBEE17F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08085" y="6330951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42875" y="152402"/>
            <a:ext cx="8859601" cy="612775"/>
            <a:chOff x="142874" y="152400"/>
            <a:chExt cx="8859601" cy="612775"/>
          </a:xfrm>
          <a:solidFill>
            <a:schemeClr val="accent2"/>
          </a:solidFill>
        </p:grpSpPr>
        <p:sp>
          <p:nvSpPr>
            <p:cNvPr id="24" name="Rechteck 23"/>
            <p:cNvSpPr/>
            <p:nvPr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1" y="6372226"/>
            <a:ext cx="1610828" cy="40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425" y="6340477"/>
            <a:ext cx="1255697" cy="439913"/>
          </a:xfrm>
          <a:prstGeom prst="rect">
            <a:avLst/>
          </a:prstGeom>
        </p:spPr>
      </p:pic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203446" y="6329362"/>
            <a:ext cx="2455248" cy="468312"/>
          </a:xfrm>
          <a:prstGeom prst="rect">
            <a:avLst/>
          </a:prstGeom>
        </p:spPr>
        <p:txBody>
          <a:bodyPr anchor="ctr"/>
          <a:lstStyle>
            <a:lvl1pPr algn="r">
              <a:defRPr sz="900"/>
            </a:lvl1pPr>
          </a:lstStyle>
          <a:p>
            <a:r>
              <a:rPr lang="de-CH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817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685800" rtl="0" eaLnBrk="1" latinLnBrk="0" hangingPunct="1">
        <a:lnSpc>
          <a:spcPct val="100000"/>
        </a:lnSpc>
        <a:spcBef>
          <a:spcPts val="375"/>
        </a:spcBef>
        <a:buClr>
          <a:srgbClr val="6F6F6F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9883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70322" indent="-200025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133350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547" indent="-138113" algn="l" defTabSz="6858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Nicolas Y.C. Triebold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Semester Project</a:t>
            </a:r>
            <a:br>
              <a:rPr lang="de-CH" dirty="0"/>
            </a:br>
            <a:r>
              <a:rPr lang="de-CH" dirty="0"/>
              <a:t>Weekly Meeting – 15-11-2022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829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Worked</a:t>
            </a:r>
            <a:r>
              <a:rPr lang="de-CH" dirty="0"/>
              <a:t> on User Study </a:t>
            </a:r>
            <a:r>
              <a:rPr lang="de-CH" dirty="0" err="1"/>
              <a:t>concept</a:t>
            </a:r>
            <a:r>
              <a:rPr lang="de-CH" dirty="0"/>
              <a:t>, only </a:t>
            </a:r>
            <a:r>
              <a:rPr lang="de-CH" dirty="0" err="1"/>
              <a:t>some</a:t>
            </a:r>
            <a:r>
              <a:rPr lang="de-CH" dirty="0"/>
              <a:t> last </a:t>
            </a:r>
            <a:r>
              <a:rPr lang="de-CH" dirty="0" err="1"/>
              <a:t>questions</a:t>
            </a:r>
            <a:r>
              <a:rPr lang="de-CH" dirty="0"/>
              <a:t> open</a:t>
            </a:r>
          </a:p>
          <a:p>
            <a:endParaRPr lang="de-CH" dirty="0"/>
          </a:p>
          <a:p>
            <a:r>
              <a:rPr lang="de-CH" dirty="0" err="1"/>
              <a:t>Worked</a:t>
            </a:r>
            <a:r>
              <a:rPr lang="de-CH" dirty="0"/>
              <a:t> on </a:t>
            </a:r>
            <a:r>
              <a:rPr lang="de-CH" dirty="0" err="1"/>
              <a:t>mid</a:t>
            </a:r>
            <a:r>
              <a:rPr lang="de-CH" dirty="0"/>
              <a:t>-term </a:t>
            </a:r>
            <a:r>
              <a:rPr lang="de-CH" dirty="0" err="1"/>
              <a:t>presentation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Data Logger </a:t>
            </a:r>
            <a:r>
              <a:rPr lang="de-CH" dirty="0" err="1"/>
              <a:t>implementation</a:t>
            </a:r>
            <a:r>
              <a:rPr lang="de-CH" dirty="0"/>
              <a:t> in </a:t>
            </a:r>
            <a:r>
              <a:rPr lang="de-CH" dirty="0" err="1"/>
              <a:t>unity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Started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on </a:t>
            </a:r>
            <a:r>
              <a:rPr lang="de-CH" dirty="0" err="1"/>
              <a:t>unity</a:t>
            </a:r>
            <a:r>
              <a:rPr lang="de-CH" dirty="0"/>
              <a:t> </a:t>
            </a:r>
            <a:r>
              <a:rPr lang="de-CH" dirty="0" err="1"/>
              <a:t>scene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Finally</a:t>
            </a:r>
            <a:r>
              <a:rPr lang="de-CH" dirty="0"/>
              <a:t> </a:t>
            </a:r>
            <a:r>
              <a:rPr lang="de-CH" dirty="0" err="1"/>
              <a:t>feel</a:t>
            </a:r>
            <a:r>
              <a:rPr lang="de-CH" dirty="0"/>
              <a:t> like I had </a:t>
            </a:r>
            <a:r>
              <a:rPr lang="de-CH" dirty="0" err="1"/>
              <a:t>the</a:t>
            </a:r>
            <a:r>
              <a:rPr lang="de-CH" dirty="0"/>
              <a:t> time to </a:t>
            </a:r>
            <a:r>
              <a:rPr lang="de-CH" dirty="0" err="1"/>
              <a:t>properly</a:t>
            </a:r>
            <a:r>
              <a:rPr lang="de-CH" dirty="0"/>
              <a:t> get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 and </a:t>
            </a:r>
            <a:r>
              <a:rPr lang="de-CH" dirty="0" err="1"/>
              <a:t>concentrate</a:t>
            </a:r>
            <a:r>
              <a:rPr lang="de-CH" dirty="0"/>
              <a:t> on </a:t>
            </a:r>
            <a:r>
              <a:rPr lang="de-CH" dirty="0" err="1"/>
              <a:t>working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semester</a:t>
            </a:r>
            <a:r>
              <a:rPr lang="de-CH" dirty="0"/>
              <a:t> </a:t>
            </a:r>
            <a:r>
              <a:rPr lang="de-CH" dirty="0" err="1"/>
              <a:t>thesis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Last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30836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Data Logger Unity</a:t>
            </a:r>
          </a:p>
          <a:p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study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Test Chamber </a:t>
            </a:r>
            <a:r>
              <a:rPr lang="de-CH" dirty="0" err="1"/>
              <a:t>setup</a:t>
            </a:r>
            <a:r>
              <a:rPr lang="de-CH" dirty="0"/>
              <a:t> and </a:t>
            </a:r>
            <a:r>
              <a:rPr lang="de-CH" dirty="0" err="1"/>
              <a:t>layout</a:t>
            </a:r>
            <a:r>
              <a:rPr lang="de-CH" dirty="0"/>
              <a:t> </a:t>
            </a:r>
          </a:p>
          <a:p>
            <a:pPr lvl="2"/>
            <a:r>
              <a:rPr lang="de-CH" dirty="0" err="1"/>
              <a:t>Idea</a:t>
            </a:r>
            <a:r>
              <a:rPr lang="de-CH" dirty="0"/>
              <a:t>: Use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poster</a:t>
            </a:r>
            <a:r>
              <a:rPr lang="de-CH" dirty="0"/>
              <a:t> </a:t>
            </a:r>
            <a:r>
              <a:rPr lang="de-CH" dirty="0" err="1"/>
              <a:t>walls</a:t>
            </a:r>
            <a:r>
              <a:rPr lang="de-CH" dirty="0"/>
              <a:t> from ETH to </a:t>
            </a:r>
            <a:r>
              <a:rPr lang="de-CH" dirty="0" err="1"/>
              <a:t>create</a:t>
            </a:r>
            <a:r>
              <a:rPr lang="de-CH" dirty="0"/>
              <a:t> a </a:t>
            </a:r>
            <a:r>
              <a:rPr lang="de-CH" dirty="0" err="1"/>
              <a:t>square</a:t>
            </a:r>
            <a:r>
              <a:rPr lang="de-CH" dirty="0"/>
              <a:t> </a:t>
            </a:r>
            <a:r>
              <a:rPr lang="de-CH" dirty="0" err="1"/>
              <a:t>room</a:t>
            </a:r>
            <a:r>
              <a:rPr lang="de-CH" dirty="0"/>
              <a:t>. The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removed</a:t>
            </a:r>
            <a:r>
              <a:rPr lang="de-CH" dirty="0"/>
              <a:t> after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to not stand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way</a:t>
            </a:r>
            <a:r>
              <a:rPr lang="de-CH" dirty="0"/>
              <a:t> of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corridor</a:t>
            </a:r>
            <a:r>
              <a:rPr lang="de-CH" dirty="0"/>
              <a:t>.</a:t>
            </a:r>
          </a:p>
          <a:p>
            <a:pPr lvl="1"/>
            <a:r>
              <a:rPr lang="de-CH" dirty="0"/>
              <a:t>Posters with Numbers/Letters or </a:t>
            </a:r>
            <a:r>
              <a:rPr lang="de-CH" dirty="0" err="1"/>
              <a:t>images</a:t>
            </a:r>
            <a:r>
              <a:rPr lang="de-CH" dirty="0"/>
              <a:t>/</a:t>
            </a:r>
            <a:r>
              <a:rPr lang="de-CH" dirty="0" err="1"/>
              <a:t>symbols</a:t>
            </a:r>
            <a:r>
              <a:rPr lang="de-CH" dirty="0"/>
              <a:t>?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?</a:t>
            </a:r>
          </a:p>
          <a:p>
            <a:pPr lvl="1"/>
            <a:r>
              <a:rPr lang="de-CH" dirty="0" err="1"/>
              <a:t>Formulating</a:t>
            </a:r>
            <a:r>
              <a:rPr lang="de-CH" dirty="0"/>
              <a:t> </a:t>
            </a:r>
            <a:r>
              <a:rPr lang="de-CH" dirty="0" err="1"/>
              <a:t>Hypotheses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Mid-term </a:t>
            </a:r>
            <a:r>
              <a:rPr lang="de-CH" dirty="0" err="1"/>
              <a:t>presentation</a:t>
            </a:r>
            <a:endParaRPr lang="de-CH" dirty="0"/>
          </a:p>
          <a:p>
            <a:pPr lvl="1"/>
            <a:r>
              <a:rPr lang="de-CH" dirty="0" err="1"/>
              <a:t>Should</a:t>
            </a:r>
            <a:r>
              <a:rPr lang="de-CH" dirty="0"/>
              <a:t> I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I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is </a:t>
            </a:r>
            <a:r>
              <a:rPr lang="de-CH" dirty="0" err="1"/>
              <a:t>best</a:t>
            </a:r>
            <a:r>
              <a:rPr lang="de-CH" dirty="0"/>
              <a:t> and also </a:t>
            </a:r>
            <a:r>
              <a:rPr lang="de-CH" dirty="0" err="1"/>
              <a:t>reason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I </a:t>
            </a:r>
            <a:r>
              <a:rPr lang="de-CH" dirty="0" err="1"/>
              <a:t>think</a:t>
            </a:r>
            <a:r>
              <a:rPr lang="de-CH" dirty="0"/>
              <a:t> that </a:t>
            </a:r>
            <a:r>
              <a:rPr lang="de-CH" dirty="0" err="1"/>
              <a:t>way</a:t>
            </a:r>
            <a:r>
              <a:rPr lang="de-CH" dirty="0"/>
              <a:t> or </a:t>
            </a:r>
            <a:r>
              <a:rPr lang="de-CH" dirty="0" err="1"/>
              <a:t>should</a:t>
            </a:r>
            <a:r>
              <a:rPr lang="de-CH" dirty="0"/>
              <a:t> I </a:t>
            </a:r>
            <a:r>
              <a:rPr lang="de-CH" dirty="0" err="1"/>
              <a:t>say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I </a:t>
            </a:r>
            <a:r>
              <a:rPr lang="de-CH" dirty="0" err="1"/>
              <a:t>think</a:t>
            </a:r>
            <a:r>
              <a:rPr lang="de-CH" dirty="0"/>
              <a:t> there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 to do </a:t>
            </a:r>
            <a:r>
              <a:rPr lang="de-CH" dirty="0" err="1"/>
              <a:t>something</a:t>
            </a:r>
            <a:r>
              <a:rPr lang="de-CH" dirty="0"/>
              <a:t> and </a:t>
            </a:r>
            <a:r>
              <a:rPr lang="de-CH" dirty="0" err="1"/>
              <a:t>present</a:t>
            </a:r>
            <a:r>
              <a:rPr lang="de-CH" dirty="0"/>
              <a:t> all of them and </a:t>
            </a:r>
            <a:r>
              <a:rPr lang="de-CH" dirty="0" err="1"/>
              <a:t>ask</a:t>
            </a:r>
            <a:r>
              <a:rPr lang="de-CH" dirty="0"/>
              <a:t> for </a:t>
            </a:r>
            <a:r>
              <a:rPr lang="de-CH" dirty="0" err="1"/>
              <a:t>their</a:t>
            </a:r>
            <a:r>
              <a:rPr lang="de-CH" dirty="0"/>
              <a:t> </a:t>
            </a:r>
            <a:r>
              <a:rPr lang="de-CH" dirty="0" err="1"/>
              <a:t>opinion</a:t>
            </a:r>
            <a:r>
              <a:rPr lang="de-CH" dirty="0"/>
              <a:t>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7728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Finish </a:t>
            </a:r>
            <a:r>
              <a:rPr lang="de-CH" dirty="0" err="1"/>
              <a:t>midterm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 (Goal to finish </a:t>
            </a:r>
            <a:r>
              <a:rPr lang="de-CH" dirty="0" err="1"/>
              <a:t>tomorrow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Real Life Field of View </a:t>
            </a:r>
            <a:r>
              <a:rPr lang="de-CH" dirty="0" err="1"/>
              <a:t>restriction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endParaRPr lang="de-CH" dirty="0"/>
          </a:p>
          <a:p>
            <a:r>
              <a:rPr lang="de-CH" dirty="0"/>
              <a:t>Work on Unity Scene and </a:t>
            </a:r>
            <a:r>
              <a:rPr lang="de-CH" dirty="0" err="1"/>
              <a:t>implement</a:t>
            </a:r>
            <a:r>
              <a:rPr lang="de-CH" dirty="0"/>
              <a:t> VR :D</a:t>
            </a:r>
          </a:p>
          <a:p>
            <a:pPr lvl="1"/>
            <a:r>
              <a:rPr lang="de-CH" dirty="0"/>
              <a:t>Question: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</a:t>
            </a:r>
            <a:r>
              <a:rPr lang="de-CH" dirty="0" err="1"/>
              <a:t>re</a:t>
            </a:r>
            <a:r>
              <a:rPr lang="de-CH"/>
              <a:t> </a:t>
            </a:r>
            <a:r>
              <a:rPr lang="de-CH" dirty="0"/>
              <a:t>PC </a:t>
            </a:r>
            <a:r>
              <a:rPr lang="de-CH"/>
              <a:t>at LEE on </a:t>
            </a:r>
            <a:r>
              <a:rPr lang="de-CH" dirty="0"/>
              <a:t>Mo and Tu?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F5DB-87AF-430C-BA4C-448ABFB89692}" type="datetime1">
              <a:rPr lang="de-DE" smtClean="0"/>
              <a:t>15.11.2022</a:t>
            </a:fld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3EF3-8CC8-4887-A1CB-27815CBEE17F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Week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07709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IWF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IWF" id="{590B7438-640A-47B0-9350-2B62F2AE99FA}" vid="{025DB397-B297-4185-B238-0D33A017C4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ETH_IWF</Template>
  <TotalTime>0</TotalTime>
  <Words>219</Words>
  <Application>Microsoft Office PowerPoint</Application>
  <PresentationFormat>Bildschirmpräsentation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ETH_IWF</vt:lpstr>
      <vt:lpstr>Semester Project Weekly Meeting – 15-11-2022</vt:lpstr>
      <vt:lpstr>Last Week</vt:lpstr>
      <vt:lpstr>Current Challenges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ICVR</dc:title>
  <dc:creator>Hirt Christian</dc:creator>
  <cp:lastModifiedBy>Triebold  Nicolas</cp:lastModifiedBy>
  <cp:revision>195</cp:revision>
  <dcterms:created xsi:type="dcterms:W3CDTF">2017-11-07T13:01:34Z</dcterms:created>
  <dcterms:modified xsi:type="dcterms:W3CDTF">2022-11-15T09:12:57Z</dcterms:modified>
</cp:coreProperties>
</file>