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7" r:id="rId2"/>
    <p:sldId id="260" r:id="rId3"/>
    <p:sldId id="261" r:id="rId4"/>
    <p:sldId id="263" r:id="rId5"/>
    <p:sldId id="262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731B13-8D03-4075-AD79-2AD1FA161B0A}" v="1" dt="2022-11-22T08:34:36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133" autoAdjust="0"/>
  </p:normalViewPr>
  <p:slideViewPr>
    <p:cSldViewPr snapToGrid="0">
      <p:cViewPr varScale="1">
        <p:scale>
          <a:sx n="87" d="100"/>
          <a:sy n="87" d="100"/>
        </p:scale>
        <p:origin x="927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ebold  Nicolas" userId="8414fac6-5c62-4ef6-aa02-b49f3eb7f0da" providerId="ADAL" clId="{79EC31E7-4E1A-45BB-B0CB-63FA2A1A54CE}"/>
    <pc:docChg chg="undo custSel modSld">
      <pc:chgData name="Triebold  Nicolas" userId="8414fac6-5c62-4ef6-aa02-b49f3eb7f0da" providerId="ADAL" clId="{79EC31E7-4E1A-45BB-B0CB-63FA2A1A54CE}" dt="2022-11-07T10:06:16.031" v="63" actId="20577"/>
      <pc:docMkLst>
        <pc:docMk/>
      </pc:docMkLst>
      <pc:sldChg chg="modSp mod">
        <pc:chgData name="Triebold  Nicolas" userId="8414fac6-5c62-4ef6-aa02-b49f3eb7f0da" providerId="ADAL" clId="{79EC31E7-4E1A-45BB-B0CB-63FA2A1A54CE}" dt="2022-11-07T10:06:16.031" v="63" actId="20577"/>
        <pc:sldMkLst>
          <pc:docMk/>
          <pc:sldMk cId="2363782907" sldId="257"/>
        </pc:sldMkLst>
        <pc:spChg chg="mod">
          <ac:chgData name="Triebold  Nicolas" userId="8414fac6-5c62-4ef6-aa02-b49f3eb7f0da" providerId="ADAL" clId="{79EC31E7-4E1A-45BB-B0CB-63FA2A1A54CE}" dt="2022-11-07T10:05:26.360" v="20" actId="20577"/>
          <ac:spMkLst>
            <pc:docMk/>
            <pc:sldMk cId="2363782907" sldId="257"/>
            <ac:spMk id="2" creationId="{00000000-0000-0000-0000-000000000000}"/>
          </ac:spMkLst>
        </pc:spChg>
        <pc:spChg chg="mod">
          <ac:chgData name="Triebold  Nicolas" userId="8414fac6-5c62-4ef6-aa02-b49f3eb7f0da" providerId="ADAL" clId="{79EC31E7-4E1A-45BB-B0CB-63FA2A1A54CE}" dt="2022-11-07T10:06:16.031" v="63" actId="20577"/>
          <ac:spMkLst>
            <pc:docMk/>
            <pc:sldMk cId="2363782907" sldId="257"/>
            <ac:spMk id="3" creationId="{00000000-0000-0000-0000-000000000000}"/>
          </ac:spMkLst>
        </pc:spChg>
      </pc:sldChg>
    </pc:docChg>
  </pc:docChgLst>
  <pc:docChgLst>
    <pc:chgData name="Triebold  Nicolas" userId="8414fac6-5c62-4ef6-aa02-b49f3eb7f0da" providerId="ADAL" clId="{FE731B13-8D03-4075-AD79-2AD1FA161B0A}"/>
    <pc:docChg chg="undo custSel addSld modSld sldOrd">
      <pc:chgData name="Triebold  Nicolas" userId="8414fac6-5c62-4ef6-aa02-b49f3eb7f0da" providerId="ADAL" clId="{FE731B13-8D03-4075-AD79-2AD1FA161B0A}" dt="2022-11-22T09:54:55.819" v="1066" actId="20577"/>
      <pc:docMkLst>
        <pc:docMk/>
      </pc:docMkLst>
      <pc:sldChg chg="modSp mod">
        <pc:chgData name="Triebold  Nicolas" userId="8414fac6-5c62-4ef6-aa02-b49f3eb7f0da" providerId="ADAL" clId="{FE731B13-8D03-4075-AD79-2AD1FA161B0A}" dt="2022-11-22T09:09:39.132" v="930" actId="20577"/>
        <pc:sldMkLst>
          <pc:docMk/>
          <pc:sldMk cId="2363782907" sldId="257"/>
        </pc:sldMkLst>
        <pc:spChg chg="mod">
          <ac:chgData name="Triebold  Nicolas" userId="8414fac6-5c62-4ef6-aa02-b49f3eb7f0da" providerId="ADAL" clId="{FE731B13-8D03-4075-AD79-2AD1FA161B0A}" dt="2022-11-22T09:09:39.132" v="930" actId="20577"/>
          <ac:spMkLst>
            <pc:docMk/>
            <pc:sldMk cId="2363782907" sldId="257"/>
            <ac:spMk id="3" creationId="{00000000-0000-0000-0000-000000000000}"/>
          </ac:spMkLst>
        </pc:spChg>
      </pc:sldChg>
      <pc:sldChg chg="modSp mod">
        <pc:chgData name="Triebold  Nicolas" userId="8414fac6-5c62-4ef6-aa02-b49f3eb7f0da" providerId="ADAL" clId="{FE731B13-8D03-4075-AD79-2AD1FA161B0A}" dt="2022-11-22T08:34:33.215" v="794" actId="20577"/>
        <pc:sldMkLst>
          <pc:docMk/>
          <pc:sldMk cId="4043083654" sldId="260"/>
        </pc:sldMkLst>
        <pc:spChg chg="mod">
          <ac:chgData name="Triebold  Nicolas" userId="8414fac6-5c62-4ef6-aa02-b49f3eb7f0da" providerId="ADAL" clId="{FE731B13-8D03-4075-AD79-2AD1FA161B0A}" dt="2022-11-22T08:34:33.215" v="794" actId="20577"/>
          <ac:spMkLst>
            <pc:docMk/>
            <pc:sldMk cId="4043083654" sldId="260"/>
            <ac:spMk id="7" creationId="{00000000-0000-0000-0000-000000000000}"/>
          </ac:spMkLst>
        </pc:spChg>
      </pc:sldChg>
      <pc:sldChg chg="modSp mod">
        <pc:chgData name="Triebold  Nicolas" userId="8414fac6-5c62-4ef6-aa02-b49f3eb7f0da" providerId="ADAL" clId="{FE731B13-8D03-4075-AD79-2AD1FA161B0A}" dt="2022-11-22T08:30:03.008" v="364" actId="20577"/>
        <pc:sldMkLst>
          <pc:docMk/>
          <pc:sldMk cId="138772819" sldId="261"/>
        </pc:sldMkLst>
        <pc:spChg chg="mod">
          <ac:chgData name="Triebold  Nicolas" userId="8414fac6-5c62-4ef6-aa02-b49f3eb7f0da" providerId="ADAL" clId="{FE731B13-8D03-4075-AD79-2AD1FA161B0A}" dt="2022-11-22T08:30:03.008" v="364" actId="20577"/>
          <ac:spMkLst>
            <pc:docMk/>
            <pc:sldMk cId="138772819" sldId="261"/>
            <ac:spMk id="7" creationId="{00000000-0000-0000-0000-000000000000}"/>
          </ac:spMkLst>
        </pc:spChg>
      </pc:sldChg>
      <pc:sldChg chg="modSp mod">
        <pc:chgData name="Triebold  Nicolas" userId="8414fac6-5c62-4ef6-aa02-b49f3eb7f0da" providerId="ADAL" clId="{FE731B13-8D03-4075-AD79-2AD1FA161B0A}" dt="2022-11-22T09:54:55.819" v="1066" actId="20577"/>
        <pc:sldMkLst>
          <pc:docMk/>
          <pc:sldMk cId="2760770965" sldId="262"/>
        </pc:sldMkLst>
        <pc:spChg chg="mod">
          <ac:chgData name="Triebold  Nicolas" userId="8414fac6-5c62-4ef6-aa02-b49f3eb7f0da" providerId="ADAL" clId="{FE731B13-8D03-4075-AD79-2AD1FA161B0A}" dt="2022-11-22T09:54:55.819" v="1066" actId="20577"/>
          <ac:spMkLst>
            <pc:docMk/>
            <pc:sldMk cId="2760770965" sldId="262"/>
            <ac:spMk id="7" creationId="{00000000-0000-0000-0000-000000000000}"/>
          </ac:spMkLst>
        </pc:spChg>
      </pc:sldChg>
      <pc:sldChg chg="addSp delSp modSp add mod ord">
        <pc:chgData name="Triebold  Nicolas" userId="8414fac6-5c62-4ef6-aa02-b49f3eb7f0da" providerId="ADAL" clId="{FE731B13-8D03-4075-AD79-2AD1FA161B0A}" dt="2022-11-22T09:05:12.654" v="845" actId="1036"/>
        <pc:sldMkLst>
          <pc:docMk/>
          <pc:sldMk cId="2340933819" sldId="263"/>
        </pc:sldMkLst>
        <pc:spChg chg="mod">
          <ac:chgData name="Triebold  Nicolas" userId="8414fac6-5c62-4ef6-aa02-b49f3eb7f0da" providerId="ADAL" clId="{FE731B13-8D03-4075-AD79-2AD1FA161B0A}" dt="2022-11-22T09:05:10.742" v="842" actId="20577"/>
          <ac:spMkLst>
            <pc:docMk/>
            <pc:sldMk cId="2340933819" sldId="263"/>
            <ac:spMk id="6" creationId="{00000000-0000-0000-0000-000000000000}"/>
          </ac:spMkLst>
        </pc:spChg>
        <pc:spChg chg="del mod">
          <ac:chgData name="Triebold  Nicolas" userId="8414fac6-5c62-4ef6-aa02-b49f3eb7f0da" providerId="ADAL" clId="{FE731B13-8D03-4075-AD79-2AD1FA161B0A}" dt="2022-11-22T08:34:44.725" v="798" actId="478"/>
          <ac:spMkLst>
            <pc:docMk/>
            <pc:sldMk cId="2340933819" sldId="263"/>
            <ac:spMk id="7" creationId="{00000000-0000-0000-0000-000000000000}"/>
          </ac:spMkLst>
        </pc:spChg>
        <pc:picChg chg="add mod">
          <ac:chgData name="Triebold  Nicolas" userId="8414fac6-5c62-4ef6-aa02-b49f3eb7f0da" providerId="ADAL" clId="{FE731B13-8D03-4075-AD79-2AD1FA161B0A}" dt="2022-11-22T09:05:07.934" v="841" actId="1035"/>
          <ac:picMkLst>
            <pc:docMk/>
            <pc:sldMk cId="2340933819" sldId="263"/>
            <ac:picMk id="5" creationId="{09AA315F-36C2-F518-4495-BE0B451B9CBD}"/>
          </ac:picMkLst>
        </pc:picChg>
        <pc:picChg chg="add mod">
          <ac:chgData name="Triebold  Nicolas" userId="8414fac6-5c62-4ef6-aa02-b49f3eb7f0da" providerId="ADAL" clId="{FE731B13-8D03-4075-AD79-2AD1FA161B0A}" dt="2022-11-22T09:05:12.654" v="845" actId="1036"/>
          <ac:picMkLst>
            <pc:docMk/>
            <pc:sldMk cId="2340933819" sldId="263"/>
            <ac:picMk id="9" creationId="{EEE3F1DE-69E8-455C-6C04-ACEDECE23D3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A3DC3-B244-4D71-BE69-E244C3D05710}" type="datetimeFigureOut">
              <a:rPr lang="de-CH" smtClean="0"/>
              <a:t>22.11.2022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A0DB5-5A5C-453A-AF22-C6D06A6C9D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602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7"/>
            <a:ext cx="8496300" cy="1013969"/>
          </a:xfrm>
          <a:solidFill>
            <a:srgbClr val="6F6F6F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1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5"/>
            <a:ext cx="8496300" cy="427535"/>
          </a:xfrm>
          <a:solidFill>
            <a:srgbClr val="6F6F6F"/>
          </a:solidFill>
        </p:spPr>
        <p:txBody>
          <a:bodyPr lIns="144000" bIns="108000" anchor="b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22.11.2022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925165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2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und Hintergrundfarbe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22.11.2022</a:t>
            </a:fld>
            <a:endParaRPr lang="de-CH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60078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rgbClr val="6F6F6F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rgbClr val="6F6F6F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22.11.2022</a:t>
            </a:fld>
            <a:endParaRPr lang="de-CH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2342566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7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1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5"/>
            <a:ext cx="8496300" cy="427535"/>
          </a:xfrm>
          <a:noFill/>
        </p:spPr>
        <p:txBody>
          <a:bodyPr lIns="144000" bIns="108000" anchor="b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35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5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22.11.2022</a:t>
            </a:fld>
            <a:endParaRPr lang="de-CH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3922282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22.11.2022</a:t>
            </a:fld>
            <a:endParaRPr lang="de-CH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433505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35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142875" y="152402"/>
            <a:ext cx="8858250" cy="612775"/>
            <a:chOff x="142875" y="152400"/>
            <a:chExt cx="8858250" cy="612775"/>
          </a:xfrm>
          <a:solidFill>
            <a:schemeClr val="accent2"/>
          </a:solidFill>
        </p:grpSpPr>
        <p:sp>
          <p:nvSpPr>
            <p:cNvPr id="7" name="Rechteck 6"/>
            <p:cNvSpPr/>
            <p:nvPr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sp>
          <p:nvSpPr>
            <p:cNvPr id="9" name="Rechteck 8"/>
            <p:cNvSpPr/>
            <p:nvPr/>
          </p:nvSpPr>
          <p:spPr>
            <a:xfrm>
              <a:off x="142875" y="597694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8813925" y="597693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1" y="1063256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1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869849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5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 marL="808435" indent="-133350"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5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22.11.2022</a:t>
            </a:fld>
            <a:endParaRPr lang="de-CH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77273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22.11.2022</a:t>
            </a:fld>
            <a:endParaRPr lang="de-CH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3483870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22.11.2022</a:t>
            </a:fld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6097472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1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und Hintergrundfarbe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22.11.2022</a:t>
            </a:fld>
            <a:endParaRPr lang="de-CH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9002276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30951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808085" y="6330951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fld id="{D366F5DB-87AF-430C-BA4C-448ABFB89692}" type="datetime1">
              <a:rPr lang="de-DE" smtClean="0"/>
              <a:t>22.11.2022</a:t>
            </a:fld>
            <a:endParaRPr lang="de-CH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142875" y="152402"/>
            <a:ext cx="8859601" cy="612775"/>
            <a:chOff x="142874" y="152400"/>
            <a:chExt cx="8859601" cy="612775"/>
          </a:xfrm>
          <a:solidFill>
            <a:schemeClr val="accent2"/>
          </a:solidFill>
        </p:grpSpPr>
        <p:sp>
          <p:nvSpPr>
            <p:cNvPr id="24" name="Rechteck 23"/>
            <p:cNvSpPr/>
            <p:nvPr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31" y="6372226"/>
            <a:ext cx="1610828" cy="408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425" y="6340477"/>
            <a:ext cx="1255697" cy="439913"/>
          </a:xfrm>
          <a:prstGeom prst="rect">
            <a:avLst/>
          </a:prstGeom>
        </p:spPr>
      </p:pic>
      <p:sp>
        <p:nvSpPr>
          <p:cNvPr id="1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203446" y="6329362"/>
            <a:ext cx="2455248" cy="468312"/>
          </a:xfrm>
          <a:prstGeom prst="rect">
            <a:avLst/>
          </a:prstGeom>
        </p:spPr>
        <p:txBody>
          <a:bodyPr anchor="ctr"/>
          <a:lstStyle>
            <a:lvl1pPr algn="r">
              <a:defRPr sz="900"/>
            </a:lvl1pPr>
          </a:lstStyle>
          <a:p>
            <a:r>
              <a:rPr lang="de-CH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8173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4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fade/>
  </p:transition>
  <p:hf hdr="0" ft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685800" rtl="0" eaLnBrk="1" latinLnBrk="0" hangingPunct="1">
        <a:lnSpc>
          <a:spcPct val="100000"/>
        </a:lnSpc>
        <a:spcBef>
          <a:spcPts val="375"/>
        </a:spcBef>
        <a:buClr>
          <a:srgbClr val="6F6F6F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0297" indent="-198835" algn="l" defTabSz="6858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70322" indent="-200025" algn="l" defTabSz="6858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08435" indent="-133350" algn="l" defTabSz="6858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46547" indent="-138113" algn="l" defTabSz="6858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Font typeface="Wingdings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Nicolas Y.C. Triebold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Semester Project</a:t>
            </a:r>
            <a:br>
              <a:rPr lang="de-CH" dirty="0"/>
            </a:br>
            <a:r>
              <a:rPr lang="de-CH" dirty="0"/>
              <a:t>Weekly Meeting – 22-11-2022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22.11.2022</a:t>
            </a:fld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6378290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Mid-term </a:t>
            </a:r>
            <a:r>
              <a:rPr lang="de-CH" dirty="0" err="1"/>
              <a:t>presentation</a:t>
            </a:r>
            <a:endParaRPr lang="de-CH" dirty="0"/>
          </a:p>
          <a:p>
            <a:endParaRPr lang="de-CH" dirty="0"/>
          </a:p>
          <a:p>
            <a:r>
              <a:rPr lang="de-CH" dirty="0"/>
              <a:t>Concept </a:t>
            </a:r>
            <a:r>
              <a:rPr lang="de-CH" dirty="0" err="1"/>
              <a:t>FoV</a:t>
            </a:r>
            <a:r>
              <a:rPr lang="de-CH" dirty="0"/>
              <a:t> </a:t>
            </a:r>
            <a:r>
              <a:rPr lang="de-CH" dirty="0" err="1"/>
              <a:t>restriction</a:t>
            </a:r>
            <a:r>
              <a:rPr lang="de-CH" dirty="0"/>
              <a:t> </a:t>
            </a:r>
            <a:r>
              <a:rPr lang="de-CH" dirty="0" err="1"/>
              <a:t>device</a:t>
            </a:r>
            <a:endParaRPr lang="de-CH" dirty="0"/>
          </a:p>
          <a:p>
            <a:endParaRPr lang="de-CH" dirty="0"/>
          </a:p>
          <a:p>
            <a:r>
              <a:rPr lang="de-CH" dirty="0"/>
              <a:t>Implement CLA </a:t>
            </a:r>
            <a:r>
              <a:rPr lang="de-CH" dirty="0" err="1"/>
              <a:t>room</a:t>
            </a:r>
            <a:r>
              <a:rPr lang="de-CH" dirty="0"/>
              <a:t> </a:t>
            </a:r>
            <a:r>
              <a:rPr lang="de-CH" dirty="0" err="1"/>
              <a:t>layout</a:t>
            </a:r>
            <a:r>
              <a:rPr lang="de-CH" dirty="0"/>
              <a:t> in </a:t>
            </a:r>
            <a:r>
              <a:rPr lang="de-CH" dirty="0" err="1"/>
              <a:t>unity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Using</a:t>
            </a:r>
            <a:r>
              <a:rPr lang="de-CH" dirty="0"/>
              <a:t> HTC VIVE HMD with </a:t>
            </a:r>
            <a:r>
              <a:rPr lang="de-CH" dirty="0" err="1"/>
              <a:t>unity</a:t>
            </a:r>
            <a:r>
              <a:rPr lang="de-CH" dirty="0"/>
              <a:t> </a:t>
            </a:r>
            <a:r>
              <a:rPr lang="de-CH" dirty="0" err="1"/>
              <a:t>room</a:t>
            </a:r>
            <a:r>
              <a:rPr lang="de-CH" dirty="0"/>
              <a:t> </a:t>
            </a:r>
            <a:r>
              <a:rPr lang="de-CH" dirty="0" err="1"/>
              <a:t>layout</a:t>
            </a:r>
            <a:endParaRPr lang="de-CH" dirty="0"/>
          </a:p>
          <a:p>
            <a:endParaRPr lang="de-CH" dirty="0"/>
          </a:p>
          <a:p>
            <a:r>
              <a:rPr lang="de-CH" dirty="0"/>
              <a:t>Tracking Location and Orientation of HTC VIVE Pro:</a:t>
            </a:r>
          </a:p>
          <a:p>
            <a:pPr lvl="1"/>
            <a:r>
              <a:rPr lang="de-CH" dirty="0" err="1"/>
              <a:t>How</a:t>
            </a:r>
            <a:r>
              <a:rPr lang="de-CH" dirty="0"/>
              <a:t> to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quaternions</a:t>
            </a:r>
            <a:r>
              <a:rPr lang="de-CH" dirty="0"/>
              <a:t> to </a:t>
            </a:r>
            <a:r>
              <a:rPr lang="de-CH" dirty="0" err="1"/>
              <a:t>calculate</a:t>
            </a:r>
            <a:r>
              <a:rPr lang="de-CH" dirty="0"/>
              <a:t> roll, pitch and </a:t>
            </a:r>
            <a:r>
              <a:rPr lang="de-CH" dirty="0" err="1"/>
              <a:t>yaw</a:t>
            </a:r>
            <a:endParaRPr lang="de-CH" dirty="0"/>
          </a:p>
          <a:p>
            <a:pPr lvl="1"/>
            <a:r>
              <a:rPr lang="de-CH" dirty="0" err="1"/>
              <a:t>How</a:t>
            </a:r>
            <a:r>
              <a:rPr lang="de-CH" dirty="0"/>
              <a:t> to </a:t>
            </a:r>
            <a:r>
              <a:rPr lang="de-CH" dirty="0" err="1"/>
              <a:t>calculate</a:t>
            </a:r>
            <a:r>
              <a:rPr lang="de-CH" dirty="0"/>
              <a:t> angular </a:t>
            </a:r>
            <a:r>
              <a:rPr lang="de-CH" dirty="0" err="1"/>
              <a:t>rotation</a:t>
            </a:r>
            <a:r>
              <a:rPr lang="de-CH" dirty="0"/>
              <a:t> and </a:t>
            </a:r>
            <a:r>
              <a:rPr lang="de-CH" dirty="0" err="1"/>
              <a:t>velocity</a:t>
            </a:r>
            <a:r>
              <a:rPr lang="de-CH" dirty="0"/>
              <a:t>: </a:t>
            </a:r>
            <a:r>
              <a:rPr lang="de-CH" dirty="0" err="1"/>
              <a:t>Implemented</a:t>
            </a:r>
            <a:r>
              <a:rPr lang="de-CH" dirty="0"/>
              <a:t> in an </a:t>
            </a:r>
            <a:r>
              <a:rPr lang="de-CH" dirty="0" err="1"/>
              <a:t>excel</a:t>
            </a:r>
            <a:r>
              <a:rPr lang="de-CH" dirty="0"/>
              <a:t> </a:t>
            </a:r>
            <a:r>
              <a:rPr lang="de-CH" dirty="0" err="1"/>
              <a:t>file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22.11.2022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Last </a:t>
            </a:r>
            <a:r>
              <a:rPr lang="de-CH" dirty="0" err="1"/>
              <a:t>Week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430836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Mid-term </a:t>
            </a:r>
            <a:r>
              <a:rPr lang="de-CH" dirty="0" err="1"/>
              <a:t>presentation</a:t>
            </a:r>
            <a:endParaRPr lang="de-CH" dirty="0"/>
          </a:p>
          <a:p>
            <a:endParaRPr lang="de-CH" dirty="0"/>
          </a:p>
          <a:p>
            <a:r>
              <a:rPr lang="de-CH" dirty="0"/>
              <a:t>Test Location:</a:t>
            </a:r>
          </a:p>
          <a:p>
            <a:pPr lvl="1"/>
            <a:r>
              <a:rPr lang="de-CH" dirty="0"/>
              <a:t>Coffee Corner or CLA A </a:t>
            </a:r>
            <a:r>
              <a:rPr lang="de-CH" dirty="0" err="1"/>
              <a:t>floor</a:t>
            </a:r>
            <a:r>
              <a:rPr lang="de-CH" dirty="0"/>
              <a:t>?</a:t>
            </a:r>
          </a:p>
          <a:p>
            <a:pPr lvl="1"/>
            <a:r>
              <a:rPr lang="de-CH" dirty="0" err="1"/>
              <a:t>Considerations</a:t>
            </a:r>
            <a:r>
              <a:rPr lang="de-CH" dirty="0"/>
              <a:t>:</a:t>
            </a:r>
          </a:p>
          <a:p>
            <a:pPr lvl="2"/>
            <a:r>
              <a:rPr lang="de-CH" dirty="0"/>
              <a:t>Room Size</a:t>
            </a:r>
          </a:p>
          <a:p>
            <a:pPr lvl="2"/>
            <a:r>
              <a:rPr lang="de-CH" dirty="0"/>
              <a:t>Wall </a:t>
            </a:r>
            <a:r>
              <a:rPr lang="de-CH" dirty="0" err="1"/>
              <a:t>height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Test Card Design:</a:t>
            </a:r>
          </a:p>
          <a:p>
            <a:pPr lvl="1"/>
            <a:r>
              <a:rPr lang="de-CH" dirty="0"/>
              <a:t>A4 with Letter-</a:t>
            </a:r>
            <a:r>
              <a:rPr lang="de-CH" dirty="0" err="1"/>
              <a:t>Number</a:t>
            </a:r>
            <a:r>
              <a:rPr lang="de-CH" dirty="0"/>
              <a:t> and </a:t>
            </a:r>
            <a:r>
              <a:rPr lang="de-CH" dirty="0" err="1"/>
              <a:t>border</a:t>
            </a:r>
            <a:endParaRPr lang="de-CH" dirty="0"/>
          </a:p>
          <a:p>
            <a:pPr lvl="1"/>
            <a:r>
              <a:rPr lang="de-CH" dirty="0"/>
              <a:t>A3 with Letter-</a:t>
            </a:r>
            <a:r>
              <a:rPr lang="de-CH" dirty="0" err="1"/>
              <a:t>Number</a:t>
            </a:r>
            <a:r>
              <a:rPr lang="de-CH" dirty="0"/>
              <a:t> and </a:t>
            </a:r>
            <a:r>
              <a:rPr lang="de-CH" dirty="0" err="1"/>
              <a:t>border</a:t>
            </a:r>
            <a:endParaRPr lang="de-CH" dirty="0"/>
          </a:p>
          <a:p>
            <a:endParaRPr lang="de-CH" dirty="0"/>
          </a:p>
          <a:p>
            <a:r>
              <a:rPr lang="de-CH" dirty="0"/>
              <a:t># of Focus Cards</a:t>
            </a:r>
          </a:p>
          <a:p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22.11.2022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Current</a:t>
            </a:r>
            <a:r>
              <a:rPr lang="de-CH" dirty="0"/>
              <a:t> </a:t>
            </a:r>
            <a:r>
              <a:rPr lang="de-CH" dirty="0" err="1"/>
              <a:t>Challenges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7728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22.11.2022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SSQ vs. VRSQ</a:t>
            </a:r>
            <a:br>
              <a:rPr lang="de-CH" dirty="0"/>
            </a:b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AA315F-36C2-F518-4495-BE0B451B9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09" y="1733730"/>
            <a:ext cx="3800133" cy="399981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EE3F1DE-69E8-455C-6C04-ACEDECE23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06355"/>
            <a:ext cx="3800133" cy="249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3381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Mid-term </a:t>
            </a:r>
            <a:r>
              <a:rPr lang="de-CH" dirty="0" err="1"/>
              <a:t>presentation</a:t>
            </a:r>
            <a:endParaRPr lang="de-CH" dirty="0"/>
          </a:p>
          <a:p>
            <a:endParaRPr lang="de-CH" dirty="0"/>
          </a:p>
          <a:p>
            <a:r>
              <a:rPr lang="de-CH" dirty="0"/>
              <a:t>Implementation of Tracking for VIVE Tracker</a:t>
            </a:r>
          </a:p>
          <a:p>
            <a:endParaRPr lang="de-CH" dirty="0"/>
          </a:p>
          <a:p>
            <a:r>
              <a:rPr lang="de-CH" dirty="0"/>
              <a:t>Further </a:t>
            </a:r>
            <a:r>
              <a:rPr lang="de-CH" dirty="0" err="1"/>
              <a:t>looking</a:t>
            </a:r>
            <a:r>
              <a:rPr lang="de-CH" dirty="0"/>
              <a:t> in to Data Analysis and </a:t>
            </a:r>
            <a:r>
              <a:rPr lang="de-CH" dirty="0" err="1"/>
              <a:t>Visualization</a:t>
            </a:r>
            <a:endParaRPr lang="de-CH" dirty="0"/>
          </a:p>
          <a:p>
            <a:endParaRPr lang="de-CH" dirty="0"/>
          </a:p>
          <a:p>
            <a:r>
              <a:rPr lang="de-CH" dirty="0"/>
              <a:t>Ask ETH </a:t>
            </a:r>
            <a:r>
              <a:rPr lang="de-CH" dirty="0" err="1"/>
              <a:t>peeps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auto</a:t>
            </a:r>
            <a:r>
              <a:rPr lang="de-CH" dirty="0"/>
              <a:t> light of in CLA A </a:t>
            </a:r>
            <a:r>
              <a:rPr lang="de-CH" dirty="0" err="1"/>
              <a:t>floor</a:t>
            </a:r>
            <a:endParaRPr lang="de-CH"/>
          </a:p>
          <a:p>
            <a:endParaRPr lang="de-CH" dirty="0"/>
          </a:p>
          <a:p>
            <a:r>
              <a:rPr lang="de-CH" dirty="0"/>
              <a:t>Partition Walls, </a:t>
            </a:r>
            <a:r>
              <a:rPr lang="de-CH" dirty="0" err="1"/>
              <a:t>How</a:t>
            </a:r>
            <a:r>
              <a:rPr lang="de-CH" dirty="0"/>
              <a:t> do they </a:t>
            </a:r>
            <a:r>
              <a:rPr lang="de-CH" dirty="0" err="1"/>
              <a:t>look</a:t>
            </a:r>
            <a:r>
              <a:rPr lang="de-CH" dirty="0"/>
              <a:t>? -&gt; </a:t>
            </a:r>
            <a:r>
              <a:rPr lang="de-CH" dirty="0" err="1"/>
              <a:t>Decided</a:t>
            </a:r>
            <a:r>
              <a:rPr lang="de-CH" dirty="0"/>
              <a:t> </a:t>
            </a:r>
            <a:r>
              <a:rPr lang="de-CH" dirty="0" err="1"/>
              <a:t>where</a:t>
            </a:r>
            <a:r>
              <a:rPr lang="de-CH" dirty="0"/>
              <a:t> to do 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study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22.11.2022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Next </a:t>
            </a:r>
            <a:r>
              <a:rPr lang="de-CH" dirty="0" err="1"/>
              <a:t>Week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6077096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IWF">
  <a:themeElements>
    <a:clrScheme name="ETH Zuerich - Fachwelt">
      <a:dk1>
        <a:sysClr val="windowText" lastClr="000000"/>
      </a:dk1>
      <a:lt1>
        <a:sysClr val="window" lastClr="FFFFFF"/>
      </a:lt1>
      <a:dk2>
        <a:srgbClr val="72791C"/>
      </a:dk2>
      <a:lt2>
        <a:srgbClr val="1269B0"/>
      </a:lt2>
      <a:accent1>
        <a:srgbClr val="91056A"/>
      </a:accent1>
      <a:accent2>
        <a:srgbClr val="6F6F64"/>
      </a:accent2>
      <a:accent3>
        <a:srgbClr val="A8322D"/>
      </a:accent3>
      <a:accent4>
        <a:srgbClr val="007A96"/>
      </a:accent4>
      <a:accent5>
        <a:srgbClr val="956013"/>
      </a:accent5>
      <a:accent6>
        <a:srgbClr val="FFFFFF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TH_IWF" id="{590B7438-640A-47B0-9350-2B62F2AE99FA}" vid="{025DB397-B297-4185-B238-0D33A017C43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ETH_IWF</Template>
  <TotalTime>0</TotalTime>
  <Words>165</Words>
  <Application>Microsoft Office PowerPoint</Application>
  <PresentationFormat>Bildschirmpräsentation (4:3)</PresentationFormat>
  <Paragraphs>49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ETH_IWF</vt:lpstr>
      <vt:lpstr>Semester Project Weekly Meeting – 22-11-2022</vt:lpstr>
      <vt:lpstr>Last Week</vt:lpstr>
      <vt:lpstr>Current Challenges</vt:lpstr>
      <vt:lpstr>SSQ vs. VRSQ 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ICVR</dc:title>
  <dc:creator>Hirt Christian</dc:creator>
  <cp:lastModifiedBy>Triebold  Nicolas</cp:lastModifiedBy>
  <cp:revision>195</cp:revision>
  <dcterms:created xsi:type="dcterms:W3CDTF">2017-11-07T13:01:34Z</dcterms:created>
  <dcterms:modified xsi:type="dcterms:W3CDTF">2022-11-22T09:54:57Z</dcterms:modified>
</cp:coreProperties>
</file>