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C63ED-E2F7-450D-A965-4DC773DC299A}" v="2" dt="2022-11-29T09:07:0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87" d="100"/>
          <a:sy n="87" d="100"/>
        </p:scale>
        <p:origin x="92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C2DC63ED-E2F7-450D-A965-4DC773DC299A}"/>
    <pc:docChg chg="undo custSel addSld modSld">
      <pc:chgData name="Triebold  Nicolas" userId="8414fac6-5c62-4ef6-aa02-b49f3eb7f0da" providerId="ADAL" clId="{C2DC63ED-E2F7-450D-A965-4DC773DC299A}" dt="2022-11-29T09:45:27.594" v="815" actId="20577"/>
      <pc:docMkLst>
        <pc:docMk/>
      </pc:docMkLst>
      <pc:sldChg chg="addSp delSp modSp mod">
        <pc:chgData name="Triebold  Nicolas" userId="8414fac6-5c62-4ef6-aa02-b49f3eb7f0da" providerId="ADAL" clId="{C2DC63ED-E2F7-450D-A965-4DC773DC299A}" dt="2022-11-29T09:05:31.685" v="397" actId="478"/>
        <pc:sldMkLst>
          <pc:docMk/>
          <pc:sldMk cId="4043083654" sldId="260"/>
        </pc:sldMkLst>
        <pc:spChg chg="add del">
          <ac:chgData name="Triebold  Nicolas" userId="8414fac6-5c62-4ef6-aa02-b49f3eb7f0da" providerId="ADAL" clId="{C2DC63ED-E2F7-450D-A965-4DC773DC299A}" dt="2022-11-29T09:05:31.685" v="397" actId="478"/>
          <ac:spMkLst>
            <pc:docMk/>
            <pc:sldMk cId="4043083654" sldId="260"/>
            <ac:spMk id="5" creationId="{00A4BBD6-192D-073A-0D23-C26CD51567DC}"/>
          </ac:spMkLst>
        </pc:spChg>
        <pc:spChg chg="mod">
          <ac:chgData name="Triebold  Nicolas" userId="8414fac6-5c62-4ef6-aa02-b49f3eb7f0da" providerId="ADAL" clId="{C2DC63ED-E2F7-450D-A965-4DC773DC299A}" dt="2022-11-29T09:04:02.615" v="286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C2DC63ED-E2F7-450D-A965-4DC773DC299A}" dt="2022-11-29T09:30:11.603" v="776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C2DC63ED-E2F7-450D-A965-4DC773DC299A}" dt="2022-11-29T09:30:11.603" v="776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C2DC63ED-E2F7-450D-A965-4DC773DC299A}" dt="2022-11-29T09:45:27.594" v="815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C2DC63ED-E2F7-450D-A965-4DC773DC299A}" dt="2022-11-29T09:45:27.594" v="815" actId="20577"/>
          <ac:spMkLst>
            <pc:docMk/>
            <pc:sldMk cId="2760770965" sldId="262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C2DC63ED-E2F7-450D-A965-4DC773DC299A}" dt="2022-11-29T09:07:18.911" v="736" actId="20577"/>
        <pc:sldMkLst>
          <pc:docMk/>
          <pc:sldMk cId="4036248963" sldId="263"/>
        </pc:sldMkLst>
        <pc:spChg chg="mod">
          <ac:chgData name="Triebold  Nicolas" userId="8414fac6-5c62-4ef6-aa02-b49f3eb7f0da" providerId="ADAL" clId="{C2DC63ED-E2F7-450D-A965-4DC773DC299A}" dt="2022-11-29T09:05:44.441" v="427" actId="20577"/>
          <ac:spMkLst>
            <pc:docMk/>
            <pc:sldMk cId="4036248963" sldId="263"/>
            <ac:spMk id="6" creationId="{00000000-0000-0000-0000-000000000000}"/>
          </ac:spMkLst>
        </pc:spChg>
        <pc:spChg chg="mod">
          <ac:chgData name="Triebold  Nicolas" userId="8414fac6-5c62-4ef6-aa02-b49f3eb7f0da" providerId="ADAL" clId="{C2DC63ED-E2F7-450D-A965-4DC773DC299A}" dt="2022-11-29T09:07:18.911" v="736" actId="20577"/>
          <ac:spMkLst>
            <pc:docMk/>
            <pc:sldMk cId="4036248963" sldId="263"/>
            <ac:spMk id="7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B5B3AD86-CB8B-4A4D-BDD7-6AD7C44778D9}"/>
    <pc:docChg chg="modSld">
      <pc:chgData name="Triebold  Nicolas" userId="8414fac6-5c62-4ef6-aa02-b49f3eb7f0da" providerId="ADAL" clId="{B5B3AD86-CB8B-4A4D-BDD7-6AD7C44778D9}" dt="2022-11-28T20:19:51.904" v="330" actId="20577"/>
      <pc:docMkLst>
        <pc:docMk/>
      </pc:docMkLst>
      <pc:sldChg chg="modSp mod">
        <pc:chgData name="Triebold  Nicolas" userId="8414fac6-5c62-4ef6-aa02-b49f3eb7f0da" providerId="ADAL" clId="{B5B3AD86-CB8B-4A4D-BDD7-6AD7C44778D9}" dt="2022-11-28T18:30:21.207" v="5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B5B3AD86-CB8B-4A4D-BDD7-6AD7C44778D9}" dt="2022-11-28T18:30:21.207" v="5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B5B3AD86-CB8B-4A4D-BDD7-6AD7C44778D9}" dt="2022-11-28T18:35:01.121" v="266" actId="400"/>
        <pc:sldMkLst>
          <pc:docMk/>
          <pc:sldMk cId="4043083654" sldId="260"/>
        </pc:sldMkLst>
        <pc:spChg chg="mod">
          <ac:chgData name="Triebold  Nicolas" userId="8414fac6-5c62-4ef6-aa02-b49f3eb7f0da" providerId="ADAL" clId="{B5B3AD86-CB8B-4A4D-BDD7-6AD7C44778D9}" dt="2022-11-28T18:35:01.121" v="266" actId="400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B5B3AD86-CB8B-4A4D-BDD7-6AD7C44778D9}" dt="2022-11-28T18:34:06.454" v="263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B5B3AD86-CB8B-4A4D-BDD7-6AD7C44778D9}" dt="2022-11-28T18:34:06.454" v="263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B5B3AD86-CB8B-4A4D-BDD7-6AD7C44778D9}" dt="2022-11-28T20:19:51.904" v="330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B5B3AD86-CB8B-4A4D-BDD7-6AD7C44778D9}" dt="2022-11-28T20:19:51.904" v="330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29-11-2022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Mid-term presentation</a:t>
            </a:r>
          </a:p>
          <a:p>
            <a:pPr lvl="1"/>
            <a:r>
              <a:rPr lang="de-CH" dirty="0"/>
              <a:t>Thought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and how to design / </a:t>
            </a:r>
            <a:r>
              <a:rPr lang="de-CH" dirty="0" err="1"/>
              <a:t>redesign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and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make</a:t>
            </a:r>
            <a:r>
              <a:rPr lang="de-CH" dirty="0"/>
              <a:t> sense</a:t>
            </a:r>
          </a:p>
          <a:p>
            <a:endParaRPr lang="de-CH" dirty="0"/>
          </a:p>
          <a:p>
            <a:r>
              <a:rPr lang="de-CH" dirty="0"/>
              <a:t>Implementation of Tracking in Unity for VIVE Tracker</a:t>
            </a:r>
          </a:p>
          <a:p>
            <a:endParaRPr lang="de-CH" dirty="0"/>
          </a:p>
          <a:p>
            <a:r>
              <a:rPr lang="de-CH" dirty="0"/>
              <a:t>Further </a:t>
            </a:r>
            <a:r>
              <a:rPr lang="de-CH" dirty="0" err="1"/>
              <a:t>looked</a:t>
            </a:r>
            <a:r>
              <a:rPr lang="de-CH" dirty="0"/>
              <a:t> in to Data Analysis and </a:t>
            </a:r>
            <a:r>
              <a:rPr lang="de-CH" dirty="0" err="1"/>
              <a:t>Visualization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User Study at CLA A </a:t>
            </a:r>
            <a:r>
              <a:rPr lang="de-CH" dirty="0" err="1"/>
              <a:t>floor</a:t>
            </a:r>
            <a:endParaRPr lang="de-CH" dirty="0"/>
          </a:p>
          <a:p>
            <a:pPr lvl="1"/>
            <a:r>
              <a:rPr lang="de-CH" dirty="0"/>
              <a:t>Design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: A4 with Letter-Number</a:t>
            </a:r>
          </a:p>
          <a:p>
            <a:pPr lvl="1"/>
            <a:r>
              <a:rPr lang="de-CH" dirty="0"/>
              <a:t>Fixed CLA A </a:t>
            </a:r>
            <a:r>
              <a:rPr lang="de-CH" dirty="0" err="1"/>
              <a:t>floor</a:t>
            </a:r>
            <a:r>
              <a:rPr lang="de-CH" dirty="0"/>
              <a:t> light and </a:t>
            </a:r>
            <a:r>
              <a:rPr lang="de-CH" dirty="0" err="1"/>
              <a:t>organised</a:t>
            </a:r>
            <a:r>
              <a:rPr lang="de-CH" dirty="0"/>
              <a:t> </a:t>
            </a:r>
            <a:r>
              <a:rPr lang="de-CH" dirty="0" err="1"/>
              <a:t>partition</a:t>
            </a:r>
            <a:r>
              <a:rPr lang="de-CH" dirty="0"/>
              <a:t> </a:t>
            </a:r>
            <a:r>
              <a:rPr lang="de-CH" dirty="0" err="1"/>
              <a:t>walls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Study at CLA A </a:t>
            </a:r>
            <a:r>
              <a:rPr lang="de-CH" dirty="0" err="1"/>
              <a:t>floor</a:t>
            </a:r>
            <a:endParaRPr lang="de-CH" dirty="0"/>
          </a:p>
          <a:p>
            <a:pPr lvl="1"/>
            <a:r>
              <a:rPr lang="de-CH" dirty="0"/>
              <a:t>Design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: A4 with Letter-Number</a:t>
            </a:r>
          </a:p>
          <a:p>
            <a:pPr lvl="1"/>
            <a:r>
              <a:rPr lang="de-CH" dirty="0"/>
              <a:t>Fixed CLA A </a:t>
            </a:r>
            <a:r>
              <a:rPr lang="de-CH" dirty="0" err="1"/>
              <a:t>floor</a:t>
            </a:r>
            <a:r>
              <a:rPr lang="de-CH" dirty="0"/>
              <a:t> light and </a:t>
            </a:r>
            <a:r>
              <a:rPr lang="de-CH" dirty="0" err="1"/>
              <a:t>organised</a:t>
            </a:r>
            <a:r>
              <a:rPr lang="de-CH" dirty="0"/>
              <a:t> </a:t>
            </a:r>
            <a:r>
              <a:rPr lang="de-CH" dirty="0" err="1"/>
              <a:t>partition</a:t>
            </a:r>
            <a:r>
              <a:rPr lang="de-CH" dirty="0"/>
              <a:t> </a:t>
            </a:r>
            <a:r>
              <a:rPr lang="de-CH" dirty="0" err="1"/>
              <a:t>walls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phases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1.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roam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and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room</a:t>
            </a:r>
            <a:r>
              <a:rPr lang="de-CH" dirty="0"/>
              <a:t> and </a:t>
            </a:r>
            <a:r>
              <a:rPr lang="de-CH" dirty="0" err="1"/>
              <a:t>explore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pPr lvl="1"/>
            <a:r>
              <a:rPr lang="de-CH" dirty="0"/>
              <a:t>Check </a:t>
            </a:r>
            <a:r>
              <a:rPr lang="de-CH" dirty="0" err="1"/>
              <a:t>data</a:t>
            </a:r>
            <a:r>
              <a:rPr lang="de-CH" dirty="0"/>
              <a:t>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sped</a:t>
            </a:r>
            <a:r>
              <a:rPr lang="de-CH" dirty="0"/>
              <a:t>, </a:t>
            </a:r>
            <a:r>
              <a:rPr lang="de-CH" dirty="0" err="1"/>
              <a:t>acceleration</a:t>
            </a:r>
            <a:r>
              <a:rPr lang="de-CH" dirty="0"/>
              <a:t>, </a:t>
            </a:r>
            <a:r>
              <a:rPr lang="de-CH" dirty="0" err="1"/>
              <a:t>deceleration</a:t>
            </a:r>
            <a:r>
              <a:rPr lang="de-CH" dirty="0"/>
              <a:t>, </a:t>
            </a:r>
            <a:r>
              <a:rPr lang="de-CH" dirty="0" err="1"/>
              <a:t>frequency</a:t>
            </a:r>
            <a:r>
              <a:rPr lang="de-CH" dirty="0"/>
              <a:t> etc.</a:t>
            </a:r>
          </a:p>
          <a:p>
            <a:r>
              <a:rPr lang="de-CH" dirty="0"/>
              <a:t>2.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focusing</a:t>
            </a:r>
            <a:r>
              <a:rPr lang="de-CH" dirty="0"/>
              <a:t> and </a:t>
            </a:r>
            <a:r>
              <a:rPr lang="de-CH" dirty="0" err="1"/>
              <a:t>head</a:t>
            </a:r>
            <a:r>
              <a:rPr lang="de-CH" dirty="0"/>
              <a:t> </a:t>
            </a:r>
            <a:r>
              <a:rPr lang="de-CH" dirty="0" err="1"/>
              <a:t>turning</a:t>
            </a:r>
            <a:r>
              <a:rPr lang="de-CH" dirty="0"/>
              <a:t> </a:t>
            </a:r>
            <a:r>
              <a:rPr lang="de-CH" dirty="0" err="1"/>
              <a:t>part</a:t>
            </a:r>
            <a:endParaRPr lang="de-CH" dirty="0"/>
          </a:p>
          <a:p>
            <a:pPr lvl="1"/>
            <a:r>
              <a:rPr lang="de-CH" dirty="0"/>
              <a:t>Check </a:t>
            </a:r>
            <a:r>
              <a:rPr lang="de-CH" dirty="0" err="1"/>
              <a:t>trajectrories</a:t>
            </a:r>
            <a:r>
              <a:rPr lang="de-CH" dirty="0"/>
              <a:t>, </a:t>
            </a:r>
            <a:r>
              <a:rPr lang="de-CH" dirty="0" err="1"/>
              <a:t>speed</a:t>
            </a:r>
            <a:r>
              <a:rPr lang="de-CH" dirty="0"/>
              <a:t>, </a:t>
            </a:r>
            <a:r>
              <a:rPr lang="de-CH" dirty="0" err="1"/>
              <a:t>TimeToTarget</a:t>
            </a:r>
            <a:r>
              <a:rPr lang="de-CH" dirty="0"/>
              <a:t> etc.</a:t>
            </a:r>
          </a:p>
          <a:p>
            <a:endParaRPr lang="de-CH" dirty="0"/>
          </a:p>
          <a:p>
            <a:r>
              <a:rPr lang="de-CH" dirty="0" err="1"/>
              <a:t>Questionnaires</a:t>
            </a:r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Study Design</a:t>
            </a:r>
          </a:p>
        </p:txBody>
      </p:sp>
    </p:spTree>
    <p:extLst>
      <p:ext uri="{BB962C8B-B14F-4D97-AF65-F5344CB8AC3E}">
        <p14:creationId xmlns:p14="http://schemas.microsoft.com/office/powerpoint/2010/main" val="40362489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Goal and </a:t>
            </a:r>
            <a:r>
              <a:rPr lang="de-CH" dirty="0" err="1"/>
              <a:t>concept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and </a:t>
            </a:r>
            <a:r>
              <a:rPr lang="de-CH" dirty="0" err="1"/>
              <a:t>study</a:t>
            </a:r>
            <a:endParaRPr lang="de-CH" dirty="0"/>
          </a:p>
          <a:p>
            <a:pPr lvl="1"/>
            <a:r>
              <a:rPr lang="de-CH" dirty="0" err="1"/>
              <a:t>Adapt</a:t>
            </a:r>
            <a:r>
              <a:rPr lang="de-CH" dirty="0"/>
              <a:t>? Yes/No? </a:t>
            </a:r>
            <a:r>
              <a:rPr lang="de-CH" dirty="0" err="1"/>
              <a:t>How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to </a:t>
            </a:r>
            <a:r>
              <a:rPr lang="de-CH" dirty="0" err="1"/>
              <a:t>discuss</a:t>
            </a:r>
            <a:r>
              <a:rPr lang="de-CH" dirty="0"/>
              <a:t> with Prof. Kunz?</a:t>
            </a:r>
          </a:p>
          <a:p>
            <a:pPr lvl="1"/>
            <a:r>
              <a:rPr lang="de-CH" dirty="0"/>
              <a:t>Timeline?</a:t>
            </a:r>
          </a:p>
          <a:p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study</a:t>
            </a:r>
            <a:r>
              <a:rPr lang="de-CH" dirty="0"/>
              <a:t>: </a:t>
            </a:r>
          </a:p>
          <a:p>
            <a:endParaRPr lang="de-CH" dirty="0"/>
          </a:p>
          <a:p>
            <a:r>
              <a:rPr lang="de-CH" dirty="0"/>
              <a:t>Tracking of VIVE </a:t>
            </a:r>
            <a:r>
              <a:rPr lang="de-CH" dirty="0" err="1"/>
              <a:t>tracker</a:t>
            </a:r>
            <a:r>
              <a:rPr lang="de-CH" dirty="0"/>
              <a:t> in Unity</a:t>
            </a:r>
          </a:p>
          <a:p>
            <a:pPr lvl="1"/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difficulties</a:t>
            </a:r>
            <a:r>
              <a:rPr lang="de-CH" dirty="0"/>
              <a:t> with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bugs</a:t>
            </a:r>
            <a:r>
              <a:rPr lang="de-CH" dirty="0"/>
              <a:t> and </a:t>
            </a:r>
            <a:r>
              <a:rPr lang="de-CH" dirty="0" err="1"/>
              <a:t>whatnot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Study Design</a:t>
            </a:r>
          </a:p>
          <a:p>
            <a:pPr lvl="1"/>
            <a:r>
              <a:rPr lang="de-CH" dirty="0"/>
              <a:t>Pilot Study</a:t>
            </a:r>
          </a:p>
          <a:p>
            <a:pPr lvl="1"/>
            <a:r>
              <a:rPr lang="de-CH" dirty="0"/>
              <a:t>Look </a:t>
            </a:r>
            <a:r>
              <a:rPr lang="de-CH" dirty="0" err="1"/>
              <a:t>into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papers</a:t>
            </a:r>
            <a:r>
              <a:rPr lang="de-CH" dirty="0"/>
              <a:t> I was </a:t>
            </a:r>
            <a:r>
              <a:rPr lang="de-CH" dirty="0" err="1"/>
              <a:t>sent</a:t>
            </a:r>
            <a:endParaRPr lang="de-CH" dirty="0"/>
          </a:p>
          <a:p>
            <a:pPr lvl="2"/>
            <a:r>
              <a:rPr lang="de-CH" dirty="0"/>
              <a:t>(Time </a:t>
            </a:r>
            <a:r>
              <a:rPr lang="de-CH" dirty="0" err="1"/>
              <a:t>warping</a:t>
            </a:r>
            <a:r>
              <a:rPr lang="de-CH" dirty="0"/>
              <a:t> etc.)</a:t>
            </a:r>
          </a:p>
          <a:p>
            <a:pPr lvl="2"/>
            <a:r>
              <a:rPr lang="de-CH" dirty="0"/>
              <a:t>Eye </a:t>
            </a:r>
            <a:r>
              <a:rPr lang="de-CH" dirty="0" err="1"/>
              <a:t>tracking</a:t>
            </a:r>
            <a:r>
              <a:rPr lang="de-CH" dirty="0"/>
              <a:t>???</a:t>
            </a:r>
          </a:p>
          <a:p>
            <a:endParaRPr lang="de-CH" dirty="0"/>
          </a:p>
          <a:p>
            <a:r>
              <a:rPr lang="de-CH" dirty="0"/>
              <a:t>Test and </a:t>
            </a:r>
            <a:r>
              <a:rPr lang="de-CH" dirty="0" err="1"/>
              <a:t>validate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pPr lvl="1"/>
            <a:r>
              <a:rPr lang="de-CH" dirty="0"/>
              <a:t>Print V2</a:t>
            </a:r>
          </a:p>
          <a:p>
            <a:endParaRPr lang="de-CH" dirty="0"/>
          </a:p>
          <a:p>
            <a:r>
              <a:rPr lang="de-CH" dirty="0" err="1"/>
              <a:t>Complete</a:t>
            </a:r>
            <a:r>
              <a:rPr lang="de-CH" dirty="0"/>
              <a:t> </a:t>
            </a:r>
            <a:r>
              <a:rPr lang="de-CH" dirty="0" err="1"/>
              <a:t>Questionnaire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29.11.2022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242</Words>
  <Application>Microsoft Office PowerPoint</Application>
  <PresentationFormat>Bildschirmpräsentation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ETH_IWF</vt:lpstr>
      <vt:lpstr>Semester Project Weekly Meeting – 29-11-2022</vt:lpstr>
      <vt:lpstr>Last Week</vt:lpstr>
      <vt:lpstr>User Study Design</vt:lpstr>
      <vt:lpstr>Current Challenges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2022-11-29T09:45:29Z</dcterms:modified>
</cp:coreProperties>
</file>