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7B4C0-8E73-4B24-B6A4-2002DBA5767D}" v="1" dt="2022-12-06T08:02:3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87" d="100"/>
          <a:sy n="87" d="100"/>
        </p:scale>
        <p:origin x="92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52C7B4C0-8E73-4B24-B6A4-2002DBA5767D}"/>
    <pc:docChg chg="undo custSel addSld modSld sldOrd">
      <pc:chgData name="Triebold  Nicolas" userId="8414fac6-5c62-4ef6-aa02-b49f3eb7f0da" providerId="ADAL" clId="{52C7B4C0-8E73-4B24-B6A4-2002DBA5767D}" dt="2022-12-06T11:08:47.613" v="1607" actId="6549"/>
      <pc:docMkLst>
        <pc:docMk/>
      </pc:docMkLst>
      <pc:sldChg chg="modSp mod">
        <pc:chgData name="Triebold  Nicolas" userId="8414fac6-5c62-4ef6-aa02-b49f3eb7f0da" providerId="ADAL" clId="{52C7B4C0-8E73-4B24-B6A4-2002DBA5767D}" dt="2022-12-06T07:52:30.093" v="7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52C7B4C0-8E73-4B24-B6A4-2002DBA5767D}" dt="2022-12-06T07:52:30.093" v="7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52C7B4C0-8E73-4B24-B6A4-2002DBA5767D}" dt="2022-12-06T11:08:47.613" v="1607" actId="6549"/>
        <pc:sldMkLst>
          <pc:docMk/>
          <pc:sldMk cId="4043083654" sldId="260"/>
        </pc:sldMkLst>
        <pc:spChg chg="mod">
          <ac:chgData name="Triebold  Nicolas" userId="8414fac6-5c62-4ef6-aa02-b49f3eb7f0da" providerId="ADAL" clId="{52C7B4C0-8E73-4B24-B6A4-2002DBA5767D}" dt="2022-12-06T11:08:47.613" v="1607" actId="6549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52C7B4C0-8E73-4B24-B6A4-2002DBA5767D}" dt="2022-12-06T08:01:57.502" v="1204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52C7B4C0-8E73-4B24-B6A4-2002DBA5767D}" dt="2022-12-06T08:01:57.502" v="1204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52C7B4C0-8E73-4B24-B6A4-2002DBA5767D}" dt="2022-12-06T11:07:41.175" v="1555" actId="6549"/>
        <pc:sldMkLst>
          <pc:docMk/>
          <pc:sldMk cId="2760770965" sldId="262"/>
        </pc:sldMkLst>
        <pc:spChg chg="mod">
          <ac:chgData name="Triebold  Nicolas" userId="8414fac6-5c62-4ef6-aa02-b49f3eb7f0da" providerId="ADAL" clId="{52C7B4C0-8E73-4B24-B6A4-2002DBA5767D}" dt="2022-12-06T11:07:41.175" v="1555" actId="6549"/>
          <ac:spMkLst>
            <pc:docMk/>
            <pc:sldMk cId="2760770965" sldId="262"/>
            <ac:spMk id="7" creationId="{00000000-0000-0000-0000-000000000000}"/>
          </ac:spMkLst>
        </pc:spChg>
      </pc:sldChg>
      <pc:sldChg chg="modSp add mod ord">
        <pc:chgData name="Triebold  Nicolas" userId="8414fac6-5c62-4ef6-aa02-b49f3eb7f0da" providerId="ADAL" clId="{52C7B4C0-8E73-4B24-B6A4-2002DBA5767D}" dt="2022-12-06T08:04:19.125" v="1498" actId="20577"/>
        <pc:sldMkLst>
          <pc:docMk/>
          <pc:sldMk cId="4036248963" sldId="263"/>
        </pc:sldMkLst>
        <pc:spChg chg="mod">
          <ac:chgData name="Triebold  Nicolas" userId="8414fac6-5c62-4ef6-aa02-b49f3eb7f0da" providerId="ADAL" clId="{52C7B4C0-8E73-4B24-B6A4-2002DBA5767D}" dt="2022-12-06T08:04:19.125" v="1498" actId="20577"/>
          <ac:spMkLst>
            <pc:docMk/>
            <pc:sldMk cId="4036248963" sldId="26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06-12-2022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Concept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pPr lvl="1"/>
            <a:r>
              <a:rPr lang="de-CH" dirty="0"/>
              <a:t>Test </a:t>
            </a:r>
            <a:r>
              <a:rPr lang="de-CH" dirty="0" err="1"/>
              <a:t>proceedures</a:t>
            </a:r>
            <a:endParaRPr lang="de-CH" dirty="0"/>
          </a:p>
          <a:p>
            <a:pPr lvl="1"/>
            <a:r>
              <a:rPr lang="de-CH" dirty="0"/>
              <a:t>Invitation Flyer</a:t>
            </a:r>
          </a:p>
          <a:p>
            <a:pPr lvl="1"/>
            <a:r>
              <a:rPr lang="de-CH" dirty="0" err="1"/>
              <a:t>Confirmation</a:t>
            </a:r>
            <a:r>
              <a:rPr lang="de-CH" dirty="0"/>
              <a:t> E-Mail </a:t>
            </a:r>
            <a:r>
              <a:rPr lang="de-CH" dirty="0" err="1"/>
              <a:t>template</a:t>
            </a:r>
            <a:endParaRPr lang="de-CH" dirty="0"/>
          </a:p>
          <a:p>
            <a:pPr lvl="1"/>
            <a:r>
              <a:rPr lang="de-CH" dirty="0"/>
              <a:t>Study </a:t>
            </a:r>
            <a:r>
              <a:rPr lang="de-CH" dirty="0" err="1"/>
              <a:t>Consent</a:t>
            </a:r>
            <a:r>
              <a:rPr lang="de-CH" dirty="0"/>
              <a:t> Form</a:t>
            </a:r>
          </a:p>
          <a:p>
            <a:pPr lvl="1"/>
            <a:r>
              <a:rPr lang="de-CH" dirty="0" err="1"/>
              <a:t>Completed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Google </a:t>
            </a:r>
            <a:r>
              <a:rPr lang="de-CH" dirty="0" err="1"/>
              <a:t>forms</a:t>
            </a:r>
            <a:r>
              <a:rPr lang="de-CH" dirty="0"/>
              <a:t> </a:t>
            </a:r>
            <a:r>
              <a:rPr lang="de-CH" dirty="0" err="1"/>
              <a:t>questionnaire</a:t>
            </a:r>
            <a:r>
              <a:rPr lang="de-CH" dirty="0"/>
              <a:t> (</a:t>
            </a:r>
            <a:r>
              <a:rPr lang="de-CH" dirty="0" err="1"/>
              <a:t>made</a:t>
            </a:r>
            <a:r>
              <a:rPr lang="de-CH" dirty="0"/>
              <a:t> a </a:t>
            </a:r>
            <a:r>
              <a:rPr lang="de-CH" dirty="0" err="1"/>
              <a:t>second</a:t>
            </a:r>
            <a:r>
              <a:rPr lang="de-CH" dirty="0"/>
              <a:t> </a:t>
            </a:r>
            <a:r>
              <a:rPr lang="de-CH" dirty="0" err="1"/>
              <a:t>google</a:t>
            </a:r>
            <a:r>
              <a:rPr lang="de-CH" dirty="0"/>
              <a:t> </a:t>
            </a:r>
            <a:r>
              <a:rPr lang="de-CH" dirty="0" err="1"/>
              <a:t>doc</a:t>
            </a:r>
            <a:r>
              <a:rPr lang="de-CH" dirty="0"/>
              <a:t>, one for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order</a:t>
            </a:r>
            <a:r>
              <a:rPr lang="de-CH" dirty="0"/>
              <a:t> (VR – Reality and Reality – VR),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with you </a:t>
            </a:r>
            <a:r>
              <a:rPr lang="de-CH" dirty="0" err="1"/>
              <a:t>already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Did a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pilot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with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from ICVR </a:t>
            </a:r>
            <a:r>
              <a:rPr lang="de-CH" dirty="0" err="1"/>
              <a:t>group</a:t>
            </a:r>
            <a:endParaRPr lang="de-CH" dirty="0"/>
          </a:p>
          <a:p>
            <a:pPr lvl="1"/>
            <a:r>
              <a:rPr lang="de-CH" dirty="0"/>
              <a:t>They </a:t>
            </a:r>
            <a:r>
              <a:rPr lang="de-CH" dirty="0" err="1"/>
              <a:t>automatically</a:t>
            </a:r>
            <a:r>
              <a:rPr lang="de-CH" dirty="0"/>
              <a:t> </a:t>
            </a:r>
            <a:r>
              <a:rPr lang="de-CH" dirty="0" err="1"/>
              <a:t>focused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middle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card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wearing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HMD</a:t>
            </a:r>
          </a:p>
          <a:p>
            <a:pPr lvl="1"/>
            <a:r>
              <a:rPr lang="de-CH" dirty="0"/>
              <a:t>Not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in with </a:t>
            </a:r>
            <a:r>
              <a:rPr lang="de-CH" dirty="0" err="1"/>
              <a:t>eye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different in </a:t>
            </a:r>
            <a:r>
              <a:rPr lang="de-CH" dirty="0" err="1"/>
              <a:t>reality</a:t>
            </a:r>
            <a:r>
              <a:rPr lang="de-CH" dirty="0"/>
              <a:t> or </a:t>
            </a:r>
            <a:r>
              <a:rPr lang="de-CH" dirty="0" err="1"/>
              <a:t>reality</a:t>
            </a:r>
            <a:r>
              <a:rPr lang="de-CH" dirty="0"/>
              <a:t> with </a:t>
            </a:r>
            <a:r>
              <a:rPr lang="de-CH" dirty="0" err="1"/>
              <a:t>restricted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(!)</a:t>
            </a:r>
          </a:p>
          <a:p>
            <a:endParaRPr lang="de-CH" dirty="0"/>
          </a:p>
          <a:p>
            <a:r>
              <a:rPr lang="de-CH" dirty="0" err="1"/>
              <a:t>Worked</a:t>
            </a:r>
            <a:r>
              <a:rPr lang="de-CH" dirty="0"/>
              <a:t> on Unity User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Printed v2 of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Read Papers and </a:t>
            </a:r>
            <a:r>
              <a:rPr lang="de-CH" dirty="0" err="1"/>
              <a:t>trying</a:t>
            </a:r>
            <a:r>
              <a:rPr lang="de-CH" dirty="0"/>
              <a:t> to get in to </a:t>
            </a:r>
            <a:r>
              <a:rPr lang="de-CH" dirty="0" err="1"/>
              <a:t>Bayesian</a:t>
            </a:r>
            <a:r>
              <a:rPr lang="de-CH"/>
              <a:t> Analysis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User Study at CLA A </a:t>
            </a:r>
            <a:r>
              <a:rPr lang="de-CH" dirty="0" err="1"/>
              <a:t>floor</a:t>
            </a:r>
            <a:endParaRPr lang="de-CH" dirty="0"/>
          </a:p>
          <a:p>
            <a:pPr lvl="1"/>
            <a:r>
              <a:rPr lang="de-CH" dirty="0"/>
              <a:t>Design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: A4 with Letter-Number</a:t>
            </a:r>
          </a:p>
          <a:p>
            <a:pPr lvl="1"/>
            <a:r>
              <a:rPr lang="de-CH" dirty="0"/>
              <a:t>Fixed CLA A </a:t>
            </a:r>
            <a:r>
              <a:rPr lang="de-CH" dirty="0" err="1"/>
              <a:t>floor</a:t>
            </a:r>
            <a:r>
              <a:rPr lang="de-CH" dirty="0"/>
              <a:t> light and </a:t>
            </a:r>
            <a:r>
              <a:rPr lang="de-CH" dirty="0" err="1"/>
              <a:t>organised</a:t>
            </a:r>
            <a:r>
              <a:rPr lang="de-CH" dirty="0"/>
              <a:t> </a:t>
            </a:r>
            <a:r>
              <a:rPr lang="de-CH" dirty="0" err="1"/>
              <a:t>partition</a:t>
            </a:r>
            <a:r>
              <a:rPr lang="de-CH" dirty="0"/>
              <a:t> </a:t>
            </a:r>
            <a:r>
              <a:rPr lang="de-CH" dirty="0" err="1"/>
              <a:t>walls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phases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1. Environment </a:t>
            </a:r>
            <a:r>
              <a:rPr lang="de-CH" dirty="0" err="1"/>
              <a:t>familiarization</a:t>
            </a:r>
            <a:r>
              <a:rPr lang="de-CH" dirty="0"/>
              <a:t> </a:t>
            </a:r>
            <a:r>
              <a:rPr lang="de-CH" dirty="0" err="1"/>
              <a:t>phase</a:t>
            </a:r>
            <a:endParaRPr lang="de-CH" dirty="0"/>
          </a:p>
          <a:p>
            <a:pPr lvl="1"/>
            <a:r>
              <a:rPr lang="de-CH" dirty="0" err="1"/>
              <a:t>Familiarize</a:t>
            </a:r>
            <a:r>
              <a:rPr lang="de-CH" dirty="0"/>
              <a:t> with </a:t>
            </a:r>
            <a:r>
              <a:rPr lang="de-CH" dirty="0" err="1"/>
              <a:t>environment</a:t>
            </a:r>
            <a:r>
              <a:rPr lang="de-CH" dirty="0"/>
              <a:t> and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restrictions</a:t>
            </a:r>
            <a:r>
              <a:rPr lang="de-CH" dirty="0"/>
              <a:t>, no </a:t>
            </a:r>
            <a:r>
              <a:rPr lang="de-CH" dirty="0" err="1"/>
              <a:t>measurements</a:t>
            </a:r>
            <a:endParaRPr lang="de-CH" dirty="0"/>
          </a:p>
          <a:p>
            <a:r>
              <a:rPr lang="de-CH" dirty="0"/>
              <a:t>2. </a:t>
            </a:r>
            <a:r>
              <a:rPr lang="de-CH" dirty="0" err="1"/>
              <a:t>Guided</a:t>
            </a:r>
            <a:r>
              <a:rPr lang="de-CH" dirty="0"/>
              <a:t> Task</a:t>
            </a:r>
          </a:p>
          <a:p>
            <a:pPr lvl="1"/>
            <a:r>
              <a:rPr lang="de-CH" dirty="0"/>
              <a:t>Check </a:t>
            </a:r>
            <a:r>
              <a:rPr lang="de-CH" dirty="0" err="1"/>
              <a:t>trajectrories</a:t>
            </a:r>
            <a:r>
              <a:rPr lang="de-CH" dirty="0"/>
              <a:t>, </a:t>
            </a:r>
            <a:r>
              <a:rPr lang="de-CH" dirty="0" err="1"/>
              <a:t>speed</a:t>
            </a:r>
            <a:r>
              <a:rPr lang="de-CH" dirty="0"/>
              <a:t>, </a:t>
            </a:r>
            <a:r>
              <a:rPr lang="de-CH" dirty="0" err="1"/>
              <a:t>TimeToTarget</a:t>
            </a:r>
            <a:r>
              <a:rPr lang="de-CH" dirty="0"/>
              <a:t> etc. </a:t>
            </a:r>
            <a:r>
              <a:rPr lang="de-CH" dirty="0" err="1"/>
              <a:t>Stopwatch</a:t>
            </a:r>
            <a:r>
              <a:rPr lang="de-CH" dirty="0"/>
              <a:t> &amp; </a:t>
            </a:r>
            <a:r>
              <a:rPr lang="de-CH" dirty="0" err="1"/>
              <a:t>recording</a:t>
            </a:r>
            <a:endParaRPr lang="de-CH" dirty="0"/>
          </a:p>
          <a:p>
            <a:r>
              <a:rPr lang="de-CH" dirty="0"/>
              <a:t>3. Waiting </a:t>
            </a:r>
            <a:r>
              <a:rPr lang="de-CH" dirty="0" err="1"/>
              <a:t>phase</a:t>
            </a:r>
            <a:r>
              <a:rPr lang="de-CH" dirty="0"/>
              <a:t>: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they </a:t>
            </a:r>
            <a:r>
              <a:rPr lang="de-CH" dirty="0" err="1"/>
              <a:t>have</a:t>
            </a:r>
            <a:r>
              <a:rPr lang="de-CH" dirty="0"/>
              <a:t> to </a:t>
            </a:r>
            <a:r>
              <a:rPr lang="de-CH" dirty="0" err="1"/>
              <a:t>wait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min</a:t>
            </a:r>
          </a:p>
          <a:p>
            <a:pPr lvl="1"/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curiosity</a:t>
            </a:r>
            <a:r>
              <a:rPr lang="de-CH" dirty="0"/>
              <a:t>: Check </a:t>
            </a:r>
            <a:r>
              <a:rPr lang="de-CH" dirty="0" err="1"/>
              <a:t>data</a:t>
            </a:r>
            <a:r>
              <a:rPr lang="de-CH" dirty="0"/>
              <a:t>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, </a:t>
            </a:r>
            <a:r>
              <a:rPr lang="de-CH" dirty="0" err="1"/>
              <a:t>acceleration</a:t>
            </a:r>
            <a:r>
              <a:rPr lang="de-CH" dirty="0"/>
              <a:t>, </a:t>
            </a:r>
            <a:r>
              <a:rPr lang="de-CH" dirty="0" err="1"/>
              <a:t>deceleration</a:t>
            </a:r>
            <a:r>
              <a:rPr lang="de-CH" dirty="0"/>
              <a:t>, </a:t>
            </a:r>
            <a:r>
              <a:rPr lang="de-CH" dirty="0" err="1"/>
              <a:t>frequency</a:t>
            </a:r>
            <a:r>
              <a:rPr lang="de-CH" dirty="0"/>
              <a:t> etc.</a:t>
            </a:r>
          </a:p>
          <a:p>
            <a:endParaRPr lang="de-CH" dirty="0"/>
          </a:p>
          <a:p>
            <a:r>
              <a:rPr lang="de-CH" dirty="0" err="1"/>
              <a:t>Questionnaires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Study Design</a:t>
            </a:r>
          </a:p>
        </p:txBody>
      </p:sp>
    </p:spTree>
    <p:extLst>
      <p:ext uri="{BB962C8B-B14F-4D97-AF65-F5344CB8AC3E}">
        <p14:creationId xmlns:p14="http://schemas.microsoft.com/office/powerpoint/2010/main" val="40362489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Validate</a:t>
            </a:r>
            <a:r>
              <a:rPr lang="de-CH" dirty="0"/>
              <a:t> v2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Unity User Study </a:t>
            </a:r>
            <a:r>
              <a:rPr lang="de-CH" dirty="0" err="1"/>
              <a:t>implementation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Recording of VIVE Tracker with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</a:t>
            </a:r>
            <a:r>
              <a:rPr lang="de-CH" dirty="0" err="1"/>
              <a:t>script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Eye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r>
              <a:rPr lang="de-CH" dirty="0"/>
              <a:t> (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 VIVE Tracker Tracking</a:t>
            </a:r>
          </a:p>
          <a:p>
            <a:endParaRPr lang="de-CH" dirty="0"/>
          </a:p>
          <a:p>
            <a:r>
              <a:rPr lang="de-CH" dirty="0"/>
              <a:t>Test </a:t>
            </a:r>
            <a:r>
              <a:rPr lang="de-CH" dirty="0" err="1"/>
              <a:t>eye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(Thu &amp; </a:t>
            </a:r>
            <a:r>
              <a:rPr lang="de-CH" dirty="0" err="1"/>
              <a:t>Fri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Validate</a:t>
            </a:r>
            <a:r>
              <a:rPr lang="de-CH" dirty="0"/>
              <a:t> v2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endParaRPr lang="de-CH" dirty="0"/>
          </a:p>
          <a:p>
            <a:r>
              <a:rPr lang="de-CH" dirty="0"/>
              <a:t>Test </a:t>
            </a:r>
            <a:r>
              <a:rPr lang="de-CH" dirty="0" err="1"/>
              <a:t>run</a:t>
            </a:r>
            <a:r>
              <a:rPr lang="de-CH" dirty="0"/>
              <a:t> for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06.12.2022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282</Words>
  <Application>Microsoft Office PowerPoint</Application>
  <PresentationFormat>Bildschirmpräsentation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ETH_IWF</vt:lpstr>
      <vt:lpstr>Semester Project Weekly Meeting – 06-12-2022</vt:lpstr>
      <vt:lpstr>Last Week</vt:lpstr>
      <vt:lpstr>User Study Design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2022-12-06T11:08:57Z</dcterms:modified>
</cp:coreProperties>
</file>