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7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33" autoAdjust="0"/>
  </p:normalViewPr>
  <p:slideViewPr>
    <p:cSldViewPr snapToGrid="0">
      <p:cViewPr varScale="1">
        <p:scale>
          <a:sx n="76" d="100"/>
          <a:sy n="76" d="100"/>
        </p:scale>
        <p:origin x="1257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ebold  Nicolas" userId="8414fac6-5c62-4ef6-aa02-b49f3eb7f0da" providerId="ADAL" clId="{79EC31E7-4E1A-45BB-B0CB-63FA2A1A54CE}"/>
    <pc:docChg chg="undo custSel modSld">
      <pc:chgData name="Triebold  Nicolas" userId="8414fac6-5c62-4ef6-aa02-b49f3eb7f0da" providerId="ADAL" clId="{79EC31E7-4E1A-45BB-B0CB-63FA2A1A54CE}" dt="2022-11-07T10:06:16.031" v="63" actId="20577"/>
      <pc:docMkLst>
        <pc:docMk/>
      </pc:docMkLst>
      <pc:sldChg chg="modSp mod">
        <pc:chgData name="Triebold  Nicolas" userId="8414fac6-5c62-4ef6-aa02-b49f3eb7f0da" providerId="ADAL" clId="{79EC31E7-4E1A-45BB-B0CB-63FA2A1A54CE}" dt="2022-11-07T10:06:16.031" v="63" actId="20577"/>
        <pc:sldMkLst>
          <pc:docMk/>
          <pc:sldMk cId="2363782907" sldId="257"/>
        </pc:sldMkLst>
        <pc:spChg chg="mod">
          <ac:chgData name="Triebold  Nicolas" userId="8414fac6-5c62-4ef6-aa02-b49f3eb7f0da" providerId="ADAL" clId="{79EC31E7-4E1A-45BB-B0CB-63FA2A1A54CE}" dt="2022-11-07T10:05:26.360" v="20" actId="20577"/>
          <ac:spMkLst>
            <pc:docMk/>
            <pc:sldMk cId="2363782907" sldId="257"/>
            <ac:spMk id="2" creationId="{00000000-0000-0000-0000-000000000000}"/>
          </ac:spMkLst>
        </pc:spChg>
        <pc:spChg chg="mod">
          <ac:chgData name="Triebold  Nicolas" userId="8414fac6-5c62-4ef6-aa02-b49f3eb7f0da" providerId="ADAL" clId="{79EC31E7-4E1A-45BB-B0CB-63FA2A1A54CE}" dt="2022-11-07T10:06:16.031" v="63" actId="20577"/>
          <ac:spMkLst>
            <pc:docMk/>
            <pc:sldMk cId="2363782907" sldId="257"/>
            <ac:spMk id="3" creationId="{00000000-0000-0000-0000-000000000000}"/>
          </ac:spMkLst>
        </pc:spChg>
      </pc:sldChg>
    </pc:docChg>
  </pc:docChgLst>
  <pc:docChgLst>
    <pc:chgData name="Triebold  Nicolas" userId="8414fac6-5c62-4ef6-aa02-b49f3eb7f0da" providerId="ADAL" clId="{D7BA91AB-0550-4B1C-9EFF-736054205C8A}"/>
    <pc:docChg chg="undo custSel modSld">
      <pc:chgData name="Triebold  Nicolas" userId="8414fac6-5c62-4ef6-aa02-b49f3eb7f0da" providerId="ADAL" clId="{D7BA91AB-0550-4B1C-9EFF-736054205C8A}" dt="2022-12-13T08:16:52.994" v="1691" actId="5793"/>
      <pc:docMkLst>
        <pc:docMk/>
      </pc:docMkLst>
      <pc:sldChg chg="modSp mod">
        <pc:chgData name="Triebold  Nicolas" userId="8414fac6-5c62-4ef6-aa02-b49f3eb7f0da" providerId="ADAL" clId="{D7BA91AB-0550-4B1C-9EFF-736054205C8A}" dt="2022-12-13T07:47:50.752" v="7" actId="20577"/>
        <pc:sldMkLst>
          <pc:docMk/>
          <pc:sldMk cId="2363782907" sldId="257"/>
        </pc:sldMkLst>
        <pc:spChg chg="mod">
          <ac:chgData name="Triebold  Nicolas" userId="8414fac6-5c62-4ef6-aa02-b49f3eb7f0da" providerId="ADAL" clId="{D7BA91AB-0550-4B1C-9EFF-736054205C8A}" dt="2022-12-13T07:47:50.752" v="7" actId="20577"/>
          <ac:spMkLst>
            <pc:docMk/>
            <pc:sldMk cId="2363782907" sldId="257"/>
            <ac:spMk id="3" creationId="{00000000-0000-0000-0000-000000000000}"/>
          </ac:spMkLst>
        </pc:spChg>
      </pc:sldChg>
      <pc:sldChg chg="modSp mod">
        <pc:chgData name="Triebold  Nicolas" userId="8414fac6-5c62-4ef6-aa02-b49f3eb7f0da" providerId="ADAL" clId="{D7BA91AB-0550-4B1C-9EFF-736054205C8A}" dt="2022-12-13T08:14:28.914" v="1350" actId="20577"/>
        <pc:sldMkLst>
          <pc:docMk/>
          <pc:sldMk cId="4043083654" sldId="260"/>
        </pc:sldMkLst>
        <pc:spChg chg="mod">
          <ac:chgData name="Triebold  Nicolas" userId="8414fac6-5c62-4ef6-aa02-b49f3eb7f0da" providerId="ADAL" clId="{D7BA91AB-0550-4B1C-9EFF-736054205C8A}" dt="2022-12-13T08:14:28.914" v="1350" actId="20577"/>
          <ac:spMkLst>
            <pc:docMk/>
            <pc:sldMk cId="4043083654" sldId="260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D7BA91AB-0550-4B1C-9EFF-736054205C8A}" dt="2022-12-13T08:16:52.994" v="1691" actId="5793"/>
        <pc:sldMkLst>
          <pc:docMk/>
          <pc:sldMk cId="138772819" sldId="261"/>
        </pc:sldMkLst>
        <pc:spChg chg="mod">
          <ac:chgData name="Triebold  Nicolas" userId="8414fac6-5c62-4ef6-aa02-b49f3eb7f0da" providerId="ADAL" clId="{D7BA91AB-0550-4B1C-9EFF-736054205C8A}" dt="2022-12-13T08:16:52.994" v="1691" actId="5793"/>
          <ac:spMkLst>
            <pc:docMk/>
            <pc:sldMk cId="138772819" sldId="261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D7BA91AB-0550-4B1C-9EFF-736054205C8A}" dt="2022-12-13T07:57:13.416" v="1315" actId="5793"/>
        <pc:sldMkLst>
          <pc:docMk/>
          <pc:sldMk cId="2760770965" sldId="262"/>
        </pc:sldMkLst>
        <pc:spChg chg="mod">
          <ac:chgData name="Triebold  Nicolas" userId="8414fac6-5c62-4ef6-aa02-b49f3eb7f0da" providerId="ADAL" clId="{D7BA91AB-0550-4B1C-9EFF-736054205C8A}" dt="2022-12-13T07:57:13.416" v="1315" actId="5793"/>
          <ac:spMkLst>
            <pc:docMk/>
            <pc:sldMk cId="2760770965" sldId="262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A3DC3-B244-4D71-BE69-E244C3D05710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A0DB5-5A5C-453A-AF22-C6D06A6C9D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02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solidFill>
            <a:srgbClr val="6F6F6F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solidFill>
            <a:srgbClr val="6F6F6F"/>
          </a:solidFill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13.12.2022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92516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2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13.12.2022</a:t>
            </a:fld>
            <a:endParaRPr lang="de-CH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60078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rgbClr val="6F6F6F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rgbClr val="6F6F6F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13.12.2022</a:t>
            </a:fld>
            <a:endParaRPr lang="de-CH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34256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13.12.2022</a:t>
            </a:fld>
            <a:endParaRPr lang="de-CH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92228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13.12.2022</a:t>
            </a:fld>
            <a:endParaRPr lang="de-CH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3350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42875" y="152402"/>
            <a:ext cx="8858250" cy="612775"/>
            <a:chOff x="142875" y="152400"/>
            <a:chExt cx="8858250" cy="612775"/>
          </a:xfrm>
          <a:solidFill>
            <a:schemeClr val="accent2"/>
          </a:solidFill>
        </p:grpSpPr>
        <p:sp>
          <p:nvSpPr>
            <p:cNvPr id="7" name="Rechteck 6"/>
            <p:cNvSpPr/>
            <p:nvPr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42875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8813925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1" y="1063256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6984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435" indent="-133350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13.12.2022</a:t>
            </a:fld>
            <a:endParaRPr lang="de-CH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7273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13.12.2022</a:t>
            </a:fld>
            <a:endParaRPr lang="de-CH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48387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13.12.2022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09747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13.12.2022</a:t>
            </a:fld>
            <a:endParaRPr lang="de-CH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0022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30951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08085" y="6330951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D366F5DB-87AF-430C-BA4C-448ABFB89692}" type="datetime1">
              <a:rPr lang="de-DE" smtClean="0"/>
              <a:t>13.12.2022</a:t>
            </a:fld>
            <a:endParaRPr lang="de-CH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2875" y="152402"/>
            <a:ext cx="8859601" cy="612775"/>
            <a:chOff x="142874" y="152400"/>
            <a:chExt cx="8859601" cy="612775"/>
          </a:xfrm>
          <a:solidFill>
            <a:schemeClr val="accent2"/>
          </a:solidFill>
        </p:grpSpPr>
        <p:sp>
          <p:nvSpPr>
            <p:cNvPr id="24" name="Rechteck 23"/>
            <p:cNvSpPr/>
            <p:nvPr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1" y="6372226"/>
            <a:ext cx="1610828" cy="40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25" y="6340477"/>
            <a:ext cx="1255697" cy="439913"/>
          </a:xfrm>
          <a:prstGeom prst="rect">
            <a:avLst/>
          </a:prstGeom>
        </p:spPr>
      </p:pic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203446" y="6329362"/>
            <a:ext cx="2455248" cy="468312"/>
          </a:xfrm>
          <a:prstGeom prst="rect">
            <a:avLst/>
          </a:prstGeom>
        </p:spPr>
        <p:txBody>
          <a:bodyPr anchor="ctr"/>
          <a:lstStyle>
            <a:lvl1pPr algn="r">
              <a:defRPr sz="900"/>
            </a:lvl1pPr>
          </a:lstStyle>
          <a:p>
            <a:r>
              <a:rPr lang="de-CH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8173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4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hf hdr="0" ft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685800" rtl="0" eaLnBrk="1" latinLnBrk="0" hangingPunct="1">
        <a:lnSpc>
          <a:spcPct val="100000"/>
        </a:lnSpc>
        <a:spcBef>
          <a:spcPts val="375"/>
        </a:spcBef>
        <a:buClr>
          <a:srgbClr val="6F6F6F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97" indent="-198835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70322" indent="-200025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133350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46547" indent="-138113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Nicolas Y.C. Triebold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Semester Project</a:t>
            </a:r>
            <a:br>
              <a:rPr lang="de-CH" dirty="0"/>
            </a:br>
            <a:r>
              <a:rPr lang="de-CH" dirty="0"/>
              <a:t>Weekly Meeting – 13-12-2022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13.12.2022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37829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Final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 </a:t>
            </a:r>
            <a:r>
              <a:rPr lang="de-CH" dirty="0" err="1"/>
              <a:t>preparation</a:t>
            </a:r>
            <a:r>
              <a:rPr lang="de-CH" dirty="0"/>
              <a:t>:</a:t>
            </a:r>
          </a:p>
          <a:p>
            <a:endParaRPr lang="de-CH" dirty="0"/>
          </a:p>
          <a:p>
            <a:pPr lvl="1"/>
            <a:r>
              <a:rPr lang="de-CH" dirty="0" err="1"/>
              <a:t>Slightliy</a:t>
            </a:r>
            <a:r>
              <a:rPr lang="de-CH" dirty="0"/>
              <a:t> </a:t>
            </a:r>
            <a:r>
              <a:rPr lang="de-CH" dirty="0" err="1"/>
              <a:t>adapted</a:t>
            </a:r>
            <a:r>
              <a:rPr lang="de-CH" dirty="0"/>
              <a:t> </a:t>
            </a:r>
            <a:r>
              <a:rPr lang="de-CH" dirty="0" err="1"/>
              <a:t>questionnaire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Tracker </a:t>
            </a:r>
            <a:r>
              <a:rPr lang="de-CH" dirty="0" err="1"/>
              <a:t>tracking</a:t>
            </a:r>
            <a:r>
              <a:rPr lang="de-CH" dirty="0"/>
              <a:t> </a:t>
            </a:r>
            <a:r>
              <a:rPr lang="de-CH" dirty="0" err="1"/>
              <a:t>implemented</a:t>
            </a:r>
            <a:r>
              <a:rPr lang="de-CH" dirty="0"/>
              <a:t> and </a:t>
            </a:r>
            <a:r>
              <a:rPr lang="de-CH" dirty="0" err="1"/>
              <a:t>validated</a:t>
            </a:r>
            <a:r>
              <a:rPr lang="de-CH" dirty="0"/>
              <a:t>: </a:t>
            </a:r>
          </a:p>
          <a:p>
            <a:pPr lvl="2"/>
            <a:r>
              <a:rPr lang="de-CH" dirty="0" err="1"/>
              <a:t>Script</a:t>
            </a:r>
            <a:r>
              <a:rPr lang="de-CH" dirty="0"/>
              <a:t> </a:t>
            </a:r>
            <a:r>
              <a:rPr lang="de-CH" dirty="0" err="1"/>
              <a:t>improved</a:t>
            </a:r>
            <a:r>
              <a:rPr lang="de-CH" dirty="0"/>
              <a:t> a </a:t>
            </a:r>
            <a:r>
              <a:rPr lang="de-CH" dirty="0" err="1"/>
              <a:t>little</a:t>
            </a:r>
            <a:r>
              <a:rPr lang="de-CH" dirty="0"/>
              <a:t>, Sampling of </a:t>
            </a:r>
            <a:r>
              <a:rPr lang="de-CH" dirty="0" err="1"/>
              <a:t>up</a:t>
            </a:r>
            <a:r>
              <a:rPr lang="de-CH" dirty="0"/>
              <a:t> to 50 Hz possible. (</a:t>
            </a:r>
            <a:r>
              <a:rPr lang="de-CH" dirty="0" err="1"/>
              <a:t>hard</a:t>
            </a:r>
            <a:r>
              <a:rPr lang="de-CH" dirty="0"/>
              <a:t> </a:t>
            </a:r>
            <a:r>
              <a:rPr lang="de-CH" dirty="0" err="1"/>
              <a:t>limit</a:t>
            </a:r>
            <a:r>
              <a:rPr lang="de-CH" dirty="0"/>
              <a:t>)</a:t>
            </a:r>
          </a:p>
          <a:p>
            <a:pPr marL="271462" lvl="1" indent="0">
              <a:buNone/>
            </a:pPr>
            <a:endParaRPr lang="de-CH" dirty="0"/>
          </a:p>
          <a:p>
            <a:pPr lvl="1"/>
            <a:r>
              <a:rPr lang="de-CH" dirty="0"/>
              <a:t>Eye </a:t>
            </a:r>
            <a:r>
              <a:rPr lang="de-CH" dirty="0" err="1"/>
              <a:t>gaze</a:t>
            </a:r>
            <a:r>
              <a:rPr lang="de-CH" dirty="0"/>
              <a:t> </a:t>
            </a:r>
            <a:r>
              <a:rPr lang="de-CH" dirty="0" err="1"/>
              <a:t>tracking</a:t>
            </a:r>
            <a:r>
              <a:rPr lang="de-CH" dirty="0"/>
              <a:t> for VR </a:t>
            </a:r>
            <a:r>
              <a:rPr lang="de-CH" dirty="0" err="1"/>
              <a:t>implemented</a:t>
            </a:r>
            <a:endParaRPr lang="de-CH" dirty="0"/>
          </a:p>
          <a:p>
            <a:pPr lvl="2"/>
            <a:r>
              <a:rPr lang="de-CH" dirty="0" err="1"/>
              <a:t>Again</a:t>
            </a:r>
            <a:r>
              <a:rPr lang="de-CH" dirty="0"/>
              <a:t>, </a:t>
            </a:r>
            <a:r>
              <a:rPr lang="de-CH" dirty="0" err="1"/>
              <a:t>calibration</a:t>
            </a:r>
            <a:r>
              <a:rPr lang="de-CH" dirty="0"/>
              <a:t> </a:t>
            </a:r>
            <a:r>
              <a:rPr lang="de-CH" dirty="0" err="1"/>
              <a:t>needed</a:t>
            </a:r>
            <a:r>
              <a:rPr lang="de-CH" dirty="0"/>
              <a:t> for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user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V2FoV </a:t>
            </a:r>
            <a:r>
              <a:rPr lang="de-CH" dirty="0" err="1"/>
              <a:t>restriction</a:t>
            </a:r>
            <a:r>
              <a:rPr lang="de-CH" dirty="0"/>
              <a:t> </a:t>
            </a:r>
            <a:r>
              <a:rPr lang="de-CH" dirty="0" err="1"/>
              <a:t>device</a:t>
            </a:r>
            <a:r>
              <a:rPr lang="de-CH" dirty="0"/>
              <a:t> </a:t>
            </a:r>
            <a:r>
              <a:rPr lang="de-CH" dirty="0" err="1"/>
              <a:t>designed</a:t>
            </a:r>
            <a:r>
              <a:rPr lang="de-CH" dirty="0"/>
              <a:t> and </a:t>
            </a:r>
            <a:r>
              <a:rPr lang="de-CH" dirty="0" err="1"/>
              <a:t>improved</a:t>
            </a:r>
            <a:endParaRPr lang="de-CH" dirty="0"/>
          </a:p>
          <a:p>
            <a:pPr lvl="2"/>
            <a:r>
              <a:rPr lang="de-CH" dirty="0" err="1"/>
              <a:t>Created</a:t>
            </a:r>
            <a:r>
              <a:rPr lang="de-CH" dirty="0"/>
              <a:t> same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occlusion</a:t>
            </a:r>
            <a:r>
              <a:rPr lang="de-CH" dirty="0"/>
              <a:t> </a:t>
            </a:r>
            <a:r>
              <a:rPr lang="de-CH" dirty="0" err="1"/>
              <a:t>mesh</a:t>
            </a:r>
            <a:r>
              <a:rPr lang="de-CH" dirty="0"/>
              <a:t> of HTC Vive Pro HMD and </a:t>
            </a:r>
            <a:r>
              <a:rPr lang="de-CH" dirty="0" err="1"/>
              <a:t>ported</a:t>
            </a:r>
            <a:r>
              <a:rPr lang="de-CH" dirty="0"/>
              <a:t> to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restriction</a:t>
            </a:r>
            <a:r>
              <a:rPr lang="de-CH" dirty="0"/>
              <a:t> </a:t>
            </a:r>
            <a:r>
              <a:rPr lang="de-CH" dirty="0" err="1"/>
              <a:t>device</a:t>
            </a:r>
            <a:endParaRPr lang="de-CH" dirty="0"/>
          </a:p>
          <a:p>
            <a:pPr lvl="2"/>
            <a:r>
              <a:rPr lang="de-CH" dirty="0"/>
              <a:t>Final 3D-Print of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restrictor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13.12.2022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Last </a:t>
            </a:r>
            <a:r>
              <a:rPr lang="de-CH" dirty="0" err="1"/>
              <a:t>Week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30836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CH" dirty="0"/>
              <a:t>Lots of </a:t>
            </a:r>
            <a:r>
              <a:rPr lang="de-CH" dirty="0" err="1"/>
              <a:t>unity</a:t>
            </a:r>
            <a:r>
              <a:rPr lang="de-CH" dirty="0"/>
              <a:t> </a:t>
            </a:r>
            <a:r>
              <a:rPr lang="de-CH" strike="sngStrike" dirty="0" err="1"/>
              <a:t>bugs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for </a:t>
            </a:r>
            <a:r>
              <a:rPr lang="de-CH" dirty="0" err="1"/>
              <a:t>eye</a:t>
            </a:r>
            <a:r>
              <a:rPr lang="de-CH" dirty="0"/>
              <a:t> </a:t>
            </a:r>
            <a:r>
              <a:rPr lang="de-CH" dirty="0" err="1"/>
              <a:t>tracking</a:t>
            </a:r>
            <a:r>
              <a:rPr lang="de-CH" dirty="0"/>
              <a:t> </a:t>
            </a:r>
            <a:r>
              <a:rPr lang="de-CH" dirty="0" err="1"/>
              <a:t>position</a:t>
            </a:r>
            <a:r>
              <a:rPr lang="de-CH" dirty="0"/>
              <a:t> 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coordinate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one </a:t>
            </a:r>
            <a:r>
              <a:rPr lang="de-CH" dirty="0" err="1"/>
              <a:t>uses</a:t>
            </a:r>
            <a:endParaRPr lang="de-CH" dirty="0"/>
          </a:p>
          <a:p>
            <a:endParaRPr lang="de-CH" dirty="0"/>
          </a:p>
          <a:p>
            <a:r>
              <a:rPr lang="de-CH" dirty="0"/>
              <a:t>Lots of </a:t>
            </a:r>
            <a:r>
              <a:rPr lang="de-CH" dirty="0" err="1"/>
              <a:t>work</a:t>
            </a:r>
            <a:r>
              <a:rPr lang="de-CH" dirty="0"/>
              <a:t> with </a:t>
            </a:r>
            <a:r>
              <a:rPr lang="de-CH" dirty="0" err="1"/>
              <a:t>unity</a:t>
            </a:r>
            <a:endParaRPr lang="de-CH" dirty="0"/>
          </a:p>
          <a:p>
            <a:pPr lvl="1"/>
            <a:r>
              <a:rPr lang="de-CH" dirty="0"/>
              <a:t>Eye </a:t>
            </a:r>
            <a:r>
              <a:rPr lang="de-CH" dirty="0" err="1"/>
              <a:t>gaze</a:t>
            </a:r>
            <a:r>
              <a:rPr lang="de-CH" dirty="0"/>
              <a:t> &amp; Tracker </a:t>
            </a:r>
            <a:r>
              <a:rPr lang="de-CH" dirty="0" err="1"/>
              <a:t>tracking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restriction</a:t>
            </a:r>
            <a:r>
              <a:rPr lang="de-CH" dirty="0"/>
              <a:t> </a:t>
            </a:r>
            <a:r>
              <a:rPr lang="de-CH" dirty="0" err="1"/>
              <a:t>device</a:t>
            </a:r>
            <a:r>
              <a:rPr lang="de-CH" dirty="0"/>
              <a:t> </a:t>
            </a:r>
            <a:r>
              <a:rPr lang="de-CH" dirty="0" err="1"/>
              <a:t>validation</a:t>
            </a:r>
            <a:endParaRPr lang="de-CH" dirty="0"/>
          </a:p>
          <a:p>
            <a:pPr lvl="1"/>
            <a:r>
              <a:rPr lang="de-CH" dirty="0"/>
              <a:t>People </a:t>
            </a:r>
            <a:r>
              <a:rPr lang="de-CH" dirty="0" err="1"/>
              <a:t>clogging</a:t>
            </a:r>
            <a:r>
              <a:rPr lang="de-CH" dirty="0"/>
              <a:t> 3D-Printers,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failed</a:t>
            </a:r>
            <a:r>
              <a:rPr lang="de-CH" dirty="0"/>
              <a:t> </a:t>
            </a:r>
            <a:r>
              <a:rPr lang="de-CH" dirty="0" err="1"/>
              <a:t>prints</a:t>
            </a:r>
            <a:r>
              <a:rPr lang="de-CH" dirty="0"/>
              <a:t>…</a:t>
            </a:r>
          </a:p>
          <a:p>
            <a:pPr lvl="1"/>
            <a:r>
              <a:rPr lang="de-CH" dirty="0"/>
              <a:t>Design with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proposed</a:t>
            </a:r>
            <a:r>
              <a:rPr lang="de-CH" dirty="0"/>
              <a:t> experimental </a:t>
            </a:r>
            <a:r>
              <a:rPr lang="de-CH" dirty="0" err="1"/>
              <a:t>approach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too</a:t>
            </a:r>
            <a:r>
              <a:rPr lang="de-CH" dirty="0"/>
              <a:t> </a:t>
            </a:r>
            <a:r>
              <a:rPr lang="de-CH" dirty="0" err="1"/>
              <a:t>inaccurate</a:t>
            </a:r>
            <a:r>
              <a:rPr lang="de-CH" dirty="0"/>
              <a:t>. </a:t>
            </a:r>
          </a:p>
          <a:p>
            <a:pPr lvl="2"/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methodCreated</a:t>
            </a:r>
            <a:r>
              <a:rPr lang="de-CH" dirty="0"/>
              <a:t> same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occlusion</a:t>
            </a:r>
            <a:r>
              <a:rPr lang="de-CH" dirty="0"/>
              <a:t> </a:t>
            </a:r>
            <a:r>
              <a:rPr lang="de-CH" dirty="0" err="1"/>
              <a:t>mesh</a:t>
            </a:r>
            <a:r>
              <a:rPr lang="de-CH" dirty="0"/>
              <a:t> of HTC Vive Pro HMD and </a:t>
            </a:r>
            <a:r>
              <a:rPr lang="de-CH" dirty="0" err="1"/>
              <a:t>ported</a:t>
            </a:r>
            <a:r>
              <a:rPr lang="de-CH" dirty="0"/>
              <a:t> to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restriction</a:t>
            </a:r>
            <a:r>
              <a:rPr lang="de-CH" dirty="0"/>
              <a:t> </a:t>
            </a:r>
            <a:r>
              <a:rPr lang="de-CH" dirty="0" err="1"/>
              <a:t>device</a:t>
            </a:r>
            <a:endParaRPr lang="de-CH" dirty="0"/>
          </a:p>
          <a:p>
            <a:pPr lvl="2"/>
            <a:r>
              <a:rPr lang="de-CH" dirty="0"/>
              <a:t>Test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in a </a:t>
            </a:r>
            <a:r>
              <a:rPr lang="de-CH" dirty="0" err="1"/>
              <a:t>simpliefied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(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sheets</a:t>
            </a:r>
            <a:r>
              <a:rPr lang="de-CH" dirty="0"/>
              <a:t> with </a:t>
            </a:r>
            <a:r>
              <a:rPr lang="de-CH" dirty="0" err="1"/>
              <a:t>grids</a:t>
            </a:r>
            <a:r>
              <a:rPr lang="de-CH" dirty="0"/>
              <a:t> and </a:t>
            </a:r>
            <a:r>
              <a:rPr lang="de-CH" dirty="0" err="1"/>
              <a:t>markers</a:t>
            </a:r>
            <a:r>
              <a:rPr lang="de-CH" dirty="0"/>
              <a:t> in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unity</a:t>
            </a:r>
            <a:r>
              <a:rPr lang="de-CH" dirty="0"/>
              <a:t> and </a:t>
            </a:r>
            <a:r>
              <a:rPr lang="de-CH" dirty="0" err="1"/>
              <a:t>reality</a:t>
            </a:r>
            <a:r>
              <a:rPr lang="de-CH" dirty="0"/>
              <a:t>)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to check if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holds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.</a:t>
            </a:r>
          </a:p>
          <a:p>
            <a:pPr lvl="2"/>
            <a:r>
              <a:rPr lang="de-CH" dirty="0" err="1"/>
              <a:t>Newest</a:t>
            </a:r>
            <a:r>
              <a:rPr lang="de-CH" dirty="0"/>
              <a:t> </a:t>
            </a:r>
            <a:r>
              <a:rPr lang="de-CH" dirty="0" err="1"/>
              <a:t>adaption</a:t>
            </a:r>
            <a:r>
              <a:rPr lang="de-CH" dirty="0"/>
              <a:t> just printed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morning</a:t>
            </a:r>
            <a:r>
              <a:rPr lang="de-CH" dirty="0"/>
              <a:t> (no </a:t>
            </a:r>
            <a:r>
              <a:rPr lang="de-CH" dirty="0" err="1"/>
              <a:t>print</a:t>
            </a:r>
            <a:r>
              <a:rPr lang="de-CH" dirty="0"/>
              <a:t> </a:t>
            </a:r>
            <a:r>
              <a:rPr lang="de-CH" dirty="0" err="1"/>
              <a:t>slots</a:t>
            </a:r>
            <a:r>
              <a:rPr lang="de-CH" dirty="0"/>
              <a:t>) </a:t>
            </a:r>
            <a:r>
              <a:rPr lang="de-CH" dirty="0" err="1"/>
              <a:t>which</a:t>
            </a:r>
            <a:r>
              <a:rPr lang="de-CH" dirty="0"/>
              <a:t> I will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again</a:t>
            </a:r>
            <a:r>
              <a:rPr lang="de-CH" dirty="0"/>
              <a:t> </a:t>
            </a:r>
            <a:r>
              <a:rPr lang="de-CH" dirty="0" err="1"/>
              <a:t>today</a:t>
            </a:r>
            <a:r>
              <a:rPr lang="de-CH" dirty="0"/>
              <a:t> just to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 err="1"/>
              <a:t>Locked</a:t>
            </a:r>
            <a:r>
              <a:rPr lang="de-CH" dirty="0"/>
              <a:t> out of LEE </a:t>
            </a:r>
            <a:r>
              <a:rPr lang="de-CH" dirty="0" err="1"/>
              <a:t>office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weekend</a:t>
            </a:r>
            <a:r>
              <a:rPr lang="de-CH"/>
              <a:t>…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13.12.2022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Challenges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7728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Test </a:t>
            </a:r>
            <a:r>
              <a:rPr lang="de-CH" dirty="0" err="1"/>
              <a:t>run</a:t>
            </a:r>
            <a:r>
              <a:rPr lang="de-CH" dirty="0"/>
              <a:t> for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afternoon</a:t>
            </a:r>
            <a:endParaRPr lang="de-CH" dirty="0"/>
          </a:p>
          <a:p>
            <a:endParaRPr lang="de-CH" dirty="0"/>
          </a:p>
          <a:p>
            <a:r>
              <a:rPr lang="de-CH" dirty="0"/>
              <a:t>User </a:t>
            </a:r>
            <a:r>
              <a:rPr lang="de-CH" dirty="0" err="1"/>
              <a:t>study</a:t>
            </a:r>
            <a:r>
              <a:rPr lang="de-CH" dirty="0"/>
              <a:t> </a:t>
            </a:r>
            <a:r>
              <a:rPr lang="de-CH" dirty="0" err="1"/>
              <a:t>starting</a:t>
            </a:r>
            <a:r>
              <a:rPr lang="de-CH" dirty="0"/>
              <a:t> Wednesday </a:t>
            </a:r>
            <a:r>
              <a:rPr lang="de-CH" dirty="0" err="1"/>
              <a:t>morning</a:t>
            </a:r>
            <a:r>
              <a:rPr lang="de-CH" dirty="0"/>
              <a:t>!</a:t>
            </a:r>
          </a:p>
          <a:p>
            <a:pPr lvl="1"/>
            <a:r>
              <a:rPr lang="de-CH" dirty="0" err="1"/>
              <a:t>Already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people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signed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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13.12.2022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Next </a:t>
            </a:r>
            <a:r>
              <a:rPr lang="de-CH" dirty="0" err="1"/>
              <a:t>Week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07709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IWF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TH_IWF" id="{590B7438-640A-47B0-9350-2B62F2AE99FA}" vid="{025DB397-B297-4185-B238-0D33A017C4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ETH_IWF</Template>
  <TotalTime>0</TotalTime>
  <Words>250</Words>
  <Application>Microsoft Office PowerPoint</Application>
  <PresentationFormat>Bildschirmpräsentation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ETH_IWF</vt:lpstr>
      <vt:lpstr>Semester Project Weekly Meeting – 13-12-2022</vt:lpstr>
      <vt:lpstr>Last Week</vt:lpstr>
      <vt:lpstr>Current Challenges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ICVR</dc:title>
  <dc:creator>Hirt Christian</dc:creator>
  <cp:lastModifiedBy>Triebold  Nicolas</cp:lastModifiedBy>
  <cp:revision>195</cp:revision>
  <dcterms:created xsi:type="dcterms:W3CDTF">2017-11-07T13:01:34Z</dcterms:created>
  <dcterms:modified xsi:type="dcterms:W3CDTF">2022-12-13T08:16:53Z</dcterms:modified>
</cp:coreProperties>
</file>