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6"/>
  </p:notesMasterIdLst>
  <p:sldIdLst>
    <p:sldId id="257" r:id="rId2"/>
    <p:sldId id="260" r:id="rId3"/>
    <p:sldId id="261" r:id="rId4"/>
    <p:sldId id="262" r:id="rId5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2133" autoAdjust="0"/>
  </p:normalViewPr>
  <p:slideViewPr>
    <p:cSldViewPr snapToGrid="0">
      <p:cViewPr varScale="1">
        <p:scale>
          <a:sx n="76" d="100"/>
          <a:sy n="76" d="100"/>
        </p:scale>
        <p:origin x="1257" y="60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riebold  Nicolas" userId="8414fac6-5c62-4ef6-aa02-b49f3eb7f0da" providerId="ADAL" clId="{79EC31E7-4E1A-45BB-B0CB-63FA2A1A54CE}"/>
    <pc:docChg chg="undo custSel modSld">
      <pc:chgData name="Triebold  Nicolas" userId="8414fac6-5c62-4ef6-aa02-b49f3eb7f0da" providerId="ADAL" clId="{79EC31E7-4E1A-45BB-B0CB-63FA2A1A54CE}" dt="2022-11-07T10:06:16.031" v="63" actId="20577"/>
      <pc:docMkLst>
        <pc:docMk/>
      </pc:docMkLst>
      <pc:sldChg chg="modSp mod">
        <pc:chgData name="Triebold  Nicolas" userId="8414fac6-5c62-4ef6-aa02-b49f3eb7f0da" providerId="ADAL" clId="{79EC31E7-4E1A-45BB-B0CB-63FA2A1A54CE}" dt="2022-11-07T10:06:16.031" v="63" actId="20577"/>
        <pc:sldMkLst>
          <pc:docMk/>
          <pc:sldMk cId="2363782907" sldId="257"/>
        </pc:sldMkLst>
        <pc:spChg chg="mod">
          <ac:chgData name="Triebold  Nicolas" userId="8414fac6-5c62-4ef6-aa02-b49f3eb7f0da" providerId="ADAL" clId="{79EC31E7-4E1A-45BB-B0CB-63FA2A1A54CE}" dt="2022-11-07T10:05:26.360" v="20" actId="20577"/>
          <ac:spMkLst>
            <pc:docMk/>
            <pc:sldMk cId="2363782907" sldId="257"/>
            <ac:spMk id="2" creationId="{00000000-0000-0000-0000-000000000000}"/>
          </ac:spMkLst>
        </pc:spChg>
        <pc:spChg chg="mod">
          <ac:chgData name="Triebold  Nicolas" userId="8414fac6-5c62-4ef6-aa02-b49f3eb7f0da" providerId="ADAL" clId="{79EC31E7-4E1A-45BB-B0CB-63FA2A1A54CE}" dt="2022-11-07T10:06:16.031" v="63" actId="20577"/>
          <ac:spMkLst>
            <pc:docMk/>
            <pc:sldMk cId="2363782907" sldId="257"/>
            <ac:spMk id="3" creationId="{00000000-0000-0000-0000-000000000000}"/>
          </ac:spMkLst>
        </pc:spChg>
      </pc:sldChg>
    </pc:docChg>
  </pc:docChgLst>
  <pc:docChgLst>
    <pc:chgData name="Triebold  Nicolas" userId="8414fac6-5c62-4ef6-aa02-b49f3eb7f0da" providerId="ADAL" clId="{857300BF-FD3B-4D05-B39E-6D404A1548F8}"/>
    <pc:docChg chg="undo custSel modSld">
      <pc:chgData name="Triebold  Nicolas" userId="8414fac6-5c62-4ef6-aa02-b49f3eb7f0da" providerId="ADAL" clId="{857300BF-FD3B-4D05-B39E-6D404A1548F8}" dt="2023-01-10T09:05:40.614" v="888" actId="20577"/>
      <pc:docMkLst>
        <pc:docMk/>
      </pc:docMkLst>
      <pc:sldChg chg="modSp mod">
        <pc:chgData name="Triebold  Nicolas" userId="8414fac6-5c62-4ef6-aa02-b49f3eb7f0da" providerId="ADAL" clId="{857300BF-FD3B-4D05-B39E-6D404A1548F8}" dt="2023-01-10T08:56:47.830" v="11" actId="20577"/>
        <pc:sldMkLst>
          <pc:docMk/>
          <pc:sldMk cId="2363782907" sldId="257"/>
        </pc:sldMkLst>
        <pc:spChg chg="mod">
          <ac:chgData name="Triebold  Nicolas" userId="8414fac6-5c62-4ef6-aa02-b49f3eb7f0da" providerId="ADAL" clId="{857300BF-FD3B-4D05-B39E-6D404A1548F8}" dt="2023-01-10T08:56:47.830" v="11" actId="20577"/>
          <ac:spMkLst>
            <pc:docMk/>
            <pc:sldMk cId="2363782907" sldId="257"/>
            <ac:spMk id="3" creationId="{00000000-0000-0000-0000-000000000000}"/>
          </ac:spMkLst>
        </pc:spChg>
      </pc:sldChg>
      <pc:sldChg chg="modSp mod">
        <pc:chgData name="Triebold  Nicolas" userId="8414fac6-5c62-4ef6-aa02-b49f3eb7f0da" providerId="ADAL" clId="{857300BF-FD3B-4D05-B39E-6D404A1548F8}" dt="2023-01-10T09:05:40.614" v="888" actId="20577"/>
        <pc:sldMkLst>
          <pc:docMk/>
          <pc:sldMk cId="4043083654" sldId="260"/>
        </pc:sldMkLst>
        <pc:spChg chg="mod">
          <ac:chgData name="Triebold  Nicolas" userId="8414fac6-5c62-4ef6-aa02-b49f3eb7f0da" providerId="ADAL" clId="{857300BF-FD3B-4D05-B39E-6D404A1548F8}" dt="2023-01-10T08:56:51.880" v="12" actId="20577"/>
          <ac:spMkLst>
            <pc:docMk/>
            <pc:sldMk cId="4043083654" sldId="260"/>
            <ac:spMk id="6" creationId="{00000000-0000-0000-0000-000000000000}"/>
          </ac:spMkLst>
        </pc:spChg>
        <pc:spChg chg="mod">
          <ac:chgData name="Triebold  Nicolas" userId="8414fac6-5c62-4ef6-aa02-b49f3eb7f0da" providerId="ADAL" clId="{857300BF-FD3B-4D05-B39E-6D404A1548F8}" dt="2023-01-10T09:05:40.614" v="888" actId="20577"/>
          <ac:spMkLst>
            <pc:docMk/>
            <pc:sldMk cId="4043083654" sldId="260"/>
            <ac:spMk id="7" creationId="{00000000-0000-0000-0000-000000000000}"/>
          </ac:spMkLst>
        </pc:spChg>
      </pc:sldChg>
      <pc:sldChg chg="modSp mod">
        <pc:chgData name="Triebold  Nicolas" userId="8414fac6-5c62-4ef6-aa02-b49f3eb7f0da" providerId="ADAL" clId="{857300BF-FD3B-4D05-B39E-6D404A1548F8}" dt="2023-01-10T08:59:50.762" v="624" actId="20577"/>
        <pc:sldMkLst>
          <pc:docMk/>
          <pc:sldMk cId="138772819" sldId="261"/>
        </pc:sldMkLst>
        <pc:spChg chg="mod">
          <ac:chgData name="Triebold  Nicolas" userId="8414fac6-5c62-4ef6-aa02-b49f3eb7f0da" providerId="ADAL" clId="{857300BF-FD3B-4D05-B39E-6D404A1548F8}" dt="2023-01-10T08:59:50.762" v="624" actId="20577"/>
          <ac:spMkLst>
            <pc:docMk/>
            <pc:sldMk cId="138772819" sldId="261"/>
            <ac:spMk id="7" creationId="{00000000-0000-0000-0000-000000000000}"/>
          </ac:spMkLst>
        </pc:spChg>
      </pc:sldChg>
      <pc:sldChg chg="modSp mod">
        <pc:chgData name="Triebold  Nicolas" userId="8414fac6-5c62-4ef6-aa02-b49f3eb7f0da" providerId="ADAL" clId="{857300BF-FD3B-4D05-B39E-6D404A1548F8}" dt="2023-01-10T09:00:14.428" v="716" actId="20577"/>
        <pc:sldMkLst>
          <pc:docMk/>
          <pc:sldMk cId="2760770965" sldId="262"/>
        </pc:sldMkLst>
        <pc:spChg chg="mod">
          <ac:chgData name="Triebold  Nicolas" userId="8414fac6-5c62-4ef6-aa02-b49f3eb7f0da" providerId="ADAL" clId="{857300BF-FD3B-4D05-B39E-6D404A1548F8}" dt="2023-01-10T09:00:14.428" v="716" actId="20577"/>
          <ac:spMkLst>
            <pc:docMk/>
            <pc:sldMk cId="2760770965" sldId="262"/>
            <ac:spMk id="7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A3DC3-B244-4D71-BE69-E244C3D05710}" type="datetimeFigureOut">
              <a:rPr lang="de-CH" smtClean="0"/>
              <a:t>10.01.2023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4A0DB5-5A5C-453A-AF22-C6D06A6C9DF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060281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4823307"/>
            <a:ext cx="8496300" cy="1013969"/>
          </a:xfrm>
          <a:solidFill>
            <a:srgbClr val="6F6F6F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100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5809755"/>
            <a:ext cx="8496300" cy="427535"/>
          </a:xfrm>
          <a:solidFill>
            <a:srgbClr val="6F6F6F"/>
          </a:solidFill>
        </p:spPr>
        <p:txBody>
          <a:bodyPr lIns="144000" bIns="108000" anchor="b" anchorCtr="0">
            <a:normAutofit/>
          </a:bodyPr>
          <a:lstStyle>
            <a:lvl1pPr marL="0" indent="0" algn="l">
              <a:lnSpc>
                <a:spcPct val="100000"/>
              </a:lnSpc>
              <a:buNone/>
              <a:defRPr sz="1350">
                <a:solidFill>
                  <a:schemeClr val="bg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3"/>
            <a:ext cx="849630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CH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366F5DB-87AF-430C-BA4C-448ABFB89692}" type="datetime1">
              <a:rPr lang="de-DE" smtClean="0"/>
              <a:t>10.01.2023</a:t>
            </a:fld>
            <a:endParaRPr lang="de-C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CH"/>
              <a:t>Title</a:t>
            </a:r>
            <a:endParaRPr lang="de-CH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BB93EF3-8CC8-4887-A1CB-27815CBEE17F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189251654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apitelauftakt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23850" y="612002"/>
            <a:ext cx="8496300" cy="5616575"/>
          </a:xfrm>
          <a:solidFill>
            <a:schemeClr val="tx1"/>
          </a:solidFill>
        </p:spPr>
        <p:txBody>
          <a:bodyPr lIns="144000" tIns="450000" bIns="0" anchor="t" anchorCtr="0"/>
          <a:lstStyle>
            <a:lvl1pPr>
              <a:lnSpc>
                <a:spcPct val="113000"/>
              </a:lnSpc>
              <a:defRPr sz="2400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 und Hintergrundfarbe bearbeiten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6F5DB-87AF-430C-BA4C-448ABFB89692}" type="datetime1">
              <a:rPr lang="de-DE" smtClean="0"/>
              <a:t>10.01.2023</a:t>
            </a:fld>
            <a:endParaRPr lang="de-CH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Title</a:t>
            </a:r>
            <a:endParaRPr lang="de-CH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3EF3-8CC8-4887-A1CB-27815CBEE17F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146007863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4563876"/>
            <a:ext cx="8496300" cy="1673412"/>
          </a:xfrm>
          <a:solidFill>
            <a:srgbClr val="6F6F6F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350">
                <a:solidFill>
                  <a:schemeClr val="bg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8" t="19025" r="112" b="21320"/>
          <a:stretch/>
        </p:blipFill>
        <p:spPr>
          <a:xfrm>
            <a:off x="323850" y="620713"/>
            <a:ext cx="8496300" cy="2808287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3429000"/>
            <a:ext cx="8496300" cy="1152128"/>
          </a:xfrm>
          <a:solidFill>
            <a:srgbClr val="6F6F6F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400">
                <a:solidFill>
                  <a:schemeClr val="bg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18" name="Date Placeholder 1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6F5DB-87AF-430C-BA4C-448ABFB89692}" type="datetime1">
              <a:rPr lang="de-DE" smtClean="0"/>
              <a:t>10.01.2023</a:t>
            </a:fld>
            <a:endParaRPr lang="de-CH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Title</a:t>
            </a:r>
            <a:endParaRPr lang="de-CH" dirty="0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3EF3-8CC8-4887-A1CB-27815CBEE17F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323425669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4823307"/>
            <a:ext cx="849630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100" baseline="0">
                <a:solidFill>
                  <a:schemeClr val="tx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5809755"/>
            <a:ext cx="8496300" cy="427535"/>
          </a:xfrm>
          <a:noFill/>
        </p:spPr>
        <p:txBody>
          <a:bodyPr lIns="144000" bIns="108000" anchor="b" anchorCtr="0">
            <a:normAutofit/>
          </a:bodyPr>
          <a:lstStyle>
            <a:lvl1pPr marL="0" indent="0" algn="l">
              <a:lnSpc>
                <a:spcPct val="100000"/>
              </a:lnSpc>
              <a:buNone/>
              <a:defRPr sz="1350"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5"/>
            <a:ext cx="849630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CH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366F5DB-87AF-430C-BA4C-448ABFB89692}" type="datetime1">
              <a:rPr lang="de-DE" smtClean="0"/>
              <a:t>10.01.2023</a:t>
            </a:fld>
            <a:endParaRPr lang="de-CH" dirty="0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CH"/>
              <a:t>Title</a:t>
            </a:r>
            <a:endParaRPr lang="de-CH" dirty="0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BB93EF3-8CC8-4887-A1CB-27815CBEE17F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939222823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23850" y="2024064"/>
            <a:ext cx="8496300" cy="4210046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6F5DB-87AF-430C-BA4C-448ABFB89692}" type="datetime1">
              <a:rPr lang="de-DE" smtClean="0"/>
              <a:t>10.01.2023</a:t>
            </a:fld>
            <a:endParaRPr lang="de-CH" dirty="0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Title</a:t>
            </a:r>
            <a:endParaRPr lang="de-CH" dirty="0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3EF3-8CC8-4887-A1CB-27815CBEE17F}" type="slidenum">
              <a:rPr lang="de-CH" smtClean="0"/>
              <a:pPr/>
              <a:t>‹Nr.›</a:t>
            </a:fld>
            <a:endParaRPr lang="de-CH" dirty="0"/>
          </a:p>
        </p:txBody>
      </p:sp>
      <p:sp>
        <p:nvSpPr>
          <p:cNvPr id="20" name="Title 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44335053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folie D (Hintergrundbild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620714"/>
            <a:ext cx="8496298" cy="465726"/>
          </a:xfrm>
          <a:solidFill>
            <a:schemeClr val="bg1"/>
          </a:solidFill>
          <a:ln>
            <a:noFill/>
          </a:ln>
        </p:spPr>
        <p:txBody>
          <a:bodyPr lIns="144000" tIns="108000" anchor="t" anchorCtr="0"/>
          <a:lstStyle>
            <a:lvl1pPr marL="0" indent="0" algn="l">
              <a:lnSpc>
                <a:spcPct val="100000"/>
              </a:lnSpc>
              <a:buNone/>
              <a:defRPr sz="1350"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grpSp>
        <p:nvGrpSpPr>
          <p:cNvPr id="6" name="Gruppieren 5"/>
          <p:cNvGrpSpPr/>
          <p:nvPr/>
        </p:nvGrpSpPr>
        <p:grpSpPr>
          <a:xfrm>
            <a:off x="142875" y="152402"/>
            <a:ext cx="8858250" cy="612775"/>
            <a:chOff x="142875" y="152400"/>
            <a:chExt cx="8858250" cy="612775"/>
          </a:xfrm>
          <a:solidFill>
            <a:schemeClr val="accent2"/>
          </a:solidFill>
        </p:grpSpPr>
        <p:sp>
          <p:nvSpPr>
            <p:cNvPr id="7" name="Rechteck 6"/>
            <p:cNvSpPr/>
            <p:nvPr/>
          </p:nvSpPr>
          <p:spPr>
            <a:xfrm>
              <a:off x="142875" y="152400"/>
              <a:ext cx="8858250" cy="468314"/>
            </a:xfrm>
            <a:prstGeom prst="rect">
              <a:avLst/>
            </a:prstGeom>
            <a:solidFill>
              <a:srgbClr val="6F6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1350"/>
            </a:p>
          </p:txBody>
        </p:sp>
        <p:sp>
          <p:nvSpPr>
            <p:cNvPr id="9" name="Rechteck 8"/>
            <p:cNvSpPr/>
            <p:nvPr/>
          </p:nvSpPr>
          <p:spPr>
            <a:xfrm>
              <a:off x="142875" y="597694"/>
              <a:ext cx="187200" cy="167481"/>
            </a:xfrm>
            <a:prstGeom prst="rect">
              <a:avLst/>
            </a:prstGeom>
            <a:solidFill>
              <a:srgbClr val="6F6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1350"/>
            </a:p>
          </p:txBody>
        </p:sp>
        <p:sp>
          <p:nvSpPr>
            <p:cNvPr id="11" name="Rechteck 10"/>
            <p:cNvSpPr/>
            <p:nvPr/>
          </p:nvSpPr>
          <p:spPr>
            <a:xfrm>
              <a:off x="8813925" y="597693"/>
              <a:ext cx="187200" cy="167481"/>
            </a:xfrm>
            <a:prstGeom prst="rect">
              <a:avLst/>
            </a:prstGeom>
            <a:solidFill>
              <a:srgbClr val="6F6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1350"/>
            </a:p>
          </p:txBody>
        </p:sp>
        <p:pic>
          <p:nvPicPr>
            <p:cNvPr id="12" name="Bild 18" descr="g_eth_logo_kurz_neg_Schutzraum.eps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1" y="1063256"/>
            <a:ext cx="8496299" cy="960809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10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08698493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0" y="2024065"/>
            <a:ext cx="4104000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375"/>
              </a:spcBef>
              <a:defRPr sz="1500"/>
            </a:lvl1pPr>
            <a:lvl2pPr>
              <a:lnSpc>
                <a:spcPct val="100000"/>
              </a:lnSpc>
              <a:spcBef>
                <a:spcPts val="300"/>
              </a:spcBef>
              <a:defRPr sz="1350"/>
            </a:lvl2pPr>
            <a:lvl3pPr>
              <a:lnSpc>
                <a:spcPct val="100000"/>
              </a:lnSpc>
              <a:spcBef>
                <a:spcPts val="300"/>
              </a:spcBef>
              <a:defRPr sz="1200"/>
            </a:lvl3pPr>
            <a:lvl4pPr marL="808435" indent="-133350">
              <a:lnSpc>
                <a:spcPct val="100000"/>
              </a:lnSpc>
              <a:spcBef>
                <a:spcPts val="300"/>
              </a:spcBef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716016" y="2024065"/>
            <a:ext cx="410413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375"/>
              </a:spcBef>
              <a:defRPr sz="1500"/>
            </a:lvl1pPr>
            <a:lvl2pPr>
              <a:lnSpc>
                <a:spcPct val="100000"/>
              </a:lnSpc>
              <a:spcBef>
                <a:spcPts val="300"/>
              </a:spcBef>
              <a:defRPr sz="1350"/>
            </a:lvl2pPr>
            <a:lvl3pPr>
              <a:lnSpc>
                <a:spcPct val="100000"/>
              </a:lnSpc>
              <a:spcBef>
                <a:spcPts val="300"/>
              </a:spcBef>
              <a:defRPr sz="1200"/>
            </a:lvl3pPr>
            <a:lvl4pPr>
              <a:lnSpc>
                <a:spcPct val="100000"/>
              </a:lnSpc>
              <a:spcBef>
                <a:spcPts val="300"/>
              </a:spcBef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6F5DB-87AF-430C-BA4C-448ABFB89692}" type="datetime1">
              <a:rPr lang="de-DE" smtClean="0"/>
              <a:t>10.01.2023</a:t>
            </a:fld>
            <a:endParaRPr lang="de-CH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Title</a:t>
            </a:r>
            <a:endParaRPr lang="de-CH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3EF3-8CC8-4887-A1CB-27815CBEE17F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097727341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6F5DB-87AF-430C-BA4C-448ABFB89692}" type="datetime1">
              <a:rPr lang="de-DE" smtClean="0"/>
              <a:t>10.01.2023</a:t>
            </a:fld>
            <a:endParaRPr lang="de-CH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Title</a:t>
            </a:r>
            <a:endParaRPr lang="de-CH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3EF3-8CC8-4887-A1CB-27815CBEE17F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734838709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3"/>
            <a:ext cx="849630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CH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366F5DB-87AF-430C-BA4C-448ABFB89692}" type="datetime1">
              <a:rPr lang="de-DE" smtClean="0"/>
              <a:t>10.01.2023</a:t>
            </a:fld>
            <a:endParaRPr lang="de-CH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CH"/>
              <a:t>Title</a:t>
            </a:r>
            <a:endParaRPr lang="de-CH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BB93EF3-8CC8-4887-A1CB-27815CBEE17F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160974729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pitelauftakt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7"/>
          <p:cNvSpPr>
            <a:spLocks noGrp="1"/>
          </p:cNvSpPr>
          <p:nvPr>
            <p:ph sz="quarter" idx="13" hasCustomPrompt="1"/>
          </p:nvPr>
        </p:nvSpPr>
        <p:spPr>
          <a:xfrm>
            <a:off x="323850" y="1565138"/>
            <a:ext cx="8496300" cy="4672150"/>
          </a:xfrm>
          <a:solidFill>
            <a:schemeClr val="tx1"/>
          </a:solidFill>
        </p:spPr>
        <p:txBody>
          <a:bodyPr lIns="144000" tIns="450000"/>
          <a:lstStyle>
            <a:lvl1pPr marL="0" indent="0">
              <a:lnSpc>
                <a:spcPct val="114000"/>
              </a:lnSpc>
              <a:buNone/>
              <a:defRPr sz="15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Inhalt und Hintergrundfarbe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23850" y="612000"/>
            <a:ext cx="8496300" cy="972000"/>
          </a:xfrm>
          <a:solidFill>
            <a:schemeClr val="tx1"/>
          </a:solidFill>
        </p:spPr>
        <p:txBody>
          <a:bodyPr lIns="140400"/>
          <a:lstStyle>
            <a:lvl1pPr>
              <a:lnSpc>
                <a:spcPct val="100000"/>
              </a:lnSpc>
              <a:defRPr sz="2100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 und Hintergrundfarbe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366F5DB-87AF-430C-BA4C-448ABFB89692}" type="datetime1">
              <a:rPr lang="de-DE" smtClean="0"/>
              <a:t>10.01.2023</a:t>
            </a:fld>
            <a:endParaRPr lang="de-CH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CH"/>
              <a:t>Title</a:t>
            </a:r>
            <a:endParaRPr lang="de-CH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BB93EF3-8CC8-4887-A1CB-27815CBEE17F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990022769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26351" y="6330951"/>
            <a:ext cx="2667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900">
                <a:solidFill>
                  <a:schemeClr val="tx1"/>
                </a:solidFill>
              </a:defRPr>
            </a:lvl1pPr>
          </a:lstStyle>
          <a:p>
            <a:fld id="{9BB93EF3-8CC8-4887-A1CB-27815CBEE17F}" type="slidenum">
              <a:rPr lang="de-CH" smtClean="0"/>
              <a:pPr/>
              <a:t>‹Nr.›</a:t>
            </a:fld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7808085" y="6330951"/>
            <a:ext cx="612068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900">
                <a:solidFill>
                  <a:schemeClr val="tx1"/>
                </a:solidFill>
              </a:defRPr>
            </a:lvl1pPr>
          </a:lstStyle>
          <a:p>
            <a:fld id="{D366F5DB-87AF-430C-BA4C-448ABFB89692}" type="datetime1">
              <a:rPr lang="de-DE" smtClean="0"/>
              <a:t>10.01.2023</a:t>
            </a:fld>
            <a:endParaRPr lang="de-CH" dirty="0"/>
          </a:p>
        </p:txBody>
      </p:sp>
      <p:grpSp>
        <p:nvGrpSpPr>
          <p:cNvPr id="11" name="Gruppieren 10"/>
          <p:cNvGrpSpPr/>
          <p:nvPr/>
        </p:nvGrpSpPr>
        <p:grpSpPr>
          <a:xfrm>
            <a:off x="142875" y="152402"/>
            <a:ext cx="8859601" cy="612775"/>
            <a:chOff x="142874" y="152400"/>
            <a:chExt cx="8859601" cy="612775"/>
          </a:xfrm>
          <a:solidFill>
            <a:schemeClr val="accent2"/>
          </a:solidFill>
        </p:grpSpPr>
        <p:sp>
          <p:nvSpPr>
            <p:cNvPr id="24" name="Rechteck 23"/>
            <p:cNvSpPr/>
            <p:nvPr/>
          </p:nvSpPr>
          <p:spPr>
            <a:xfrm>
              <a:off x="142875" y="152400"/>
              <a:ext cx="8859600" cy="471600"/>
            </a:xfrm>
            <a:prstGeom prst="rect">
              <a:avLst/>
            </a:prstGeom>
            <a:solidFill>
              <a:srgbClr val="6F6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1350"/>
            </a:p>
          </p:txBody>
        </p:sp>
        <p:sp>
          <p:nvSpPr>
            <p:cNvPr id="25" name="Rechteck 24"/>
            <p:cNvSpPr/>
            <p:nvPr/>
          </p:nvSpPr>
          <p:spPr>
            <a:xfrm>
              <a:off x="142874" y="597694"/>
              <a:ext cx="187200" cy="167481"/>
            </a:xfrm>
            <a:prstGeom prst="rect">
              <a:avLst/>
            </a:prstGeom>
            <a:solidFill>
              <a:srgbClr val="6F6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1350"/>
            </a:p>
          </p:txBody>
        </p:sp>
        <p:sp>
          <p:nvSpPr>
            <p:cNvPr id="26" name="Rechteck 25"/>
            <p:cNvSpPr/>
            <p:nvPr/>
          </p:nvSpPr>
          <p:spPr>
            <a:xfrm>
              <a:off x="8814997" y="597693"/>
              <a:ext cx="187200" cy="167481"/>
            </a:xfrm>
            <a:prstGeom prst="rect">
              <a:avLst/>
            </a:prstGeom>
            <a:solidFill>
              <a:srgbClr val="6F6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1350"/>
            </a:p>
          </p:txBody>
        </p:sp>
        <p:pic>
          <p:nvPicPr>
            <p:cNvPr id="27" name="Bild 18" descr="g_eth_logo_kurz_neg_Schutzraum.eps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8483938" cy="4213224"/>
          </a:xfrm>
          <a:prstGeom prst="rect">
            <a:avLst/>
          </a:prstGeom>
        </p:spPr>
        <p:txBody>
          <a:bodyPr vert="horz" lIns="140400" tIns="0" rIns="144000" bIns="0" rtlCol="0">
            <a:norm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23850" y="620714"/>
            <a:ext cx="849630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0400" tIns="0" rIns="144000" bIns="0" rtlCol="0" anchor="b" anchorCtr="0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831" y="6372226"/>
            <a:ext cx="1610828" cy="408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Grafik 6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8425" y="6340477"/>
            <a:ext cx="1255697" cy="439913"/>
          </a:xfrm>
          <a:prstGeom prst="rect">
            <a:avLst/>
          </a:prstGeom>
        </p:spPr>
      </p:pic>
      <p:sp>
        <p:nvSpPr>
          <p:cNvPr id="18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5203446" y="6329362"/>
            <a:ext cx="2455248" cy="468312"/>
          </a:xfrm>
          <a:prstGeom prst="rect">
            <a:avLst/>
          </a:prstGeom>
        </p:spPr>
        <p:txBody>
          <a:bodyPr anchor="ctr"/>
          <a:lstStyle>
            <a:lvl1pPr algn="r">
              <a:defRPr sz="900"/>
            </a:lvl1pPr>
          </a:lstStyle>
          <a:p>
            <a:r>
              <a:rPr lang="de-CH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081730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5" r:id="rId4"/>
    <p:sldLayoutId id="2147483664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ransition>
    <p:fade/>
  </p:transition>
  <p:hf hdr="0" ftr="0"/>
  <p:txStyles>
    <p:titleStyle>
      <a:lvl1pPr algn="l" defTabSz="685800" rtl="0" eaLnBrk="1" latinLnBrk="0" hangingPunct="1">
        <a:lnSpc>
          <a:spcPct val="100000"/>
        </a:lnSpc>
        <a:spcBef>
          <a:spcPct val="0"/>
        </a:spcBef>
        <a:buNone/>
        <a:defRPr sz="21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1463" indent="-271463" algn="l" defTabSz="685800" rtl="0" eaLnBrk="1" latinLnBrk="0" hangingPunct="1">
        <a:lnSpc>
          <a:spcPct val="100000"/>
        </a:lnSpc>
        <a:spcBef>
          <a:spcPts val="375"/>
        </a:spcBef>
        <a:buClr>
          <a:srgbClr val="6F6F6F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70297" indent="-198835" algn="l" defTabSz="685800" rtl="0" eaLnBrk="1" latinLnBrk="0" hangingPunct="1">
        <a:lnSpc>
          <a:spcPct val="100000"/>
        </a:lnSpc>
        <a:spcBef>
          <a:spcPts val="300"/>
        </a:spcBef>
        <a:buClr>
          <a:schemeClr val="accent2"/>
        </a:buClr>
        <a:buFont typeface="Wingdings" pitchFamily="2" charset="2"/>
        <a:buChar char="§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670322" indent="-200025" algn="l" defTabSz="685800" rtl="0" eaLnBrk="1" latinLnBrk="0" hangingPunct="1">
        <a:lnSpc>
          <a:spcPct val="100000"/>
        </a:lnSpc>
        <a:spcBef>
          <a:spcPts val="300"/>
        </a:spcBef>
        <a:buClr>
          <a:schemeClr val="accent2"/>
        </a:buClr>
        <a:buFont typeface="Wingdings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808435" indent="-133350" algn="l" defTabSz="685800" rtl="0" eaLnBrk="1" latinLnBrk="0" hangingPunct="1">
        <a:lnSpc>
          <a:spcPct val="100000"/>
        </a:lnSpc>
        <a:spcBef>
          <a:spcPts val="3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946547" indent="-138113" algn="l" defTabSz="685800" rtl="0" eaLnBrk="1" latinLnBrk="0" hangingPunct="1">
        <a:lnSpc>
          <a:spcPct val="100000"/>
        </a:lnSpc>
        <a:spcBef>
          <a:spcPts val="300"/>
        </a:spcBef>
        <a:buClr>
          <a:schemeClr val="accent2"/>
        </a:buClr>
        <a:buFont typeface="Wingdings" pitchFamily="2" charset="2"/>
        <a:buChar char="§"/>
        <a:defRPr sz="10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/>
              <a:t>Nicolas Y.C. Triebold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Semester Project</a:t>
            </a:r>
            <a:br>
              <a:rPr lang="de-CH" dirty="0"/>
            </a:br>
            <a:r>
              <a:rPr lang="de-CH" dirty="0"/>
              <a:t>Weekly Meeting – 10-01-2023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6F5DB-87AF-430C-BA4C-448ABFB89692}" type="datetime1">
              <a:rPr lang="de-DE" smtClean="0"/>
              <a:t>10.01.2023</a:t>
            </a:fld>
            <a:endParaRPr lang="de-C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3EF3-8CC8-4887-A1CB-27815CBEE17F}" type="slidenum">
              <a:rPr lang="de-CH" smtClean="0"/>
              <a:pPr/>
              <a:t>1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363782907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/>
              <a:t>Finished</a:t>
            </a:r>
            <a:r>
              <a:rPr lang="de-CH" dirty="0"/>
              <a:t> User Study:</a:t>
            </a:r>
          </a:p>
          <a:p>
            <a:pPr lvl="1"/>
            <a:r>
              <a:rPr lang="de-CH" dirty="0"/>
              <a:t>31 </a:t>
            </a:r>
            <a:r>
              <a:rPr lang="de-CH" dirty="0" err="1"/>
              <a:t>Participants</a:t>
            </a:r>
            <a:r>
              <a:rPr lang="de-CH" dirty="0"/>
              <a:t>, 13F, 18M, 24.5Y</a:t>
            </a:r>
          </a:p>
          <a:p>
            <a:pPr lvl="1"/>
            <a:r>
              <a:rPr lang="de-CH" dirty="0"/>
              <a:t>1 non-student, 28 </a:t>
            </a:r>
            <a:r>
              <a:rPr lang="de-CH" dirty="0" err="1"/>
              <a:t>BSc</a:t>
            </a:r>
            <a:r>
              <a:rPr lang="de-CH" dirty="0"/>
              <a:t>/</a:t>
            </a:r>
            <a:r>
              <a:rPr lang="de-CH" dirty="0" err="1"/>
              <a:t>MSc</a:t>
            </a:r>
            <a:r>
              <a:rPr lang="de-CH" dirty="0"/>
              <a:t> </a:t>
            </a:r>
            <a:r>
              <a:rPr lang="de-CH" dirty="0" err="1"/>
              <a:t>students</a:t>
            </a:r>
            <a:r>
              <a:rPr lang="de-CH" dirty="0"/>
              <a:t>, 2 </a:t>
            </a:r>
            <a:r>
              <a:rPr lang="de-CH" dirty="0" err="1"/>
              <a:t>PhDs</a:t>
            </a:r>
            <a:r>
              <a:rPr lang="de-CH" dirty="0"/>
              <a:t> </a:t>
            </a:r>
            <a:r>
              <a:rPr lang="de-CH" dirty="0" err="1"/>
              <a:t>students</a:t>
            </a:r>
            <a:endParaRPr lang="de-CH" dirty="0"/>
          </a:p>
          <a:p>
            <a:pPr lvl="1"/>
            <a:r>
              <a:rPr lang="de-CH" dirty="0"/>
              <a:t>28 </a:t>
            </a:r>
            <a:r>
              <a:rPr lang="de-CH" dirty="0" err="1"/>
              <a:t>applied</a:t>
            </a:r>
            <a:r>
              <a:rPr lang="de-CH" dirty="0"/>
              <a:t> </a:t>
            </a:r>
            <a:r>
              <a:rPr lang="de-CH" dirty="0" err="1"/>
              <a:t>sciences</a:t>
            </a:r>
            <a:r>
              <a:rPr lang="de-CH" dirty="0"/>
              <a:t>, 1 </a:t>
            </a:r>
            <a:r>
              <a:rPr lang="de-CH" dirty="0" err="1"/>
              <a:t>natural</a:t>
            </a:r>
            <a:r>
              <a:rPr lang="de-CH" dirty="0"/>
              <a:t>, 1 social, 1 </a:t>
            </a:r>
            <a:r>
              <a:rPr lang="de-CH" dirty="0" err="1"/>
              <a:t>humanities</a:t>
            </a:r>
            <a:endParaRPr lang="de-CH" dirty="0"/>
          </a:p>
          <a:p>
            <a:endParaRPr lang="de-CH" dirty="0"/>
          </a:p>
          <a:p>
            <a:r>
              <a:rPr lang="de-CH" dirty="0"/>
              <a:t>Data </a:t>
            </a:r>
            <a:r>
              <a:rPr lang="de-CH" dirty="0" err="1"/>
              <a:t>Tidying</a:t>
            </a:r>
            <a:r>
              <a:rPr lang="de-CH" dirty="0"/>
              <a:t> and Analysis</a:t>
            </a:r>
          </a:p>
          <a:p>
            <a:endParaRPr lang="de-CH" dirty="0"/>
          </a:p>
          <a:p>
            <a:r>
              <a:rPr lang="de-CH" dirty="0"/>
              <a:t>Data </a:t>
            </a:r>
            <a:r>
              <a:rPr lang="de-CH" dirty="0" err="1"/>
              <a:t>Visualisation</a:t>
            </a:r>
            <a:endParaRPr lang="de-CH" dirty="0"/>
          </a:p>
          <a:p>
            <a:endParaRPr lang="de-CH" dirty="0"/>
          </a:p>
          <a:p>
            <a:r>
              <a:rPr lang="de-CH" dirty="0"/>
              <a:t>Report Writing</a:t>
            </a:r>
          </a:p>
          <a:p>
            <a:endParaRPr lang="de-CH" dirty="0"/>
          </a:p>
          <a:p>
            <a:r>
              <a:rPr lang="de-CH" dirty="0"/>
              <a:t>Final </a:t>
            </a:r>
            <a:r>
              <a:rPr lang="de-CH" dirty="0" err="1"/>
              <a:t>presentation</a:t>
            </a:r>
            <a:r>
              <a:rPr lang="de-CH" dirty="0"/>
              <a:t> </a:t>
            </a:r>
            <a:r>
              <a:rPr lang="de-CH" dirty="0" err="1"/>
              <a:t>preparation</a:t>
            </a:r>
            <a:endParaRPr lang="de-CH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6F5DB-87AF-430C-BA4C-448ABFB89692}" type="datetime1">
              <a:rPr lang="de-DE" smtClean="0"/>
              <a:t>10.01.2023</a:t>
            </a:fld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3EF3-8CC8-4887-A1CB-27815CBEE17F}" type="slidenum">
              <a:rPr lang="de-CH" smtClean="0"/>
              <a:pPr/>
              <a:t>2</a:t>
            </a:fld>
            <a:endParaRPr lang="de-CH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Last </a:t>
            </a:r>
            <a:r>
              <a:rPr lang="de-CH" dirty="0" err="1"/>
              <a:t>Weeks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043083654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Data </a:t>
            </a:r>
            <a:r>
              <a:rPr lang="de-CH" dirty="0" err="1"/>
              <a:t>Tidying</a:t>
            </a:r>
            <a:r>
              <a:rPr lang="de-CH" dirty="0"/>
              <a:t> and Analysis</a:t>
            </a:r>
          </a:p>
          <a:p>
            <a:endParaRPr lang="de-CH" dirty="0"/>
          </a:p>
          <a:p>
            <a:r>
              <a:rPr lang="de-CH" dirty="0"/>
              <a:t>Data is </a:t>
            </a:r>
            <a:r>
              <a:rPr lang="de-CH" dirty="0" err="1"/>
              <a:t>very</a:t>
            </a:r>
            <a:r>
              <a:rPr lang="de-CH" dirty="0"/>
              <a:t> </a:t>
            </a:r>
            <a:r>
              <a:rPr lang="de-CH" dirty="0" err="1"/>
              <a:t>very</a:t>
            </a:r>
            <a:r>
              <a:rPr lang="de-CH" dirty="0"/>
              <a:t> </a:t>
            </a:r>
            <a:r>
              <a:rPr lang="de-CH" dirty="0" err="1"/>
              <a:t>messy</a:t>
            </a:r>
            <a:r>
              <a:rPr lang="de-CH" dirty="0"/>
              <a:t> and </a:t>
            </a:r>
            <a:r>
              <a:rPr lang="de-CH" dirty="0" err="1"/>
              <a:t>heavily</a:t>
            </a:r>
            <a:r>
              <a:rPr lang="de-CH" dirty="0"/>
              <a:t> </a:t>
            </a:r>
            <a:r>
              <a:rPr lang="de-CH" dirty="0" err="1"/>
              <a:t>user</a:t>
            </a:r>
            <a:r>
              <a:rPr lang="de-CH" dirty="0"/>
              <a:t> </a:t>
            </a:r>
            <a:r>
              <a:rPr lang="de-CH" dirty="0" err="1"/>
              <a:t>independant</a:t>
            </a:r>
            <a:r>
              <a:rPr lang="de-CH" dirty="0"/>
              <a:t>.</a:t>
            </a:r>
          </a:p>
          <a:p>
            <a:endParaRPr lang="de-CH" dirty="0"/>
          </a:p>
          <a:p>
            <a:r>
              <a:rPr lang="de-CH" dirty="0"/>
              <a:t>Had to </a:t>
            </a:r>
            <a:r>
              <a:rPr lang="de-CH" dirty="0" err="1"/>
              <a:t>label</a:t>
            </a:r>
            <a:r>
              <a:rPr lang="de-CH" dirty="0"/>
              <a:t> 93 </a:t>
            </a:r>
            <a:r>
              <a:rPr lang="de-CH" dirty="0" err="1"/>
              <a:t>data</a:t>
            </a:r>
            <a:r>
              <a:rPr lang="de-CH" dirty="0"/>
              <a:t> </a:t>
            </a:r>
            <a:r>
              <a:rPr lang="de-CH" dirty="0" err="1"/>
              <a:t>sheets</a:t>
            </a:r>
            <a:r>
              <a:rPr lang="de-CH" dirty="0"/>
              <a:t> with 10’000 </a:t>
            </a:r>
            <a:r>
              <a:rPr lang="de-CH" dirty="0" err="1"/>
              <a:t>up</a:t>
            </a:r>
            <a:r>
              <a:rPr lang="de-CH" dirty="0"/>
              <a:t> to 25’000 </a:t>
            </a:r>
            <a:r>
              <a:rPr lang="de-CH" dirty="0" err="1"/>
              <a:t>lines</a:t>
            </a:r>
            <a:r>
              <a:rPr lang="de-CH" dirty="0"/>
              <a:t> of code</a:t>
            </a:r>
          </a:p>
          <a:p>
            <a:pPr lvl="1"/>
            <a:r>
              <a:rPr lang="de-CH" dirty="0"/>
              <a:t>Most of </a:t>
            </a:r>
            <a:r>
              <a:rPr lang="de-CH" dirty="0" err="1"/>
              <a:t>which</a:t>
            </a:r>
            <a:r>
              <a:rPr lang="de-CH" dirty="0"/>
              <a:t> I had to </a:t>
            </a:r>
            <a:r>
              <a:rPr lang="de-CH" dirty="0" err="1"/>
              <a:t>label</a:t>
            </a:r>
            <a:r>
              <a:rPr lang="de-CH" dirty="0"/>
              <a:t> </a:t>
            </a:r>
            <a:r>
              <a:rPr lang="de-CH" dirty="0" err="1"/>
              <a:t>by</a:t>
            </a:r>
            <a:r>
              <a:rPr lang="de-CH" dirty="0"/>
              <a:t> </a:t>
            </a:r>
            <a:r>
              <a:rPr lang="de-CH" dirty="0" err="1"/>
              <a:t>hand</a:t>
            </a:r>
            <a:r>
              <a:rPr lang="de-CH" dirty="0"/>
              <a:t>, </a:t>
            </a:r>
            <a:r>
              <a:rPr lang="de-CH" dirty="0" err="1"/>
              <a:t>taking</a:t>
            </a:r>
            <a:r>
              <a:rPr lang="de-CH" dirty="0"/>
              <a:t> from 30 </a:t>
            </a:r>
            <a:r>
              <a:rPr lang="de-CH" dirty="0" err="1"/>
              <a:t>minutes</a:t>
            </a:r>
            <a:r>
              <a:rPr lang="de-CH" dirty="0"/>
              <a:t> to </a:t>
            </a:r>
            <a:r>
              <a:rPr lang="de-CH" dirty="0" err="1"/>
              <a:t>over</a:t>
            </a:r>
            <a:r>
              <a:rPr lang="de-CH" dirty="0"/>
              <a:t> an </a:t>
            </a:r>
            <a:r>
              <a:rPr lang="de-CH" dirty="0" err="1"/>
              <a:t>hour</a:t>
            </a:r>
            <a:r>
              <a:rPr lang="de-CH" dirty="0"/>
              <a:t> per </a:t>
            </a:r>
            <a:r>
              <a:rPr lang="de-CH" dirty="0" err="1"/>
              <a:t>data</a:t>
            </a:r>
            <a:r>
              <a:rPr lang="de-CH" dirty="0"/>
              <a:t> </a:t>
            </a:r>
            <a:r>
              <a:rPr lang="de-CH" dirty="0" err="1"/>
              <a:t>sheet</a:t>
            </a:r>
            <a:r>
              <a:rPr lang="de-CH" dirty="0"/>
              <a:t>…</a:t>
            </a:r>
          </a:p>
          <a:p>
            <a:pPr lvl="1"/>
            <a:endParaRPr lang="de-CH" dirty="0"/>
          </a:p>
          <a:p>
            <a:r>
              <a:rPr lang="de-CH" dirty="0"/>
              <a:t>1800 </a:t>
            </a:r>
            <a:r>
              <a:rPr lang="de-CH" dirty="0" err="1"/>
              <a:t>lines</a:t>
            </a:r>
            <a:r>
              <a:rPr lang="de-CH" dirty="0"/>
              <a:t> of code just to </a:t>
            </a:r>
            <a:r>
              <a:rPr lang="de-CH" dirty="0" err="1"/>
              <a:t>tidy</a:t>
            </a:r>
            <a:r>
              <a:rPr lang="de-CH" dirty="0"/>
              <a:t> and </a:t>
            </a:r>
            <a:r>
              <a:rPr lang="de-CH" dirty="0" err="1"/>
              <a:t>transform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data</a:t>
            </a:r>
            <a:r>
              <a:rPr lang="de-CH" dirty="0"/>
              <a:t>…</a:t>
            </a:r>
          </a:p>
          <a:p>
            <a:endParaRPr lang="de-CH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6F5DB-87AF-430C-BA4C-448ABFB89692}" type="datetime1">
              <a:rPr lang="de-DE" smtClean="0"/>
              <a:t>10.01.2023</a:t>
            </a:fld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3EF3-8CC8-4887-A1CB-27815CBEE17F}" type="slidenum">
              <a:rPr lang="de-CH" smtClean="0"/>
              <a:pPr/>
              <a:t>3</a:t>
            </a:fld>
            <a:endParaRPr lang="de-CH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Current</a:t>
            </a:r>
            <a:r>
              <a:rPr lang="de-CH" dirty="0"/>
              <a:t> </a:t>
            </a:r>
            <a:r>
              <a:rPr lang="de-CH" dirty="0" err="1"/>
              <a:t>Challenges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38772819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Finish </a:t>
            </a:r>
            <a:r>
              <a:rPr lang="de-CH" dirty="0" err="1"/>
              <a:t>labeling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last </a:t>
            </a:r>
            <a:r>
              <a:rPr lang="de-CH" dirty="0" err="1"/>
              <a:t>data</a:t>
            </a:r>
            <a:r>
              <a:rPr lang="de-CH" dirty="0"/>
              <a:t> </a:t>
            </a:r>
            <a:r>
              <a:rPr lang="de-CH" dirty="0" err="1"/>
              <a:t>sets</a:t>
            </a:r>
            <a:endParaRPr lang="de-CH" dirty="0"/>
          </a:p>
          <a:p>
            <a:endParaRPr lang="de-CH" dirty="0"/>
          </a:p>
          <a:p>
            <a:r>
              <a:rPr lang="de-CH" dirty="0"/>
              <a:t>Data </a:t>
            </a:r>
            <a:r>
              <a:rPr lang="de-CH" dirty="0" err="1"/>
              <a:t>visualization</a:t>
            </a:r>
            <a:endParaRPr lang="de-CH" dirty="0"/>
          </a:p>
          <a:p>
            <a:pPr marL="0" indent="0">
              <a:buNone/>
            </a:pPr>
            <a:endParaRPr lang="de-CH" dirty="0"/>
          </a:p>
          <a:p>
            <a:r>
              <a:rPr lang="de-CH" dirty="0"/>
              <a:t>Final </a:t>
            </a:r>
            <a:r>
              <a:rPr lang="de-CH" dirty="0" err="1"/>
              <a:t>presentation</a:t>
            </a:r>
            <a:r>
              <a:rPr lang="de-CH" dirty="0"/>
              <a:t> </a:t>
            </a:r>
            <a:r>
              <a:rPr lang="de-CH" dirty="0" err="1"/>
              <a:t>preparation</a:t>
            </a:r>
            <a:endParaRPr lang="de-CH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6F5DB-87AF-430C-BA4C-448ABFB89692}" type="datetime1">
              <a:rPr lang="de-DE" smtClean="0"/>
              <a:t>10.01.2023</a:t>
            </a:fld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3EF3-8CC8-4887-A1CB-27815CBEE17F}" type="slidenum">
              <a:rPr lang="de-CH" smtClean="0"/>
              <a:pPr/>
              <a:t>4</a:t>
            </a:fld>
            <a:endParaRPr lang="de-CH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Next </a:t>
            </a:r>
            <a:r>
              <a:rPr lang="de-CH" dirty="0" err="1"/>
              <a:t>Week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60770965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ETH_IWF">
  <a:themeElements>
    <a:clrScheme name="ETH Zuerich - Fachwelt">
      <a:dk1>
        <a:sysClr val="windowText" lastClr="000000"/>
      </a:dk1>
      <a:lt1>
        <a:sysClr val="window" lastClr="FFFFFF"/>
      </a:lt1>
      <a:dk2>
        <a:srgbClr val="72791C"/>
      </a:dk2>
      <a:lt2>
        <a:srgbClr val="1269B0"/>
      </a:lt2>
      <a:accent1>
        <a:srgbClr val="91056A"/>
      </a:accent1>
      <a:accent2>
        <a:srgbClr val="6F6F64"/>
      </a:accent2>
      <a:accent3>
        <a:srgbClr val="A8322D"/>
      </a:accent3>
      <a:accent4>
        <a:srgbClr val="007A96"/>
      </a:accent4>
      <a:accent5>
        <a:srgbClr val="956013"/>
      </a:accent5>
      <a:accent6>
        <a:srgbClr val="FFFFFF"/>
      </a:accent6>
      <a:hlink>
        <a:srgbClr val="1269B0"/>
      </a:hlink>
      <a:folHlink>
        <a:srgbClr val="8CB63C"/>
      </a:folHlink>
    </a:clrScheme>
    <a:fontScheme name="ETH Züric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  <a:headEnd type="none" w="med" len="med"/>
          <a:tailEnd type="triangl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ETH_IWF" id="{590B7438-640A-47B0-9350-2B62F2AE99FA}" vid="{025DB397-B297-4185-B238-0D33A017C43F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ETH_IWF</Template>
  <TotalTime>0</TotalTime>
  <Words>147</Words>
  <Application>Microsoft Office PowerPoint</Application>
  <PresentationFormat>Bildschirmpräsentation (4:3)</PresentationFormat>
  <Paragraphs>38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Arial</vt:lpstr>
      <vt:lpstr>Calibri</vt:lpstr>
      <vt:lpstr>Wingdings</vt:lpstr>
      <vt:lpstr>ETH_IWF</vt:lpstr>
      <vt:lpstr>Semester Project Weekly Meeting – 10-01-2023</vt:lpstr>
      <vt:lpstr>Last Weeks</vt:lpstr>
      <vt:lpstr>Current Challenges</vt:lpstr>
      <vt:lpstr>Next Week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 ICVR</dc:title>
  <dc:creator>Hirt Christian</dc:creator>
  <cp:lastModifiedBy>Triebold  Nicolas</cp:lastModifiedBy>
  <cp:revision>195</cp:revision>
  <dcterms:created xsi:type="dcterms:W3CDTF">2017-11-07T13:01:34Z</dcterms:created>
  <dcterms:modified xsi:type="dcterms:W3CDTF">2023-01-10T09:05:47Z</dcterms:modified>
</cp:coreProperties>
</file>