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66A3A-DF21-4923-B2FA-DCCA69EEB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5643EA-04C1-480C-BA03-90FCB31C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7F63D-F765-4FDE-BEAC-A3F46299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4FCF7-7118-45DD-988C-C87396E3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A99EA-1F9E-4FFE-80DF-300312E6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7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D411-A7E9-46CF-8FBD-512F2CF6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17C95-E2DF-404C-AD33-F20FB960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C6DFD-87FE-480D-8CA6-3CE2DD13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0DB51-BE8C-46B0-B1A1-6B1625F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A6E8A-F7BA-4B91-AC65-EAD8DF2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2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A12C24-77A8-4224-B77E-9F9E50695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041A87-7486-4B49-A378-A042F78F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92A81-1F6F-4750-A8B5-97493B3D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9DEF6-A47F-42B9-840F-19F6D251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82F13-24BC-4385-997E-0D640096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3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1CFE-5B99-4943-B512-2B546A1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9A944-CF31-4117-9BD9-71A6C423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3DFD2-1552-420C-B29F-96C060DE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07DED-524A-4BF2-B5A3-C25000C3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F923D-A23B-457F-96B3-24B173FB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642B3-5E13-45DB-93A4-C9921F06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1E3C3F-8239-4CD7-9FFB-C8D6ABC4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35742-F08B-42A1-B7B1-43749ED3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52070E-F8B8-4431-A292-3FEE137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8748D-DFA1-4754-87E3-D3B637CA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66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F01A8-24E4-452A-9F5B-7A3E1ECB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419F-011E-4669-9D37-9798E403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EACB9D-BA03-4D75-88DC-D33223ED4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D9F55-FE0A-4C64-879C-C77ABCB0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F7556-1557-4A16-BB23-9BDA7455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BE2297-3D70-48EC-985A-923426E9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9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E8890-0362-48D6-A895-712E0840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AB214-10AB-4E72-A5FE-569A93DFC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EE952E-13CC-4741-BB1E-758D035E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50C43A-728C-40E9-86F9-DF7974733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C6A5F3-22CD-4FE1-98DE-EFEE23B4C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2D0B3C-F2D9-457F-8504-3EBA40D6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3A6504-D086-4794-A6EB-C3C6FF2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158EB1-F598-425F-B90D-A2FFA14D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337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B3337-8B85-45A8-8A3D-E143C59F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BD4C7A-857C-4CD6-A49B-62067D92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D65BE9-0B65-4CA4-9338-26D92B8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C26511-F9AC-48B7-9409-3F46B96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42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D2FED6-1A98-4D37-A332-067BB680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02DC07-A484-4E22-8CA4-0DAED13B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23C982-1BDB-4A8A-9FD4-9E559D1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10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24111-805A-41B7-89E6-A3012490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4206B-6FD4-4071-B5CD-C5F7732C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647150-2BF1-4BDF-B4B3-BC51C01A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2E7CDC-68F5-4E88-AE5C-ABDE3AAB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1EF969-9196-4C5B-993D-682DE94F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212DE-E916-4761-AA27-4653C5C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433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321A2-7B98-4502-A3DC-0A5BB8A7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0ACCB1-D343-47C9-9C88-9F87F7D71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F5A0F-E3AB-4E24-80A2-D029276F4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D48C15-3889-4802-9486-0F71FDDF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CC980-3AA9-4C7E-98E5-D4653955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1EB5E-B9EC-40C6-A56B-D0DAE351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3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F957-103A-4BA7-838C-45FDF89B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8FA20F-6ECA-4AD3-8C32-17FC97AA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8002D-514C-4155-A027-E59DD51A9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AB73-3D35-4E36-98AB-59FE57B99CED}" type="datetimeFigureOut">
              <a:rPr lang="de-CH" smtClean="0"/>
              <a:t>06.03.2022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14EAA-9A40-4C77-8D9F-91F9128E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EC812-40B7-4CAC-8DB7-50ABD7C9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0501-0C02-44B6-A02E-A1E65F3D744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5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EA9B1F-D523-45F9-8A63-655A0835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9" y="513410"/>
            <a:ext cx="1494920" cy="939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7E5A9A-16EC-4ECF-AA6F-EEA1B2F5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2" y="1700550"/>
            <a:ext cx="1480627" cy="5511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5F46F0-A65F-477C-89E3-9F4111935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15" y="2493195"/>
            <a:ext cx="1494920" cy="61937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3BA2F12-2298-4973-A3E5-804755D8E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48" t="6805" r="15597" b="8167"/>
          <a:stretch/>
        </p:blipFill>
        <p:spPr>
          <a:xfrm>
            <a:off x="5585647" y="1108278"/>
            <a:ext cx="1154098" cy="1384917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72F3C66F-719D-47D4-AF5D-0CC9BE58F8AA}"/>
              </a:ext>
            </a:extLst>
          </p:cNvPr>
          <p:cNvSpPr/>
          <p:nvPr/>
        </p:nvSpPr>
        <p:spPr>
          <a:xfrm>
            <a:off x="2336800" y="1369969"/>
            <a:ext cx="2822242" cy="105825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API (</a:t>
            </a:r>
            <a:r>
              <a:rPr lang="de-CH" dirty="0" err="1"/>
              <a:t>marketdata</a:t>
            </a:r>
            <a:r>
              <a:rPr lang="de-CH" dirty="0"/>
              <a:t>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3F08196-14B8-4A0E-9B8B-D2688DC36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865" y="2870961"/>
            <a:ext cx="2618727" cy="1116077"/>
          </a:xfrm>
          <a:prstGeom prst="rect">
            <a:avLst/>
          </a:prstGeom>
        </p:spPr>
      </p:pic>
      <p:sp>
        <p:nvSpPr>
          <p:cNvPr id="40" name="Sprechblase: rechteckig mit abgerundeten Ecken 39">
            <a:extLst>
              <a:ext uri="{FF2B5EF4-FFF2-40B4-BE49-F238E27FC236}">
                <a16:creationId xmlns:a16="http://schemas.microsoft.com/office/drawing/2014/main" id="{8742A144-FA69-4D46-8B27-2C47995CCC58}"/>
              </a:ext>
            </a:extLst>
          </p:cNvPr>
          <p:cNvSpPr/>
          <p:nvPr/>
        </p:nvSpPr>
        <p:spPr>
          <a:xfrm>
            <a:off x="7886826" y="94889"/>
            <a:ext cx="2260352" cy="1183495"/>
          </a:xfrm>
          <a:prstGeom prst="wedgeRoundRectCallout">
            <a:avLst>
              <a:gd name="adj1" fmla="val -98170"/>
              <a:gd name="adj2" fmla="val 63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err="1"/>
              <a:t>Script</a:t>
            </a:r>
            <a:r>
              <a:rPr lang="de-CH" sz="1500" dirty="0"/>
              <a:t> </a:t>
            </a:r>
            <a:r>
              <a:rPr lang="de-CH" sz="1500" dirty="0" err="1"/>
              <a:t>to</a:t>
            </a:r>
            <a:r>
              <a:rPr lang="de-CH" sz="1500" dirty="0"/>
              <a:t> </a:t>
            </a:r>
            <a:r>
              <a:rPr lang="de-CH" sz="1500" dirty="0" err="1"/>
              <a:t>get</a:t>
            </a:r>
            <a:r>
              <a:rPr lang="de-CH" sz="1500" dirty="0"/>
              <a:t> </a:t>
            </a:r>
            <a:r>
              <a:rPr lang="de-CH" sz="1500" dirty="0" err="1"/>
              <a:t>the</a:t>
            </a:r>
            <a:r>
              <a:rPr lang="de-CH" sz="1500" dirty="0"/>
              <a:t> </a:t>
            </a:r>
            <a:r>
              <a:rPr lang="de-CH" sz="1500" dirty="0" err="1"/>
              <a:t>marketdata</a:t>
            </a:r>
            <a:r>
              <a:rPr lang="de-CH" sz="1500" dirty="0"/>
              <a:t>, </a:t>
            </a:r>
            <a:r>
              <a:rPr lang="de-CH" sz="1500" dirty="0" err="1"/>
              <a:t>might</a:t>
            </a:r>
            <a:r>
              <a:rPr lang="de-CH" sz="1500" dirty="0"/>
              <a:t> </a:t>
            </a:r>
            <a:r>
              <a:rPr lang="de-CH" sz="1500" dirty="0" err="1"/>
              <a:t>be</a:t>
            </a:r>
            <a:r>
              <a:rPr lang="de-CH" sz="1500" dirty="0"/>
              <a:t> </a:t>
            </a:r>
            <a:r>
              <a:rPr lang="de-CH" sz="1500" dirty="0" err="1"/>
              <a:t>better</a:t>
            </a:r>
            <a:r>
              <a:rPr lang="de-CH" sz="1500" dirty="0"/>
              <a:t> </a:t>
            </a:r>
            <a:r>
              <a:rPr lang="de-CH" sz="1500" dirty="0" err="1"/>
              <a:t>to</a:t>
            </a:r>
            <a:r>
              <a:rPr lang="de-CH" sz="1500" dirty="0"/>
              <a:t> </a:t>
            </a:r>
            <a:r>
              <a:rPr lang="de-CH" sz="1500" dirty="0" err="1"/>
              <a:t>make</a:t>
            </a:r>
            <a:r>
              <a:rPr lang="de-CH" sz="1500" dirty="0"/>
              <a:t> </a:t>
            </a:r>
            <a:r>
              <a:rPr lang="de-CH" sz="1500" dirty="0" err="1"/>
              <a:t>seperate</a:t>
            </a:r>
            <a:r>
              <a:rPr lang="de-CH" sz="1500" dirty="0"/>
              <a:t> </a:t>
            </a:r>
            <a:r>
              <a:rPr lang="de-CH" sz="1500" dirty="0" err="1"/>
              <a:t>scripts</a:t>
            </a:r>
            <a:r>
              <a:rPr lang="de-CH" sz="1500" dirty="0"/>
              <a:t> </a:t>
            </a:r>
            <a:r>
              <a:rPr lang="de-CH" sz="1500" dirty="0" err="1"/>
              <a:t>for</a:t>
            </a:r>
            <a:r>
              <a:rPr lang="de-CH" sz="1500" dirty="0"/>
              <a:t> </a:t>
            </a:r>
            <a:r>
              <a:rPr lang="de-CH" sz="1500" dirty="0" err="1"/>
              <a:t>each</a:t>
            </a:r>
            <a:r>
              <a:rPr lang="de-CH" sz="1500" dirty="0"/>
              <a:t> </a:t>
            </a:r>
            <a:r>
              <a:rPr lang="de-CH" sz="1500" dirty="0" err="1"/>
              <a:t>exchange</a:t>
            </a:r>
            <a:r>
              <a:rPr lang="de-CH" sz="1500" dirty="0"/>
              <a:t>?</a:t>
            </a:r>
          </a:p>
        </p:txBody>
      </p:sp>
      <p:sp>
        <p:nvSpPr>
          <p:cNvPr id="42" name="Pfeil: nach oben gebogen 41">
            <a:extLst>
              <a:ext uri="{FF2B5EF4-FFF2-40B4-BE49-F238E27FC236}">
                <a16:creationId xmlns:a16="http://schemas.microsoft.com/office/drawing/2014/main" id="{0742A354-FFD9-4C4C-A9C7-72E2008606F6}"/>
              </a:ext>
            </a:extLst>
          </p:cNvPr>
          <p:cNvSpPr/>
          <p:nvPr/>
        </p:nvSpPr>
        <p:spPr>
          <a:xfrm flipV="1">
            <a:off x="7188962" y="1559214"/>
            <a:ext cx="2805344" cy="1384918"/>
          </a:xfrm>
          <a:prstGeom prst="bentUpArrow">
            <a:avLst>
              <a:gd name="adj1" fmla="val 41026"/>
              <a:gd name="adj2" fmla="val 38141"/>
              <a:gd name="adj3" fmla="val 262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CEAD650-1238-4B4A-A1A4-F90065562C29}"/>
              </a:ext>
            </a:extLst>
          </p:cNvPr>
          <p:cNvSpPr txBox="1"/>
          <p:nvPr/>
        </p:nvSpPr>
        <p:spPr>
          <a:xfrm>
            <a:off x="5585647" y="2609270"/>
            <a:ext cx="11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Script</a:t>
            </a:r>
            <a:r>
              <a:rPr lang="de-CH" dirty="0"/>
              <a:t> Nr1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7FC3688-C268-466E-A1D4-C0A3D96ACC02}"/>
              </a:ext>
            </a:extLst>
          </p:cNvPr>
          <p:cNvSpPr txBox="1"/>
          <p:nvPr/>
        </p:nvSpPr>
        <p:spPr>
          <a:xfrm>
            <a:off x="7625918" y="164338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Store </a:t>
            </a:r>
            <a:r>
              <a:rPr lang="de-CH" dirty="0" err="1">
                <a:solidFill>
                  <a:schemeClr val="bg1"/>
                </a:solidFill>
              </a:rPr>
              <a:t>maketdata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Pfeil: nach oben gebogen 44">
            <a:extLst>
              <a:ext uri="{FF2B5EF4-FFF2-40B4-BE49-F238E27FC236}">
                <a16:creationId xmlns:a16="http://schemas.microsoft.com/office/drawing/2014/main" id="{20A68855-3571-4815-A1A9-A48F3A417B3B}"/>
              </a:ext>
            </a:extLst>
          </p:cNvPr>
          <p:cNvSpPr/>
          <p:nvPr/>
        </p:nvSpPr>
        <p:spPr>
          <a:xfrm rot="5400000" flipV="1">
            <a:off x="7808039" y="3533742"/>
            <a:ext cx="1384917" cy="2623071"/>
          </a:xfrm>
          <a:prstGeom prst="bentUpArrow">
            <a:avLst>
              <a:gd name="adj1" fmla="val 41026"/>
              <a:gd name="adj2" fmla="val 38141"/>
              <a:gd name="adj3" fmla="val 262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DABE9A28-A56D-455C-90FA-DD921F9627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48" t="6805" r="15597" b="8167"/>
          <a:stretch/>
        </p:blipFill>
        <p:spPr>
          <a:xfrm>
            <a:off x="5755802" y="4066022"/>
            <a:ext cx="1154098" cy="1384917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23049B9-8A5A-42F0-822D-4F3DDEC2C5D3}"/>
              </a:ext>
            </a:extLst>
          </p:cNvPr>
          <p:cNvSpPr txBox="1"/>
          <p:nvPr/>
        </p:nvSpPr>
        <p:spPr>
          <a:xfrm>
            <a:off x="5755802" y="5567014"/>
            <a:ext cx="11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Script</a:t>
            </a:r>
            <a:r>
              <a:rPr lang="de-CH" dirty="0"/>
              <a:t> Nr2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C145E-0C00-46AC-BB6F-C67C41CEF1AD}"/>
              </a:ext>
            </a:extLst>
          </p:cNvPr>
          <p:cNvSpPr txBox="1"/>
          <p:nvPr/>
        </p:nvSpPr>
        <p:spPr>
          <a:xfrm>
            <a:off x="7730500" y="4810404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Read </a:t>
            </a:r>
            <a:r>
              <a:rPr lang="de-CH" dirty="0" err="1">
                <a:solidFill>
                  <a:schemeClr val="bg1"/>
                </a:solidFill>
              </a:rPr>
              <a:t>maketdata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70411497-629E-4EC5-8D61-FD89AC8E7269}"/>
              </a:ext>
            </a:extLst>
          </p:cNvPr>
          <p:cNvSpPr/>
          <p:nvPr/>
        </p:nvSpPr>
        <p:spPr>
          <a:xfrm rot="10800000">
            <a:off x="2336800" y="4650608"/>
            <a:ext cx="2822242" cy="105825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A52C20D-DC29-46BE-AAC1-52D43D14F40B}"/>
              </a:ext>
            </a:extLst>
          </p:cNvPr>
          <p:cNvSpPr txBox="1"/>
          <p:nvPr/>
        </p:nvSpPr>
        <p:spPr>
          <a:xfrm>
            <a:off x="2795374" y="4995070"/>
            <a:ext cx="23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API (</a:t>
            </a:r>
            <a:r>
              <a:rPr lang="de-CH" dirty="0" err="1">
                <a:solidFill>
                  <a:schemeClr val="bg1"/>
                </a:solidFill>
              </a:rPr>
              <a:t>order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placement</a:t>
            </a:r>
            <a:r>
              <a:rPr lang="de-CH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6D0C6C7-11A7-4099-A7FE-733775C8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1" y="3646871"/>
            <a:ext cx="1494920" cy="93998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C252DA7-BEDD-408A-B6D8-3C8C3C11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4" y="4834011"/>
            <a:ext cx="1480627" cy="551123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F760ED6-F24D-4F13-8EBF-3D7B33FA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7" y="5626656"/>
            <a:ext cx="1494920" cy="619379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D09F013-35EA-418D-B975-BFBAD5852FCE}"/>
              </a:ext>
            </a:extLst>
          </p:cNvPr>
          <p:cNvCxnSpPr/>
          <p:nvPr/>
        </p:nvCxnSpPr>
        <p:spPr>
          <a:xfrm>
            <a:off x="221942" y="3364637"/>
            <a:ext cx="7883371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5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Karlen Nicolas</dc:creator>
  <cp:lastModifiedBy>Karlen Nicolas</cp:lastModifiedBy>
  <cp:revision>1</cp:revision>
  <dcterms:created xsi:type="dcterms:W3CDTF">2022-03-06T16:17:18Z</dcterms:created>
  <dcterms:modified xsi:type="dcterms:W3CDTF">2022-03-06T16:41:01Z</dcterms:modified>
</cp:coreProperties>
</file>