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9" r:id="rId2"/>
    <p:sldId id="257" r:id="rId3"/>
    <p:sldId id="260" r:id="rId4"/>
    <p:sldId id="262" r:id="rId5"/>
  </p:sldIdLst>
  <p:sldSz cx="121920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6" d="100"/>
          <a:sy n="76" d="100"/>
        </p:scale>
        <p:origin x="10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13548"/>
            <a:ext cx="12226405" cy="10999896"/>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3847255"/>
            <a:ext cx="7768959" cy="2634083"/>
          </a:xfrm>
        </p:spPr>
        <p:txBody>
          <a:bodyPr anchor="b">
            <a:noAutofit/>
          </a:bodyPr>
          <a:lstStyle>
            <a:lvl1pPr algn="r">
              <a:defRPr sz="72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6481335"/>
            <a:ext cx="7768959" cy="1755038"/>
          </a:xfrm>
        </p:spPr>
        <p:txBody>
          <a:bodyPr anchor="t"/>
          <a:lstStyle>
            <a:lvl1pPr marL="0" indent="0" algn="r">
              <a:buNone/>
              <a:defRPr>
                <a:solidFill>
                  <a:schemeClr val="tx1">
                    <a:lumMod val="50000"/>
                    <a:lumOff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356024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975360"/>
            <a:ext cx="8463619" cy="5445760"/>
          </a:xfrm>
        </p:spPr>
        <p:txBody>
          <a:bodyPr anchor="ctr">
            <a:normAutofit/>
          </a:bodyPr>
          <a:lstStyle>
            <a:lvl1pPr algn="l">
              <a:defRPr sz="5867" b="0" cap="none"/>
            </a:lvl1pPr>
          </a:lstStyle>
          <a:p>
            <a:r>
              <a:rPr lang="en-US"/>
              <a:t>Click to edit Master title style</a:t>
            </a:r>
            <a:endParaRPr lang="en-US" dirty="0"/>
          </a:p>
        </p:txBody>
      </p:sp>
      <p:sp>
        <p:nvSpPr>
          <p:cNvPr id="3" name="Text Placeholder 2"/>
          <p:cNvSpPr>
            <a:spLocks noGrp="1"/>
          </p:cNvSpPr>
          <p:nvPr>
            <p:ph type="body" idx="1"/>
          </p:nvPr>
        </p:nvSpPr>
        <p:spPr>
          <a:xfrm>
            <a:off x="812800" y="7152640"/>
            <a:ext cx="8463619" cy="2513539"/>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69122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975360"/>
            <a:ext cx="8096243" cy="4836160"/>
          </a:xfrm>
        </p:spPr>
        <p:txBody>
          <a:bodyPr anchor="ctr">
            <a:normAutofit/>
          </a:bodyPr>
          <a:lstStyle>
            <a:lvl1pPr algn="l">
              <a:defRPr sz="586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5811520"/>
            <a:ext cx="7226405" cy="609600"/>
          </a:xfrm>
        </p:spPr>
        <p:txBody>
          <a:bodyPr anchor="ctr">
            <a:noAutofit/>
          </a:bodyPr>
          <a:lstStyle>
            <a:lvl1pPr marL="0" indent="0">
              <a:buFontTx/>
              <a:buNone/>
              <a:defRPr sz="2133">
                <a:solidFill>
                  <a:schemeClr val="tx1">
                    <a:lumMod val="50000"/>
                    <a:lumOff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7152640"/>
            <a:ext cx="8463620" cy="2513539"/>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
        <p:nvSpPr>
          <p:cNvPr id="24" name="TextBox 23"/>
          <p:cNvSpPr txBox="1"/>
          <p:nvPr/>
        </p:nvSpPr>
        <p:spPr>
          <a:xfrm>
            <a:off x="643615" y="1264605"/>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4618489"/>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5747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3091181"/>
            <a:ext cx="8463620" cy="4152736"/>
          </a:xfrm>
        </p:spPr>
        <p:txBody>
          <a:bodyPr anchor="b">
            <a:normAutofit/>
          </a:bodyPr>
          <a:lstStyle>
            <a:lvl1pPr algn="l">
              <a:defRPr sz="5867" b="0" cap="none"/>
            </a:lvl1pPr>
          </a:lstStyle>
          <a:p>
            <a:r>
              <a:rPr lang="en-US"/>
              <a:t>Click to edit Master title style</a:t>
            </a:r>
            <a:endParaRPr lang="en-US" dirty="0"/>
          </a:p>
        </p:txBody>
      </p:sp>
      <p:sp>
        <p:nvSpPr>
          <p:cNvPr id="3" name="Text Placeholder 2"/>
          <p:cNvSpPr>
            <a:spLocks noGrp="1"/>
          </p:cNvSpPr>
          <p:nvPr>
            <p:ph type="body" idx="1"/>
          </p:nvPr>
        </p:nvSpPr>
        <p:spPr>
          <a:xfrm>
            <a:off x="812798" y="7243917"/>
            <a:ext cx="8463620" cy="2422262"/>
          </a:xfrm>
        </p:spPr>
        <p:txBody>
          <a:bodyPr anchor="t">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3664890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975360"/>
            <a:ext cx="8096243" cy="4836160"/>
          </a:xfrm>
        </p:spPr>
        <p:txBody>
          <a:bodyPr anchor="ctr">
            <a:normAutofit/>
          </a:bodyPr>
          <a:lstStyle>
            <a:lvl1pPr algn="l">
              <a:defRPr sz="586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6421120"/>
            <a:ext cx="8463621" cy="822797"/>
          </a:xfrm>
        </p:spPr>
        <p:txBody>
          <a:bodyPr anchor="b">
            <a:noAutofit/>
          </a:bodyPr>
          <a:lstStyle>
            <a:lvl1pPr marL="0" indent="0">
              <a:buFontTx/>
              <a:buNone/>
              <a:defRPr sz="3200">
                <a:solidFill>
                  <a:schemeClr val="tx1">
                    <a:lumMod val="75000"/>
                    <a:lumOff val="25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7243917"/>
            <a:ext cx="8463620" cy="242226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
        <p:nvSpPr>
          <p:cNvPr id="24" name="TextBox 23"/>
          <p:cNvSpPr txBox="1"/>
          <p:nvPr/>
        </p:nvSpPr>
        <p:spPr>
          <a:xfrm>
            <a:off x="643615" y="1264605"/>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4618489"/>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7576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975360"/>
            <a:ext cx="8455287" cy="4836160"/>
          </a:xfrm>
        </p:spPr>
        <p:txBody>
          <a:bodyPr anchor="ctr">
            <a:normAutofit/>
          </a:bodyPr>
          <a:lstStyle>
            <a:lvl1pPr algn="l">
              <a:defRPr sz="586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6421120"/>
            <a:ext cx="8463621" cy="822797"/>
          </a:xfrm>
        </p:spPr>
        <p:txBody>
          <a:bodyPr anchor="b">
            <a:noAutofit/>
          </a:bodyPr>
          <a:lstStyle>
            <a:lvl1pPr marL="0" indent="0">
              <a:buFontTx/>
              <a:buNone/>
              <a:defRPr sz="3200">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7243917"/>
            <a:ext cx="8463620" cy="242226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4161322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1023338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975361"/>
            <a:ext cx="1305083" cy="840232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975361"/>
            <a:ext cx="6926701" cy="84023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123740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137542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4321389"/>
            <a:ext cx="8463620" cy="2922530"/>
          </a:xfrm>
        </p:spPr>
        <p:txBody>
          <a:bodyPr anchor="b"/>
          <a:lstStyle>
            <a:lvl1pPr algn="l">
              <a:defRPr sz="5333" b="0" cap="none"/>
            </a:lvl1pPr>
          </a:lstStyle>
          <a:p>
            <a:r>
              <a:rPr lang="en-US"/>
              <a:t>Click to edit Master title style</a:t>
            </a:r>
            <a:endParaRPr lang="en-US" dirty="0"/>
          </a:p>
        </p:txBody>
      </p:sp>
      <p:sp>
        <p:nvSpPr>
          <p:cNvPr id="3" name="Text Placeholder 2"/>
          <p:cNvSpPr>
            <a:spLocks noGrp="1"/>
          </p:cNvSpPr>
          <p:nvPr>
            <p:ph type="body" idx="1"/>
          </p:nvPr>
        </p:nvSpPr>
        <p:spPr>
          <a:xfrm>
            <a:off x="812798" y="7243917"/>
            <a:ext cx="8463620" cy="1376640"/>
          </a:xfrm>
        </p:spPr>
        <p:txBody>
          <a:bodyPr anchor="t"/>
          <a:lstStyle>
            <a:lvl1pPr marL="0" indent="0" algn="l">
              <a:buNone/>
              <a:defRPr sz="2667">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54768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975360"/>
            <a:ext cx="8463619" cy="211328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3456943"/>
            <a:ext cx="4117479" cy="6209235"/>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3456945"/>
            <a:ext cx="4117480" cy="6209237"/>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6E0F8B-B334-4775-BFD6-8962308CCEA5}" type="datetimeFigureOut">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09819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975360"/>
            <a:ext cx="8463617" cy="211328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3457573"/>
            <a:ext cx="4120896" cy="92201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12799" y="4379595"/>
            <a:ext cx="4120896" cy="528658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3457573"/>
            <a:ext cx="4120896" cy="92201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155520" y="4379595"/>
            <a:ext cx="4120896" cy="528658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6E0F8B-B334-4775-BFD6-8962308CCEA5}" type="datetimeFigureOut">
              <a:rPr lang="en-US" smtClean="0"/>
              <a:t>07-May-21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10042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975360"/>
            <a:ext cx="8463619" cy="211328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6E0F8B-B334-4775-BFD6-8962308CCEA5}" type="datetimeFigureOut">
              <a:rPr lang="en-US" smtClean="0"/>
              <a:t>07-May-21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44747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E0F8B-B334-4775-BFD6-8962308CCEA5}" type="datetimeFigureOut">
              <a:rPr lang="en-US" smtClean="0"/>
              <a:t>07-May-21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84682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2397766"/>
            <a:ext cx="3720243" cy="2045546"/>
          </a:xfrm>
        </p:spPr>
        <p:txBody>
          <a:bodyPr anchor="b">
            <a:normAutofit/>
          </a:bodyPr>
          <a:lstStyle>
            <a:lvl1pPr>
              <a:defRPr sz="2667"/>
            </a:lvl1pPr>
          </a:lstStyle>
          <a:p>
            <a:r>
              <a:rPr lang="en-US"/>
              <a:t>Click to edit Master title style</a:t>
            </a:r>
            <a:endParaRPr lang="en-US" dirty="0"/>
          </a:p>
        </p:txBody>
      </p:sp>
      <p:sp>
        <p:nvSpPr>
          <p:cNvPr id="3" name="Content Placeholder 2"/>
          <p:cNvSpPr>
            <a:spLocks noGrp="1"/>
          </p:cNvSpPr>
          <p:nvPr>
            <p:ph idx="1"/>
          </p:nvPr>
        </p:nvSpPr>
        <p:spPr>
          <a:xfrm>
            <a:off x="4761701" y="823881"/>
            <a:ext cx="4514716" cy="88422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4443311"/>
            <a:ext cx="3720243" cy="4135118"/>
          </a:xfrm>
        </p:spPr>
        <p:txBody>
          <a:bodyPr>
            <a:normAutofit/>
          </a:bodyPr>
          <a:lstStyle>
            <a:lvl1pPr marL="0" indent="0">
              <a:buNone/>
              <a:defRPr sz="1867"/>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E0F8B-B334-4775-BFD6-8962308CCEA5}" type="datetimeFigureOut">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303363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7680960"/>
            <a:ext cx="8463619" cy="906781"/>
          </a:xfrm>
        </p:spPr>
        <p:txBody>
          <a:bodyPr anchor="b">
            <a:normAutofit/>
          </a:bodyPr>
          <a:lstStyle>
            <a:lvl1pPr algn="l">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975360"/>
            <a:ext cx="8463619" cy="6153149"/>
          </a:xfrm>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812799" y="8587741"/>
            <a:ext cx="8463619" cy="1078438"/>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F6E0F8B-B334-4775-BFD6-8962308CCEA5}" type="datetimeFigureOut">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15426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13548"/>
            <a:ext cx="12226407" cy="10999896"/>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975360"/>
            <a:ext cx="8463617" cy="2113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3456945"/>
            <a:ext cx="8463619" cy="62092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9666182"/>
            <a:ext cx="912176" cy="584200"/>
          </a:xfrm>
          <a:prstGeom prst="rect">
            <a:avLst/>
          </a:prstGeom>
        </p:spPr>
        <p:txBody>
          <a:bodyPr vert="horz" lIns="91440" tIns="45720" rIns="91440" bIns="45720" rtlCol="0" anchor="ctr"/>
          <a:lstStyle>
            <a:lvl1pPr algn="r">
              <a:defRPr sz="1200">
                <a:solidFill>
                  <a:schemeClr val="tx1">
                    <a:tint val="75000"/>
                  </a:schemeClr>
                </a:solidFill>
              </a:defRPr>
            </a:lvl1pPr>
          </a:lstStyle>
          <a:p>
            <a:fld id="{DF6E0F8B-B334-4775-BFD6-8962308CCEA5}" type="datetimeFigureOut">
              <a:rPr lang="en-US" smtClean="0"/>
              <a:t>07-May-21</a:t>
            </a:fld>
            <a:endParaRPr lang="en-US"/>
          </a:p>
        </p:txBody>
      </p:sp>
      <p:sp>
        <p:nvSpPr>
          <p:cNvPr id="5" name="Footer Placeholder 4"/>
          <p:cNvSpPr>
            <a:spLocks noGrp="1"/>
          </p:cNvSpPr>
          <p:nvPr>
            <p:ph type="ftr" sz="quarter" idx="3"/>
          </p:nvPr>
        </p:nvSpPr>
        <p:spPr>
          <a:xfrm>
            <a:off x="812799" y="9666182"/>
            <a:ext cx="6163964" cy="58420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2902" y="9666182"/>
            <a:ext cx="683517" cy="584200"/>
          </a:xfrm>
          <a:prstGeom prst="rect">
            <a:avLst/>
          </a:prstGeom>
        </p:spPr>
        <p:txBody>
          <a:bodyPr vert="horz" lIns="91440" tIns="45720" rIns="91440" bIns="45720" rtlCol="0" anchor="ctr"/>
          <a:lstStyle>
            <a:lvl1pPr algn="r">
              <a:defRPr sz="1200">
                <a:solidFill>
                  <a:schemeClr val="accent1"/>
                </a:solidFill>
              </a:defRPr>
            </a:lvl1pPr>
          </a:lstStyle>
          <a:p>
            <a:fld id="{DBE8C0E3-F0D4-4CAC-AFD5-7C68F49D9526}" type="slidenum">
              <a:rPr lang="en-US" smtClean="0"/>
              <a:t>‹#›</a:t>
            </a:fld>
            <a:endParaRPr lang="en-US"/>
          </a:p>
        </p:txBody>
      </p:sp>
    </p:spTree>
    <p:extLst>
      <p:ext uri="{BB962C8B-B14F-4D97-AF65-F5344CB8AC3E}">
        <p14:creationId xmlns:p14="http://schemas.microsoft.com/office/powerpoint/2010/main" val="348833119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609585" rtl="0" eaLnBrk="1" latinLnBrk="0" hangingPunct="1">
        <a:spcBef>
          <a:spcPct val="0"/>
        </a:spcBef>
        <a:buNone/>
        <a:defRPr sz="4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457189" algn="l" defTabSz="609585" rtl="0" eaLnBrk="1" latinLnBrk="0" hangingPunct="1">
        <a:spcBef>
          <a:spcPts val="1333"/>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SzPct val="80000"/>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SzPct val="80000"/>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1865438-C30D-469A-90D4-5AB346D67AC0}"/>
              </a:ext>
            </a:extLst>
          </p:cNvPr>
          <p:cNvGrpSpPr/>
          <p:nvPr/>
        </p:nvGrpSpPr>
        <p:grpSpPr>
          <a:xfrm>
            <a:off x="339854" y="2749729"/>
            <a:ext cx="11476889" cy="2264116"/>
            <a:chOff x="339852" y="692329"/>
            <a:chExt cx="11476889" cy="2111226"/>
          </a:xfrm>
        </p:grpSpPr>
        <p:sp>
          <p:nvSpPr>
            <p:cNvPr id="4" name="Rectangle 3">
              <a:extLst>
                <a:ext uri="{FF2B5EF4-FFF2-40B4-BE49-F238E27FC236}">
                  <a16:creationId xmlns:a16="http://schemas.microsoft.com/office/drawing/2014/main" id="{0F74E83B-C250-433B-B287-AD5C9F4B6DCD}"/>
                </a:ext>
              </a:extLst>
            </p:cNvPr>
            <p:cNvSpPr/>
            <p:nvPr/>
          </p:nvSpPr>
          <p:spPr>
            <a:xfrm>
              <a:off x="2672741" y="692329"/>
              <a:ext cx="5641848"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(61.8%)</a:t>
              </a:r>
            </a:p>
          </p:txBody>
        </p:sp>
        <p:sp>
          <p:nvSpPr>
            <p:cNvPr id="5" name="Rectangle 4">
              <a:extLst>
                <a:ext uri="{FF2B5EF4-FFF2-40B4-BE49-F238E27FC236}">
                  <a16:creationId xmlns:a16="http://schemas.microsoft.com/office/drawing/2014/main" id="{67B7D8AE-4C6F-4A50-B815-9BD844693DE4}"/>
                </a:ext>
              </a:extLst>
            </p:cNvPr>
            <p:cNvSpPr/>
            <p:nvPr/>
          </p:nvSpPr>
          <p:spPr>
            <a:xfrm>
              <a:off x="8314589" y="692329"/>
              <a:ext cx="3502152"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a:t>
              </a:r>
            </a:p>
          </p:txBody>
        </p:sp>
        <p:grpSp>
          <p:nvGrpSpPr>
            <p:cNvPr id="42" name="Group 41">
              <a:extLst>
                <a:ext uri="{FF2B5EF4-FFF2-40B4-BE49-F238E27FC236}">
                  <a16:creationId xmlns:a16="http://schemas.microsoft.com/office/drawing/2014/main" id="{DEEB6761-88EE-41DE-93DC-10C9E392D641}"/>
                </a:ext>
              </a:extLst>
            </p:cNvPr>
            <p:cNvGrpSpPr/>
            <p:nvPr/>
          </p:nvGrpSpPr>
          <p:grpSpPr>
            <a:xfrm>
              <a:off x="2672741" y="1285453"/>
              <a:ext cx="9144000" cy="1518102"/>
              <a:chOff x="2672741" y="1285453"/>
              <a:chExt cx="9144000" cy="1518102"/>
            </a:xfrm>
          </p:grpSpPr>
          <p:sp>
            <p:nvSpPr>
              <p:cNvPr id="33" name="Rectangle 32">
                <a:extLst>
                  <a:ext uri="{FF2B5EF4-FFF2-40B4-BE49-F238E27FC236}">
                    <a16:creationId xmlns:a16="http://schemas.microsoft.com/office/drawing/2014/main" id="{78FC3FEE-4E82-4064-8B47-09CF30B5AA75}"/>
                  </a:ext>
                </a:extLst>
              </p:cNvPr>
              <p:cNvSpPr/>
              <p:nvPr/>
            </p:nvSpPr>
            <p:spPr>
              <a:xfrm rot="5400000">
                <a:off x="10883043" y="2048848"/>
                <a:ext cx="1238747"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8DD4DDA-BF79-45F9-84AE-B75C8E64BFA8}"/>
                  </a:ext>
                </a:extLst>
              </p:cNvPr>
              <p:cNvSpPr/>
              <p:nvPr/>
            </p:nvSpPr>
            <p:spPr>
              <a:xfrm rot="5400000">
                <a:off x="10447648" y="1898454"/>
                <a:ext cx="933200"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C4A2E23-E901-4F24-ACE3-18270EFC845B}"/>
                  </a:ext>
                </a:extLst>
              </p:cNvPr>
              <p:cNvSpPr/>
              <p:nvPr/>
            </p:nvSpPr>
            <p:spPr>
              <a:xfrm rot="5400000">
                <a:off x="9920354" y="1744738"/>
                <a:ext cx="630531" cy="45719"/>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D5D50CA-8FA6-4F7A-817C-F720EF3A1C61}"/>
                  </a:ext>
                </a:extLst>
              </p:cNvPr>
              <p:cNvSpPr/>
              <p:nvPr/>
            </p:nvSpPr>
            <p:spPr>
              <a:xfrm rot="5400000">
                <a:off x="8913717" y="1589484"/>
                <a:ext cx="315266" cy="45720"/>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3D75491-B7E4-4D32-BD1C-AFF973D1CF09}"/>
                  </a:ext>
                </a:extLst>
              </p:cNvPr>
              <p:cNvSpPr/>
              <p:nvPr/>
            </p:nvSpPr>
            <p:spPr>
              <a:xfrm>
                <a:off x="8314589" y="1285453"/>
                <a:ext cx="1554480" cy="301752"/>
              </a:xfrm>
              <a:prstGeom prst="rect">
                <a:avLst/>
              </a:prstGeom>
              <a:solidFill>
                <a:schemeClr val="tx2">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7E21FE73-E88A-4C33-A4AA-3103736A9268}"/>
                  </a:ext>
                </a:extLst>
              </p:cNvPr>
              <p:cNvSpPr/>
              <p:nvPr/>
            </p:nvSpPr>
            <p:spPr>
              <a:xfrm>
                <a:off x="9869069" y="1285453"/>
                <a:ext cx="777240" cy="301752"/>
              </a:xfrm>
              <a:prstGeom prst="rect">
                <a:avLst/>
              </a:prstGeom>
              <a:solidFill>
                <a:schemeClr val="accent3">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99F84536-82AE-49DB-8822-1EBC6B33BE5E}"/>
                  </a:ext>
                </a:extLst>
              </p:cNvPr>
              <p:cNvSpPr/>
              <p:nvPr/>
            </p:nvSpPr>
            <p:spPr>
              <a:xfrm>
                <a:off x="10646309" y="1285453"/>
                <a:ext cx="585216" cy="301752"/>
              </a:xfrm>
              <a:prstGeom prst="rect">
                <a:avLst/>
              </a:prstGeom>
              <a:solidFill>
                <a:schemeClr val="accent4">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5B487FC3-522C-43E5-B09E-BB76387F8134}"/>
                  </a:ext>
                </a:extLst>
              </p:cNvPr>
              <p:cNvSpPr/>
              <p:nvPr/>
            </p:nvSpPr>
            <p:spPr>
              <a:xfrm>
                <a:off x="11231525" y="1285453"/>
                <a:ext cx="585216" cy="301752"/>
              </a:xfrm>
              <a:prstGeom prst="rect">
                <a:avLst/>
              </a:prstGeom>
              <a:solidFill>
                <a:schemeClr val="accent6">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51F91F6A-A214-4146-91B9-E1D7AC3AE3FE}"/>
                  </a:ext>
                </a:extLst>
              </p:cNvPr>
              <p:cNvSpPr txBox="1"/>
              <p:nvPr/>
            </p:nvSpPr>
            <p:spPr>
              <a:xfrm>
                <a:off x="2672741" y="1593230"/>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17  %</a:t>
                </a:r>
              </a:p>
            </p:txBody>
          </p:sp>
          <p:sp>
            <p:nvSpPr>
              <p:cNvPr id="18" name="TextBox 17">
                <a:extLst>
                  <a:ext uri="{FF2B5EF4-FFF2-40B4-BE49-F238E27FC236}">
                    <a16:creationId xmlns:a16="http://schemas.microsoft.com/office/drawing/2014/main" id="{D7BBEC78-1CAE-493C-881E-EA5CA0FD67D5}"/>
                  </a:ext>
                </a:extLst>
              </p:cNvPr>
              <p:cNvSpPr txBox="1"/>
              <p:nvPr/>
            </p:nvSpPr>
            <p:spPr>
              <a:xfrm>
                <a:off x="2672741" y="1901007"/>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Fine								8.5 %</a:t>
                </a:r>
              </a:p>
            </p:txBody>
          </p:sp>
          <p:sp>
            <p:nvSpPr>
              <p:cNvPr id="19" name="TextBox 18">
                <a:extLst>
                  <a:ext uri="{FF2B5EF4-FFF2-40B4-BE49-F238E27FC236}">
                    <a16:creationId xmlns:a16="http://schemas.microsoft.com/office/drawing/2014/main" id="{D7E8F02F-F7C1-49EA-9D9E-FCFF765F6541}"/>
                  </a:ext>
                </a:extLst>
              </p:cNvPr>
              <p:cNvSpPr txBox="1"/>
              <p:nvPr/>
            </p:nvSpPr>
            <p:spPr>
              <a:xfrm>
                <a:off x="2672741" y="2208784"/>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&amp; Fine					6.3 %</a:t>
                </a:r>
              </a:p>
            </p:txBody>
          </p:sp>
          <p:sp>
            <p:nvSpPr>
              <p:cNvPr id="20" name="TextBox 19">
                <a:extLst>
                  <a:ext uri="{FF2B5EF4-FFF2-40B4-BE49-F238E27FC236}">
                    <a16:creationId xmlns:a16="http://schemas.microsoft.com/office/drawing/2014/main" id="{EFF77557-2CFA-46B2-9B1E-D5977731816A}"/>
                  </a:ext>
                </a:extLst>
              </p:cNvPr>
              <p:cNvSpPr txBox="1"/>
              <p:nvPr/>
            </p:nvSpPr>
            <p:spPr>
              <a:xfrm>
                <a:off x="2672741" y="2516561"/>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Jail Time							6.3 %</a:t>
                </a:r>
              </a:p>
            </p:txBody>
          </p:sp>
          <p:sp>
            <p:nvSpPr>
              <p:cNvPr id="22" name="Rectangle 21">
                <a:extLst>
                  <a:ext uri="{FF2B5EF4-FFF2-40B4-BE49-F238E27FC236}">
                    <a16:creationId xmlns:a16="http://schemas.microsoft.com/office/drawing/2014/main" id="{3E8446A1-49E2-4913-9B5E-F976A757D044}"/>
                  </a:ext>
                </a:extLst>
              </p:cNvPr>
              <p:cNvSpPr/>
              <p:nvPr/>
            </p:nvSpPr>
            <p:spPr>
              <a:xfrm>
                <a:off x="3749040" y="1724258"/>
                <a:ext cx="2598419" cy="45719"/>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36621D-6913-47E0-8C68-CD2BFF3003B8}"/>
                  </a:ext>
                </a:extLst>
              </p:cNvPr>
              <p:cNvSpPr/>
              <p:nvPr/>
            </p:nvSpPr>
            <p:spPr>
              <a:xfrm>
                <a:off x="3345181" y="2032035"/>
                <a:ext cx="3002280" cy="45719"/>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9D11DE-B8EF-4B2D-BBED-91BFECE53107}"/>
                  </a:ext>
                </a:extLst>
              </p:cNvPr>
              <p:cNvSpPr/>
              <p:nvPr/>
            </p:nvSpPr>
            <p:spPr>
              <a:xfrm>
                <a:off x="4351020" y="2339812"/>
                <a:ext cx="1996440" cy="45720"/>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FF44224-883C-4A1C-8509-C630C1E67258}"/>
                  </a:ext>
                </a:extLst>
              </p:cNvPr>
              <p:cNvSpPr/>
              <p:nvPr/>
            </p:nvSpPr>
            <p:spPr>
              <a:xfrm>
                <a:off x="3642360" y="2647589"/>
                <a:ext cx="2705100"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E0F72CD-1761-4E78-B259-F5A826407595}"/>
                  </a:ext>
                </a:extLst>
              </p:cNvPr>
              <p:cNvSpPr/>
              <p:nvPr/>
            </p:nvSpPr>
            <p:spPr>
              <a:xfrm>
                <a:off x="6971031" y="2032035"/>
                <a:ext cx="3287394" cy="51051"/>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F7C4C7-18D5-4763-BC56-EB9B822764B3}"/>
                  </a:ext>
                </a:extLst>
              </p:cNvPr>
              <p:cNvSpPr/>
              <p:nvPr/>
            </p:nvSpPr>
            <p:spPr>
              <a:xfrm>
                <a:off x="6970295" y="1724258"/>
                <a:ext cx="2123699" cy="45719"/>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88F69A5-1C3F-4609-9330-0EE2C166DF05}"/>
                  </a:ext>
                </a:extLst>
              </p:cNvPr>
              <p:cNvSpPr/>
              <p:nvPr/>
            </p:nvSpPr>
            <p:spPr>
              <a:xfrm>
                <a:off x="6970295" y="2344760"/>
                <a:ext cx="3966786"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F24A12A-B6BF-4451-9DDD-BC16BD7290F6}"/>
                  </a:ext>
                </a:extLst>
              </p:cNvPr>
              <p:cNvSpPr/>
              <p:nvPr/>
            </p:nvSpPr>
            <p:spPr>
              <a:xfrm>
                <a:off x="6970295" y="2645361"/>
                <a:ext cx="4554955"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593E9AFE-6120-4C4E-9EC2-731ED13CC37A}"/>
                  </a:ext>
                </a:extLst>
              </p:cNvPr>
              <p:cNvCxnSpPr>
                <a:cxnSpLocks/>
              </p:cNvCxnSpPr>
              <p:nvPr/>
            </p:nvCxnSpPr>
            <p:spPr>
              <a:xfrm>
                <a:off x="9070185" y="1619250"/>
                <a:ext cx="0" cy="126207"/>
              </a:xfrm>
              <a:prstGeom prst="line">
                <a:avLst/>
              </a:prstGeom>
              <a:ln w="349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047233-CDD8-4C49-A7C4-2690A514A89E}"/>
                  </a:ext>
                </a:extLst>
              </p:cNvPr>
              <p:cNvCxnSpPr>
                <a:cxnSpLocks/>
              </p:cNvCxnSpPr>
              <p:nvPr/>
            </p:nvCxnSpPr>
            <p:spPr>
              <a:xfrm>
                <a:off x="10234615" y="1931193"/>
                <a:ext cx="0" cy="126207"/>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D0DEB96-055E-47E6-A7AC-0771521B0F6D}"/>
                  </a:ext>
                </a:extLst>
              </p:cNvPr>
              <p:cNvCxnSpPr>
                <a:cxnSpLocks/>
              </p:cNvCxnSpPr>
              <p:nvPr/>
            </p:nvCxnSpPr>
            <p:spPr>
              <a:xfrm>
                <a:off x="10913271" y="2240756"/>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2AC1D3-C5D4-4CE4-866F-099B4A32F5D4}"/>
                  </a:ext>
                </a:extLst>
              </p:cNvPr>
              <p:cNvCxnSpPr>
                <a:cxnSpLocks/>
              </p:cNvCxnSpPr>
              <p:nvPr/>
            </p:nvCxnSpPr>
            <p:spPr>
              <a:xfrm>
                <a:off x="11501440" y="2533650"/>
                <a:ext cx="0" cy="126207"/>
              </a:xfrm>
              <a:prstGeom prst="line">
                <a:avLst/>
              </a:prstGeom>
              <a:ln w="3492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3" name="Straight Connector 2">
              <a:extLst>
                <a:ext uri="{FF2B5EF4-FFF2-40B4-BE49-F238E27FC236}">
                  <a16:creationId xmlns:a16="http://schemas.microsoft.com/office/drawing/2014/main" id="{1E818597-97AE-4413-867D-D672330897ED}"/>
                </a:ext>
              </a:extLst>
            </p:cNvPr>
            <p:cNvCxnSpPr>
              <a:cxnSpLocks/>
            </p:cNvCxnSpPr>
            <p:nvPr/>
          </p:nvCxnSpPr>
          <p:spPr>
            <a:xfrm>
              <a:off x="9869069"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ABE273F-C24E-49B2-BF93-F7BB7FDA752B}"/>
                </a:ext>
              </a:extLst>
            </p:cNvPr>
            <p:cNvCxnSpPr>
              <a:cxnSpLocks/>
            </p:cNvCxnSpPr>
            <p:nvPr/>
          </p:nvCxnSpPr>
          <p:spPr>
            <a:xfrm>
              <a:off x="10646383"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2CD3A37-E1DF-45EA-918F-ED5947E33A91}"/>
                </a:ext>
              </a:extLst>
            </p:cNvPr>
            <p:cNvCxnSpPr>
              <a:cxnSpLocks/>
            </p:cNvCxnSpPr>
            <p:nvPr/>
          </p:nvCxnSpPr>
          <p:spPr>
            <a:xfrm>
              <a:off x="11231525"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34290DE-2B0B-4B4C-AFF4-2F9C1B81D0D0}"/>
                </a:ext>
              </a:extLst>
            </p:cNvPr>
            <p:cNvSpPr txBox="1"/>
            <p:nvPr/>
          </p:nvSpPr>
          <p:spPr>
            <a:xfrm>
              <a:off x="339852" y="804225"/>
              <a:ext cx="2375589" cy="344392"/>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18 Year Old Female</a:t>
              </a:r>
            </a:p>
          </p:txBody>
        </p:sp>
      </p:grpSp>
      <p:grpSp>
        <p:nvGrpSpPr>
          <p:cNvPr id="43" name="Group 42">
            <a:extLst>
              <a:ext uri="{FF2B5EF4-FFF2-40B4-BE49-F238E27FC236}">
                <a16:creationId xmlns:a16="http://schemas.microsoft.com/office/drawing/2014/main" id="{26AF924F-6DD5-4A31-B3DE-18DD2AED7F5D}"/>
              </a:ext>
            </a:extLst>
          </p:cNvPr>
          <p:cNvGrpSpPr/>
          <p:nvPr/>
        </p:nvGrpSpPr>
        <p:grpSpPr>
          <a:xfrm>
            <a:off x="339854" y="5799093"/>
            <a:ext cx="11476889" cy="2264116"/>
            <a:chOff x="339852" y="692329"/>
            <a:chExt cx="11476889" cy="2111226"/>
          </a:xfrm>
        </p:grpSpPr>
        <p:sp>
          <p:nvSpPr>
            <p:cNvPr id="44" name="Rectangle 43">
              <a:extLst>
                <a:ext uri="{FF2B5EF4-FFF2-40B4-BE49-F238E27FC236}">
                  <a16:creationId xmlns:a16="http://schemas.microsoft.com/office/drawing/2014/main" id="{2EDE2EC8-35EC-4D72-9A4B-F0AAFAF22C60}"/>
                </a:ext>
              </a:extLst>
            </p:cNvPr>
            <p:cNvSpPr/>
            <p:nvPr/>
          </p:nvSpPr>
          <p:spPr>
            <a:xfrm>
              <a:off x="2672741" y="692329"/>
              <a:ext cx="5641848"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(61.8%)</a:t>
              </a:r>
            </a:p>
          </p:txBody>
        </p:sp>
        <p:sp>
          <p:nvSpPr>
            <p:cNvPr id="45" name="Rectangle 44">
              <a:extLst>
                <a:ext uri="{FF2B5EF4-FFF2-40B4-BE49-F238E27FC236}">
                  <a16:creationId xmlns:a16="http://schemas.microsoft.com/office/drawing/2014/main" id="{B5093D70-264C-4D58-BDB8-8A55BDF2D421}"/>
                </a:ext>
              </a:extLst>
            </p:cNvPr>
            <p:cNvSpPr/>
            <p:nvPr/>
          </p:nvSpPr>
          <p:spPr>
            <a:xfrm>
              <a:off x="8314589" y="692329"/>
              <a:ext cx="3502152"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 (38.2%)</a:t>
              </a:r>
            </a:p>
          </p:txBody>
        </p:sp>
        <p:grpSp>
          <p:nvGrpSpPr>
            <p:cNvPr id="46" name="Group 45">
              <a:extLst>
                <a:ext uri="{FF2B5EF4-FFF2-40B4-BE49-F238E27FC236}">
                  <a16:creationId xmlns:a16="http://schemas.microsoft.com/office/drawing/2014/main" id="{EC078AF0-9BCB-4127-A83B-7E9353927C6B}"/>
                </a:ext>
              </a:extLst>
            </p:cNvPr>
            <p:cNvGrpSpPr/>
            <p:nvPr/>
          </p:nvGrpSpPr>
          <p:grpSpPr>
            <a:xfrm>
              <a:off x="2672741" y="1285453"/>
              <a:ext cx="9144000" cy="1518102"/>
              <a:chOff x="2672741" y="1285453"/>
              <a:chExt cx="9144000" cy="1518102"/>
            </a:xfrm>
          </p:grpSpPr>
          <p:sp>
            <p:nvSpPr>
              <p:cNvPr id="51" name="Rectangle 50">
                <a:extLst>
                  <a:ext uri="{FF2B5EF4-FFF2-40B4-BE49-F238E27FC236}">
                    <a16:creationId xmlns:a16="http://schemas.microsoft.com/office/drawing/2014/main" id="{AC1A9141-AD28-4AEA-8FFF-6B30DA384C2A}"/>
                  </a:ext>
                </a:extLst>
              </p:cNvPr>
              <p:cNvSpPr/>
              <p:nvPr/>
            </p:nvSpPr>
            <p:spPr>
              <a:xfrm rot="5400000">
                <a:off x="10883043" y="2048848"/>
                <a:ext cx="1238747"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519F3909-AFA1-4654-A44D-77FAD5149FDF}"/>
                  </a:ext>
                </a:extLst>
              </p:cNvPr>
              <p:cNvSpPr/>
              <p:nvPr/>
            </p:nvSpPr>
            <p:spPr>
              <a:xfrm rot="5400000">
                <a:off x="10447648" y="1898454"/>
                <a:ext cx="933200"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69AC637B-C768-4FBF-B97A-37FE3A3D497D}"/>
                  </a:ext>
                </a:extLst>
              </p:cNvPr>
              <p:cNvSpPr/>
              <p:nvPr/>
            </p:nvSpPr>
            <p:spPr>
              <a:xfrm rot="5400000">
                <a:off x="9920354" y="1744738"/>
                <a:ext cx="630531" cy="45719"/>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927E6111-2059-4F65-A888-B164A365B623}"/>
                  </a:ext>
                </a:extLst>
              </p:cNvPr>
              <p:cNvSpPr/>
              <p:nvPr/>
            </p:nvSpPr>
            <p:spPr>
              <a:xfrm rot="5400000">
                <a:off x="8913717" y="1589484"/>
                <a:ext cx="315266" cy="45720"/>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48466F4A-8B2B-4DB3-8D45-8CD1A41013C0}"/>
                  </a:ext>
                </a:extLst>
              </p:cNvPr>
              <p:cNvSpPr/>
              <p:nvPr/>
            </p:nvSpPr>
            <p:spPr>
              <a:xfrm>
                <a:off x="8314589" y="1285453"/>
                <a:ext cx="1554480" cy="301752"/>
              </a:xfrm>
              <a:prstGeom prst="rect">
                <a:avLst/>
              </a:prstGeom>
              <a:solidFill>
                <a:schemeClr val="tx2">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17%</a:t>
                </a:r>
              </a:p>
            </p:txBody>
          </p:sp>
          <p:sp>
            <p:nvSpPr>
              <p:cNvPr id="56" name="Rectangle 55">
                <a:extLst>
                  <a:ext uri="{FF2B5EF4-FFF2-40B4-BE49-F238E27FC236}">
                    <a16:creationId xmlns:a16="http://schemas.microsoft.com/office/drawing/2014/main" id="{A3E423B7-005A-47F7-A50B-7CE75A212100}"/>
                  </a:ext>
                </a:extLst>
              </p:cNvPr>
              <p:cNvSpPr/>
              <p:nvPr/>
            </p:nvSpPr>
            <p:spPr>
              <a:xfrm>
                <a:off x="9869069" y="1285453"/>
                <a:ext cx="777240" cy="301752"/>
              </a:xfrm>
              <a:prstGeom prst="rect">
                <a:avLst/>
              </a:prstGeom>
              <a:solidFill>
                <a:schemeClr val="accent3">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8.5%</a:t>
                </a: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56">
                <a:extLst>
                  <a:ext uri="{FF2B5EF4-FFF2-40B4-BE49-F238E27FC236}">
                    <a16:creationId xmlns:a16="http://schemas.microsoft.com/office/drawing/2014/main" id="{16DCC07B-25AD-411F-A9BC-A01F66882D13}"/>
                  </a:ext>
                </a:extLst>
              </p:cNvPr>
              <p:cNvSpPr/>
              <p:nvPr/>
            </p:nvSpPr>
            <p:spPr>
              <a:xfrm>
                <a:off x="10646309" y="1285453"/>
                <a:ext cx="585216" cy="301752"/>
              </a:xfrm>
              <a:prstGeom prst="rect">
                <a:avLst/>
              </a:prstGeom>
              <a:solidFill>
                <a:schemeClr val="accent4">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Rectangle 57">
                <a:extLst>
                  <a:ext uri="{FF2B5EF4-FFF2-40B4-BE49-F238E27FC236}">
                    <a16:creationId xmlns:a16="http://schemas.microsoft.com/office/drawing/2014/main" id="{C5CC0F61-F56B-4BDB-9036-DB96F554C744}"/>
                  </a:ext>
                </a:extLst>
              </p:cNvPr>
              <p:cNvSpPr/>
              <p:nvPr/>
            </p:nvSpPr>
            <p:spPr>
              <a:xfrm>
                <a:off x="11231525" y="1285453"/>
                <a:ext cx="585216" cy="301752"/>
              </a:xfrm>
              <a:prstGeom prst="rect">
                <a:avLst/>
              </a:prstGeom>
              <a:solidFill>
                <a:schemeClr val="accent6">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9" name="TextBox 58">
                <a:extLst>
                  <a:ext uri="{FF2B5EF4-FFF2-40B4-BE49-F238E27FC236}">
                    <a16:creationId xmlns:a16="http://schemas.microsoft.com/office/drawing/2014/main" id="{40B636A8-57E7-47B2-A0E6-946FB3E59E40}"/>
                  </a:ext>
                </a:extLst>
              </p:cNvPr>
              <p:cNvSpPr txBox="1"/>
              <p:nvPr/>
            </p:nvSpPr>
            <p:spPr>
              <a:xfrm>
                <a:off x="2672741" y="1593230"/>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a:t>
                </a:r>
              </a:p>
            </p:txBody>
          </p:sp>
          <p:sp>
            <p:nvSpPr>
              <p:cNvPr id="60" name="TextBox 59">
                <a:extLst>
                  <a:ext uri="{FF2B5EF4-FFF2-40B4-BE49-F238E27FC236}">
                    <a16:creationId xmlns:a16="http://schemas.microsoft.com/office/drawing/2014/main" id="{C3755F92-96A0-4E8B-B292-187CAECBBD0B}"/>
                  </a:ext>
                </a:extLst>
              </p:cNvPr>
              <p:cNvSpPr txBox="1"/>
              <p:nvPr/>
            </p:nvSpPr>
            <p:spPr>
              <a:xfrm>
                <a:off x="2672741" y="1901007"/>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Fine								</a:t>
                </a:r>
              </a:p>
            </p:txBody>
          </p:sp>
          <p:sp>
            <p:nvSpPr>
              <p:cNvPr id="61" name="TextBox 60">
                <a:extLst>
                  <a:ext uri="{FF2B5EF4-FFF2-40B4-BE49-F238E27FC236}">
                    <a16:creationId xmlns:a16="http://schemas.microsoft.com/office/drawing/2014/main" id="{E109822C-688B-417F-B77F-E7E3F32D2AE9}"/>
                  </a:ext>
                </a:extLst>
              </p:cNvPr>
              <p:cNvSpPr txBox="1"/>
              <p:nvPr/>
            </p:nvSpPr>
            <p:spPr>
              <a:xfrm>
                <a:off x="2672741" y="2208784"/>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&amp; Fine					</a:t>
                </a:r>
              </a:p>
            </p:txBody>
          </p:sp>
          <p:sp>
            <p:nvSpPr>
              <p:cNvPr id="62" name="TextBox 61">
                <a:extLst>
                  <a:ext uri="{FF2B5EF4-FFF2-40B4-BE49-F238E27FC236}">
                    <a16:creationId xmlns:a16="http://schemas.microsoft.com/office/drawing/2014/main" id="{F1BA39A1-5DF3-4856-8D60-E2CAE854A28B}"/>
                  </a:ext>
                </a:extLst>
              </p:cNvPr>
              <p:cNvSpPr txBox="1"/>
              <p:nvPr/>
            </p:nvSpPr>
            <p:spPr>
              <a:xfrm>
                <a:off x="2672741" y="2516561"/>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Jail Time							</a:t>
                </a:r>
              </a:p>
            </p:txBody>
          </p:sp>
          <p:sp>
            <p:nvSpPr>
              <p:cNvPr id="63" name="Rectangle 62">
                <a:extLst>
                  <a:ext uri="{FF2B5EF4-FFF2-40B4-BE49-F238E27FC236}">
                    <a16:creationId xmlns:a16="http://schemas.microsoft.com/office/drawing/2014/main" id="{531C80BA-0965-40AC-8462-9E9823E460C1}"/>
                  </a:ext>
                </a:extLst>
              </p:cNvPr>
              <p:cNvSpPr/>
              <p:nvPr/>
            </p:nvSpPr>
            <p:spPr>
              <a:xfrm>
                <a:off x="3751420" y="1724258"/>
                <a:ext cx="5342833" cy="45719"/>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D4BF2F2-B066-4ECF-8DA9-B30BD91F2322}"/>
                  </a:ext>
                </a:extLst>
              </p:cNvPr>
              <p:cNvSpPr/>
              <p:nvPr/>
            </p:nvSpPr>
            <p:spPr>
              <a:xfrm>
                <a:off x="3345182" y="2032035"/>
                <a:ext cx="6913242" cy="57410"/>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67691BA-7062-4930-B272-5456B50149A7}"/>
                  </a:ext>
                </a:extLst>
              </p:cNvPr>
              <p:cNvSpPr/>
              <p:nvPr/>
            </p:nvSpPr>
            <p:spPr>
              <a:xfrm>
                <a:off x="4353400" y="2346955"/>
                <a:ext cx="6584135"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F1066EA3-CD26-4DE7-90B9-2CFDAE9DD6CB}"/>
                  </a:ext>
                </a:extLst>
              </p:cNvPr>
              <p:cNvSpPr/>
              <p:nvPr/>
            </p:nvSpPr>
            <p:spPr>
              <a:xfrm>
                <a:off x="3644740" y="2647589"/>
                <a:ext cx="7880959"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3A667F93-E4F9-470D-BDFE-90AAC3632E6C}"/>
                  </a:ext>
                </a:extLst>
              </p:cNvPr>
              <p:cNvCxnSpPr>
                <a:cxnSpLocks/>
              </p:cNvCxnSpPr>
              <p:nvPr/>
            </p:nvCxnSpPr>
            <p:spPr>
              <a:xfrm>
                <a:off x="9070185" y="1619250"/>
                <a:ext cx="0" cy="126207"/>
              </a:xfrm>
              <a:prstGeom prst="line">
                <a:avLst/>
              </a:prstGeom>
              <a:ln w="349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BCA1DBD-062B-4E86-98DD-B53A0E5CB3B8}"/>
                  </a:ext>
                </a:extLst>
              </p:cNvPr>
              <p:cNvCxnSpPr>
                <a:cxnSpLocks/>
              </p:cNvCxnSpPr>
              <p:nvPr/>
            </p:nvCxnSpPr>
            <p:spPr>
              <a:xfrm>
                <a:off x="10234615" y="1931193"/>
                <a:ext cx="0" cy="126207"/>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A773ABE-0A39-4BAD-8161-20CF29D3C68E}"/>
                  </a:ext>
                </a:extLst>
              </p:cNvPr>
              <p:cNvCxnSpPr>
                <a:cxnSpLocks/>
              </p:cNvCxnSpPr>
              <p:nvPr/>
            </p:nvCxnSpPr>
            <p:spPr>
              <a:xfrm>
                <a:off x="10913271" y="2240756"/>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47D8695-198C-4A15-A20D-CFE5E482AE82}"/>
                  </a:ext>
                </a:extLst>
              </p:cNvPr>
              <p:cNvCxnSpPr>
                <a:cxnSpLocks/>
              </p:cNvCxnSpPr>
              <p:nvPr/>
            </p:nvCxnSpPr>
            <p:spPr>
              <a:xfrm>
                <a:off x="11501440" y="2533650"/>
                <a:ext cx="0" cy="126207"/>
              </a:xfrm>
              <a:prstGeom prst="line">
                <a:avLst/>
              </a:prstGeom>
              <a:ln w="3492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87DE36EA-9677-4334-AF7A-B2A3ADFF7157}"/>
                </a:ext>
              </a:extLst>
            </p:cNvPr>
            <p:cNvCxnSpPr>
              <a:cxnSpLocks/>
            </p:cNvCxnSpPr>
            <p:nvPr/>
          </p:nvCxnSpPr>
          <p:spPr>
            <a:xfrm>
              <a:off x="9869069"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57A3634-01A3-4FA9-811A-D964F0A9E862}"/>
                </a:ext>
              </a:extLst>
            </p:cNvPr>
            <p:cNvCxnSpPr>
              <a:cxnSpLocks/>
            </p:cNvCxnSpPr>
            <p:nvPr/>
          </p:nvCxnSpPr>
          <p:spPr>
            <a:xfrm>
              <a:off x="10646383"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D76BE12E-D4E6-4F3A-AC5A-1FB78653CE70}"/>
                </a:ext>
              </a:extLst>
            </p:cNvPr>
            <p:cNvCxnSpPr>
              <a:cxnSpLocks/>
            </p:cNvCxnSpPr>
            <p:nvPr/>
          </p:nvCxnSpPr>
          <p:spPr>
            <a:xfrm>
              <a:off x="11231525"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CDA5589-7793-43FC-A228-593C42693691}"/>
                </a:ext>
              </a:extLst>
            </p:cNvPr>
            <p:cNvSpPr txBox="1"/>
            <p:nvPr/>
          </p:nvSpPr>
          <p:spPr>
            <a:xfrm>
              <a:off x="339852" y="804225"/>
              <a:ext cx="2375589" cy="344392"/>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18 Year Old Female</a:t>
              </a:r>
            </a:p>
          </p:txBody>
        </p:sp>
      </p:grpSp>
    </p:spTree>
    <p:extLst>
      <p:ext uri="{BB962C8B-B14F-4D97-AF65-F5344CB8AC3E}">
        <p14:creationId xmlns:p14="http://schemas.microsoft.com/office/powerpoint/2010/main" val="319450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F74E83B-C250-433B-B287-AD5C9F4B6DCD}"/>
              </a:ext>
            </a:extLst>
          </p:cNvPr>
          <p:cNvSpPr/>
          <p:nvPr/>
        </p:nvSpPr>
        <p:spPr>
          <a:xfrm>
            <a:off x="2672740" y="2749729"/>
            <a:ext cx="3886200"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(42.5%)</a:t>
            </a:r>
          </a:p>
        </p:txBody>
      </p:sp>
      <p:sp>
        <p:nvSpPr>
          <p:cNvPr id="5" name="Rectangle 4">
            <a:extLst>
              <a:ext uri="{FF2B5EF4-FFF2-40B4-BE49-F238E27FC236}">
                <a16:creationId xmlns:a16="http://schemas.microsoft.com/office/drawing/2014/main" id="{67B7D8AE-4C6F-4A50-B815-9BD844693DE4}"/>
              </a:ext>
            </a:extLst>
          </p:cNvPr>
          <p:cNvSpPr/>
          <p:nvPr/>
        </p:nvSpPr>
        <p:spPr>
          <a:xfrm>
            <a:off x="6558943" y="2749729"/>
            <a:ext cx="52578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a:t>
            </a:r>
          </a:p>
        </p:txBody>
      </p:sp>
      <p:sp>
        <p:nvSpPr>
          <p:cNvPr id="14" name="TextBox 13">
            <a:extLst>
              <a:ext uri="{FF2B5EF4-FFF2-40B4-BE49-F238E27FC236}">
                <a16:creationId xmlns:a16="http://schemas.microsoft.com/office/drawing/2014/main" id="{434290DE-2B0B-4B4C-AFF4-2F9C1B81D0D0}"/>
              </a:ext>
            </a:extLst>
          </p:cNvPr>
          <p:cNvSpPr txBox="1"/>
          <p:nvPr/>
        </p:nvSpPr>
        <p:spPr>
          <a:xfrm>
            <a:off x="339854" y="2861625"/>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Son</a:t>
            </a:r>
          </a:p>
        </p:txBody>
      </p:sp>
      <p:grpSp>
        <p:nvGrpSpPr>
          <p:cNvPr id="9" name="Group 8">
            <a:extLst>
              <a:ext uri="{FF2B5EF4-FFF2-40B4-BE49-F238E27FC236}">
                <a16:creationId xmlns:a16="http://schemas.microsoft.com/office/drawing/2014/main" id="{2803692D-0BA9-4008-AB48-557C620BEE9F}"/>
              </a:ext>
            </a:extLst>
          </p:cNvPr>
          <p:cNvGrpSpPr/>
          <p:nvPr/>
        </p:nvGrpSpPr>
        <p:grpSpPr>
          <a:xfrm>
            <a:off x="357555" y="5879906"/>
            <a:ext cx="11476890" cy="593124"/>
            <a:chOff x="339854" y="5799093"/>
            <a:chExt cx="11476890" cy="593124"/>
          </a:xfrm>
        </p:grpSpPr>
        <p:sp>
          <p:nvSpPr>
            <p:cNvPr id="50" name="TextBox 49">
              <a:extLst>
                <a:ext uri="{FF2B5EF4-FFF2-40B4-BE49-F238E27FC236}">
                  <a16:creationId xmlns:a16="http://schemas.microsoft.com/office/drawing/2014/main" id="{1CDA5589-7793-43FC-A228-593C42693691}"/>
                </a:ext>
              </a:extLst>
            </p:cNvPr>
            <p:cNvSpPr txBox="1"/>
            <p:nvPr/>
          </p:nvSpPr>
          <p:spPr>
            <a:xfrm>
              <a:off x="339854" y="5910989"/>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Father</a:t>
              </a:r>
            </a:p>
          </p:txBody>
        </p:sp>
        <p:sp>
          <p:nvSpPr>
            <p:cNvPr id="75" name="Rectangle 74">
              <a:extLst>
                <a:ext uri="{FF2B5EF4-FFF2-40B4-BE49-F238E27FC236}">
                  <a16:creationId xmlns:a16="http://schemas.microsoft.com/office/drawing/2014/main" id="{DCFA5FB8-18ED-4CEF-8D27-232B472443C9}"/>
                </a:ext>
              </a:extLst>
            </p:cNvPr>
            <p:cNvSpPr/>
            <p:nvPr/>
          </p:nvSpPr>
          <p:spPr>
            <a:xfrm>
              <a:off x="2672743" y="5799093"/>
              <a:ext cx="91440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 (100%)</a:t>
              </a:r>
            </a:p>
          </p:txBody>
        </p:sp>
      </p:grpSp>
      <p:grpSp>
        <p:nvGrpSpPr>
          <p:cNvPr id="8" name="Group 7">
            <a:extLst>
              <a:ext uri="{FF2B5EF4-FFF2-40B4-BE49-F238E27FC236}">
                <a16:creationId xmlns:a16="http://schemas.microsoft.com/office/drawing/2014/main" id="{FB18FB4F-8967-4275-AEA2-B08D730D0F5B}"/>
              </a:ext>
            </a:extLst>
          </p:cNvPr>
          <p:cNvGrpSpPr/>
          <p:nvPr/>
        </p:nvGrpSpPr>
        <p:grpSpPr>
          <a:xfrm>
            <a:off x="5095863" y="6584926"/>
            <a:ext cx="2000274" cy="369332"/>
            <a:chOff x="3778226" y="6788126"/>
            <a:chExt cx="2000274" cy="369332"/>
          </a:xfrm>
        </p:grpSpPr>
        <p:pic>
          <p:nvPicPr>
            <p:cNvPr id="6" name="Picture 5">
              <a:extLst>
                <a:ext uri="{FF2B5EF4-FFF2-40B4-BE49-F238E27FC236}">
                  <a16:creationId xmlns:a16="http://schemas.microsoft.com/office/drawing/2014/main" id="{8282674E-18DB-415D-B339-BC67DD4C7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226" y="6788126"/>
              <a:ext cx="342948" cy="342948"/>
            </a:xfrm>
            <a:prstGeom prst="rect">
              <a:avLst/>
            </a:prstGeom>
          </p:spPr>
        </p:pic>
        <p:sp>
          <p:nvSpPr>
            <p:cNvPr id="7" name="TextBox 6">
              <a:extLst>
                <a:ext uri="{FF2B5EF4-FFF2-40B4-BE49-F238E27FC236}">
                  <a16:creationId xmlns:a16="http://schemas.microsoft.com/office/drawing/2014/main" id="{F9D41051-4214-4A85-85B3-8B530DE9548F}"/>
                </a:ext>
              </a:extLst>
            </p:cNvPr>
            <p:cNvSpPr txBox="1"/>
            <p:nvPr/>
          </p:nvSpPr>
          <p:spPr>
            <a:xfrm>
              <a:off x="4121174" y="6788126"/>
              <a:ext cx="1657326" cy="369332"/>
            </a:xfrm>
            <a:prstGeom prst="rect">
              <a:avLst/>
            </a:prstGeom>
            <a:noFill/>
          </p:spPr>
          <p:txBody>
            <a:bodyPr wrap="squar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1 Day in Jail</a:t>
              </a:r>
            </a:p>
          </p:txBody>
        </p:sp>
      </p:grpSp>
    </p:spTree>
    <p:extLst>
      <p:ext uri="{BB962C8B-B14F-4D97-AF65-F5344CB8AC3E}">
        <p14:creationId xmlns:p14="http://schemas.microsoft.com/office/powerpoint/2010/main" val="353301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F74E83B-C250-433B-B287-AD5C9F4B6DCD}"/>
              </a:ext>
            </a:extLst>
          </p:cNvPr>
          <p:cNvSpPr/>
          <p:nvPr/>
        </p:nvSpPr>
        <p:spPr>
          <a:xfrm>
            <a:off x="2672740" y="2749729"/>
            <a:ext cx="3886200"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(42.5%)</a:t>
            </a:r>
          </a:p>
        </p:txBody>
      </p:sp>
      <p:sp>
        <p:nvSpPr>
          <p:cNvPr id="5" name="Rectangle 4">
            <a:extLst>
              <a:ext uri="{FF2B5EF4-FFF2-40B4-BE49-F238E27FC236}">
                <a16:creationId xmlns:a16="http://schemas.microsoft.com/office/drawing/2014/main" id="{67B7D8AE-4C6F-4A50-B815-9BD844693DE4}"/>
              </a:ext>
            </a:extLst>
          </p:cNvPr>
          <p:cNvSpPr/>
          <p:nvPr/>
        </p:nvSpPr>
        <p:spPr>
          <a:xfrm>
            <a:off x="6558943" y="2749729"/>
            <a:ext cx="52578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a:t>
            </a:r>
          </a:p>
        </p:txBody>
      </p:sp>
      <p:sp>
        <p:nvSpPr>
          <p:cNvPr id="14" name="TextBox 13">
            <a:extLst>
              <a:ext uri="{FF2B5EF4-FFF2-40B4-BE49-F238E27FC236}">
                <a16:creationId xmlns:a16="http://schemas.microsoft.com/office/drawing/2014/main" id="{434290DE-2B0B-4B4C-AFF4-2F9C1B81D0D0}"/>
              </a:ext>
            </a:extLst>
          </p:cNvPr>
          <p:cNvSpPr txBox="1"/>
          <p:nvPr/>
        </p:nvSpPr>
        <p:spPr>
          <a:xfrm>
            <a:off x="339854" y="2861625"/>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Son</a:t>
            </a:r>
          </a:p>
        </p:txBody>
      </p:sp>
      <p:sp>
        <p:nvSpPr>
          <p:cNvPr id="50" name="TextBox 49">
            <a:extLst>
              <a:ext uri="{FF2B5EF4-FFF2-40B4-BE49-F238E27FC236}">
                <a16:creationId xmlns:a16="http://schemas.microsoft.com/office/drawing/2014/main" id="{1CDA5589-7793-43FC-A228-593C42693691}"/>
              </a:ext>
            </a:extLst>
          </p:cNvPr>
          <p:cNvSpPr txBox="1"/>
          <p:nvPr/>
        </p:nvSpPr>
        <p:spPr>
          <a:xfrm>
            <a:off x="339854" y="5910989"/>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Father</a:t>
            </a:r>
          </a:p>
        </p:txBody>
      </p:sp>
      <p:sp>
        <p:nvSpPr>
          <p:cNvPr id="75" name="Rectangle 74">
            <a:extLst>
              <a:ext uri="{FF2B5EF4-FFF2-40B4-BE49-F238E27FC236}">
                <a16:creationId xmlns:a16="http://schemas.microsoft.com/office/drawing/2014/main" id="{DCFA5FB8-18ED-4CEF-8D27-232B472443C9}"/>
              </a:ext>
            </a:extLst>
          </p:cNvPr>
          <p:cNvSpPr/>
          <p:nvPr/>
        </p:nvSpPr>
        <p:spPr>
          <a:xfrm>
            <a:off x="2672743" y="5799093"/>
            <a:ext cx="91440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 (100%)</a:t>
            </a:r>
          </a:p>
        </p:txBody>
      </p:sp>
      <p:grpSp>
        <p:nvGrpSpPr>
          <p:cNvPr id="8" name="Group 7">
            <a:extLst>
              <a:ext uri="{FF2B5EF4-FFF2-40B4-BE49-F238E27FC236}">
                <a16:creationId xmlns:a16="http://schemas.microsoft.com/office/drawing/2014/main" id="{2967C093-B41F-43B4-A121-F41528967C01}"/>
              </a:ext>
            </a:extLst>
          </p:cNvPr>
          <p:cNvGrpSpPr/>
          <p:nvPr/>
        </p:nvGrpSpPr>
        <p:grpSpPr>
          <a:xfrm>
            <a:off x="2696728" y="6497020"/>
            <a:ext cx="571731" cy="343040"/>
            <a:chOff x="6470754" y="2757955"/>
            <a:chExt cx="571731" cy="343040"/>
          </a:xfrm>
        </p:grpSpPr>
        <p:sp>
          <p:nvSpPr>
            <p:cNvPr id="86" name="Rectangle 85">
              <a:extLst>
                <a:ext uri="{FF2B5EF4-FFF2-40B4-BE49-F238E27FC236}">
                  <a16:creationId xmlns:a16="http://schemas.microsoft.com/office/drawing/2014/main" id="{CD7F59DE-2AAF-47A5-9EE9-EF05045DCFD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1F9A238-A2FA-4348-9310-98FE264CC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9" name="Group 8">
            <a:extLst>
              <a:ext uri="{FF2B5EF4-FFF2-40B4-BE49-F238E27FC236}">
                <a16:creationId xmlns:a16="http://schemas.microsoft.com/office/drawing/2014/main" id="{1B36D522-99EC-429D-9C7A-845A3D6EBA26}"/>
              </a:ext>
            </a:extLst>
          </p:cNvPr>
          <p:cNvGrpSpPr/>
          <p:nvPr/>
        </p:nvGrpSpPr>
        <p:grpSpPr>
          <a:xfrm>
            <a:off x="9304999" y="6454990"/>
            <a:ext cx="2511745" cy="1188042"/>
            <a:chOff x="9304996" y="4397590"/>
            <a:chExt cx="2511745" cy="1188042"/>
          </a:xfrm>
        </p:grpSpPr>
        <p:grpSp>
          <p:nvGrpSpPr>
            <p:cNvPr id="105" name="Group 104">
              <a:extLst>
                <a:ext uri="{FF2B5EF4-FFF2-40B4-BE49-F238E27FC236}">
                  <a16:creationId xmlns:a16="http://schemas.microsoft.com/office/drawing/2014/main" id="{A648FBC3-F185-4FCD-A45C-512DD1E1294C}"/>
                </a:ext>
              </a:extLst>
            </p:cNvPr>
            <p:cNvGrpSpPr/>
            <p:nvPr/>
          </p:nvGrpSpPr>
          <p:grpSpPr>
            <a:xfrm>
              <a:off x="11245010" y="4399774"/>
              <a:ext cx="571731" cy="343040"/>
              <a:chOff x="6470754" y="2757955"/>
              <a:chExt cx="571731" cy="343040"/>
            </a:xfrm>
          </p:grpSpPr>
          <p:sp>
            <p:nvSpPr>
              <p:cNvPr id="106" name="Rectangle 105">
                <a:extLst>
                  <a:ext uri="{FF2B5EF4-FFF2-40B4-BE49-F238E27FC236}">
                    <a16:creationId xmlns:a16="http://schemas.microsoft.com/office/drawing/2014/main" id="{BDB9BA9E-6AC6-4340-8CAD-D85B836932E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106">
                <a:extLst>
                  <a:ext uri="{FF2B5EF4-FFF2-40B4-BE49-F238E27FC236}">
                    <a16:creationId xmlns:a16="http://schemas.microsoft.com/office/drawing/2014/main" id="{27A3B233-A8AA-4D29-8675-018B1DF65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08" name="Group 107">
              <a:extLst>
                <a:ext uri="{FF2B5EF4-FFF2-40B4-BE49-F238E27FC236}">
                  <a16:creationId xmlns:a16="http://schemas.microsoft.com/office/drawing/2014/main" id="{9EDF4884-ACB8-4080-81D1-941BE8EE09C1}"/>
                </a:ext>
              </a:extLst>
            </p:cNvPr>
            <p:cNvGrpSpPr/>
            <p:nvPr/>
          </p:nvGrpSpPr>
          <p:grpSpPr>
            <a:xfrm>
              <a:off x="11245010" y="4818343"/>
              <a:ext cx="571731" cy="343040"/>
              <a:chOff x="6470754" y="2757955"/>
              <a:chExt cx="571731" cy="343040"/>
            </a:xfrm>
          </p:grpSpPr>
          <p:sp>
            <p:nvSpPr>
              <p:cNvPr id="109" name="Rectangle 108">
                <a:extLst>
                  <a:ext uri="{FF2B5EF4-FFF2-40B4-BE49-F238E27FC236}">
                    <a16:creationId xmlns:a16="http://schemas.microsoft.com/office/drawing/2014/main" id="{5D67F382-CD1F-4185-ABA4-25C46A0053A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a:extLst>
                  <a:ext uri="{FF2B5EF4-FFF2-40B4-BE49-F238E27FC236}">
                    <a16:creationId xmlns:a16="http://schemas.microsoft.com/office/drawing/2014/main" id="{C37BE3B4-A16E-40BD-BE00-E9F4937E3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11" name="Group 110">
              <a:extLst>
                <a:ext uri="{FF2B5EF4-FFF2-40B4-BE49-F238E27FC236}">
                  <a16:creationId xmlns:a16="http://schemas.microsoft.com/office/drawing/2014/main" id="{CB4AC644-2CA6-4267-806E-A8329972F1F9}"/>
                </a:ext>
              </a:extLst>
            </p:cNvPr>
            <p:cNvGrpSpPr/>
            <p:nvPr/>
          </p:nvGrpSpPr>
          <p:grpSpPr>
            <a:xfrm>
              <a:off x="11245010" y="5242592"/>
              <a:ext cx="571731" cy="343040"/>
              <a:chOff x="6470754" y="2757955"/>
              <a:chExt cx="571731" cy="343040"/>
            </a:xfrm>
          </p:grpSpPr>
          <p:sp>
            <p:nvSpPr>
              <p:cNvPr id="112" name="Rectangle 111">
                <a:extLst>
                  <a:ext uri="{FF2B5EF4-FFF2-40B4-BE49-F238E27FC236}">
                    <a16:creationId xmlns:a16="http://schemas.microsoft.com/office/drawing/2014/main" id="{B5C97D59-8892-424D-96AE-5482C2A168C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12">
                <a:extLst>
                  <a:ext uri="{FF2B5EF4-FFF2-40B4-BE49-F238E27FC236}">
                    <a16:creationId xmlns:a16="http://schemas.microsoft.com/office/drawing/2014/main" id="{8FEACC73-FB7A-4CD0-9B9C-4EA77F4EA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17" name="Group 116">
              <a:extLst>
                <a:ext uri="{FF2B5EF4-FFF2-40B4-BE49-F238E27FC236}">
                  <a16:creationId xmlns:a16="http://schemas.microsoft.com/office/drawing/2014/main" id="{CF7564A0-68FE-4F72-B2D2-4AE92BB9ED6D}"/>
                </a:ext>
              </a:extLst>
            </p:cNvPr>
            <p:cNvGrpSpPr/>
            <p:nvPr/>
          </p:nvGrpSpPr>
          <p:grpSpPr>
            <a:xfrm>
              <a:off x="10598340" y="4397591"/>
              <a:ext cx="571731" cy="343040"/>
              <a:chOff x="6470754" y="2757955"/>
              <a:chExt cx="571731" cy="343040"/>
            </a:xfrm>
          </p:grpSpPr>
          <p:sp>
            <p:nvSpPr>
              <p:cNvPr id="118" name="Rectangle 117">
                <a:extLst>
                  <a:ext uri="{FF2B5EF4-FFF2-40B4-BE49-F238E27FC236}">
                    <a16:creationId xmlns:a16="http://schemas.microsoft.com/office/drawing/2014/main" id="{C8A8DAFC-5988-4D26-BB24-D51549B8817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118">
                <a:extLst>
                  <a:ext uri="{FF2B5EF4-FFF2-40B4-BE49-F238E27FC236}">
                    <a16:creationId xmlns:a16="http://schemas.microsoft.com/office/drawing/2014/main" id="{2001D555-BC1C-4F1A-925A-FCB77A1EA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20" name="Group 119">
              <a:extLst>
                <a:ext uri="{FF2B5EF4-FFF2-40B4-BE49-F238E27FC236}">
                  <a16:creationId xmlns:a16="http://schemas.microsoft.com/office/drawing/2014/main" id="{4B31192E-10CA-439D-B2EE-B3A1F5AB185D}"/>
                </a:ext>
              </a:extLst>
            </p:cNvPr>
            <p:cNvGrpSpPr/>
            <p:nvPr/>
          </p:nvGrpSpPr>
          <p:grpSpPr>
            <a:xfrm>
              <a:off x="10598340" y="4816160"/>
              <a:ext cx="571731" cy="343040"/>
              <a:chOff x="6470754" y="2757955"/>
              <a:chExt cx="571731" cy="343040"/>
            </a:xfrm>
          </p:grpSpPr>
          <p:sp>
            <p:nvSpPr>
              <p:cNvPr id="121" name="Rectangle 120">
                <a:extLst>
                  <a:ext uri="{FF2B5EF4-FFF2-40B4-BE49-F238E27FC236}">
                    <a16:creationId xmlns:a16="http://schemas.microsoft.com/office/drawing/2014/main" id="{87CA5371-4569-4CD7-BEB2-341ECB52481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 name="Picture 121">
                <a:extLst>
                  <a:ext uri="{FF2B5EF4-FFF2-40B4-BE49-F238E27FC236}">
                    <a16:creationId xmlns:a16="http://schemas.microsoft.com/office/drawing/2014/main" id="{D26BAD50-3925-4531-A692-259AFC74D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23" name="Group 122">
              <a:extLst>
                <a:ext uri="{FF2B5EF4-FFF2-40B4-BE49-F238E27FC236}">
                  <a16:creationId xmlns:a16="http://schemas.microsoft.com/office/drawing/2014/main" id="{91F66265-DF44-4170-8891-8C16EDA6D509}"/>
                </a:ext>
              </a:extLst>
            </p:cNvPr>
            <p:cNvGrpSpPr/>
            <p:nvPr/>
          </p:nvGrpSpPr>
          <p:grpSpPr>
            <a:xfrm>
              <a:off x="10598340" y="5240409"/>
              <a:ext cx="571731" cy="343040"/>
              <a:chOff x="6470754" y="2757955"/>
              <a:chExt cx="571731" cy="343040"/>
            </a:xfrm>
          </p:grpSpPr>
          <p:sp>
            <p:nvSpPr>
              <p:cNvPr id="124" name="Rectangle 123">
                <a:extLst>
                  <a:ext uri="{FF2B5EF4-FFF2-40B4-BE49-F238E27FC236}">
                    <a16:creationId xmlns:a16="http://schemas.microsoft.com/office/drawing/2014/main" id="{FC38348D-1F09-4770-AA4D-5E78ED24369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57C743CD-A7D4-49D3-8038-3F8444329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29" name="Group 128">
              <a:extLst>
                <a:ext uri="{FF2B5EF4-FFF2-40B4-BE49-F238E27FC236}">
                  <a16:creationId xmlns:a16="http://schemas.microsoft.com/office/drawing/2014/main" id="{EB95FA36-26B5-4B89-98A4-FD25B222F7CC}"/>
                </a:ext>
              </a:extLst>
            </p:cNvPr>
            <p:cNvGrpSpPr/>
            <p:nvPr/>
          </p:nvGrpSpPr>
          <p:grpSpPr>
            <a:xfrm>
              <a:off x="9951668" y="4399774"/>
              <a:ext cx="571731" cy="343040"/>
              <a:chOff x="6470754" y="2757955"/>
              <a:chExt cx="571731" cy="343040"/>
            </a:xfrm>
          </p:grpSpPr>
          <p:sp>
            <p:nvSpPr>
              <p:cNvPr id="130" name="Rectangle 129">
                <a:extLst>
                  <a:ext uri="{FF2B5EF4-FFF2-40B4-BE49-F238E27FC236}">
                    <a16:creationId xmlns:a16="http://schemas.microsoft.com/office/drawing/2014/main" id="{A0822E8A-69D8-4858-A3A9-762B8888F49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270CD858-AAE4-44F4-BA34-13AD68421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32" name="Group 131">
              <a:extLst>
                <a:ext uri="{FF2B5EF4-FFF2-40B4-BE49-F238E27FC236}">
                  <a16:creationId xmlns:a16="http://schemas.microsoft.com/office/drawing/2014/main" id="{3D31A5DF-FEC2-4D17-9C5E-B6BDCD648260}"/>
                </a:ext>
              </a:extLst>
            </p:cNvPr>
            <p:cNvGrpSpPr/>
            <p:nvPr/>
          </p:nvGrpSpPr>
          <p:grpSpPr>
            <a:xfrm>
              <a:off x="9951668" y="4818343"/>
              <a:ext cx="571731" cy="343040"/>
              <a:chOff x="6470754" y="2757955"/>
              <a:chExt cx="571731" cy="343040"/>
            </a:xfrm>
          </p:grpSpPr>
          <p:sp>
            <p:nvSpPr>
              <p:cNvPr id="133" name="Rectangle 132">
                <a:extLst>
                  <a:ext uri="{FF2B5EF4-FFF2-40B4-BE49-F238E27FC236}">
                    <a16:creationId xmlns:a16="http://schemas.microsoft.com/office/drawing/2014/main" id="{5E89EB10-816E-4DE2-9E42-3D687F47165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a:extLst>
                  <a:ext uri="{FF2B5EF4-FFF2-40B4-BE49-F238E27FC236}">
                    <a16:creationId xmlns:a16="http://schemas.microsoft.com/office/drawing/2014/main" id="{81515CCC-536D-4DD4-BECC-D2DFB2FF3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35" name="Group 134">
              <a:extLst>
                <a:ext uri="{FF2B5EF4-FFF2-40B4-BE49-F238E27FC236}">
                  <a16:creationId xmlns:a16="http://schemas.microsoft.com/office/drawing/2014/main" id="{687B24D1-A29B-420E-9E5D-0A36195F8AAE}"/>
                </a:ext>
              </a:extLst>
            </p:cNvPr>
            <p:cNvGrpSpPr/>
            <p:nvPr/>
          </p:nvGrpSpPr>
          <p:grpSpPr>
            <a:xfrm>
              <a:off x="9951668" y="5242592"/>
              <a:ext cx="571731" cy="343040"/>
              <a:chOff x="6470754" y="2757955"/>
              <a:chExt cx="571731" cy="343040"/>
            </a:xfrm>
          </p:grpSpPr>
          <p:sp>
            <p:nvSpPr>
              <p:cNvPr id="136" name="Rectangle 135">
                <a:extLst>
                  <a:ext uri="{FF2B5EF4-FFF2-40B4-BE49-F238E27FC236}">
                    <a16:creationId xmlns:a16="http://schemas.microsoft.com/office/drawing/2014/main" id="{CC9CE6EE-E1E7-4E43-A8FE-13320E79DE1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id="{F82DF2F3-55AD-4131-AB94-B2813F66D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41" name="Group 140">
              <a:extLst>
                <a:ext uri="{FF2B5EF4-FFF2-40B4-BE49-F238E27FC236}">
                  <a16:creationId xmlns:a16="http://schemas.microsoft.com/office/drawing/2014/main" id="{269E9988-D592-4328-A91C-713AA160B4EF}"/>
                </a:ext>
              </a:extLst>
            </p:cNvPr>
            <p:cNvGrpSpPr/>
            <p:nvPr/>
          </p:nvGrpSpPr>
          <p:grpSpPr>
            <a:xfrm>
              <a:off x="9304996" y="4397590"/>
              <a:ext cx="571731" cy="343040"/>
              <a:chOff x="6470754" y="2757955"/>
              <a:chExt cx="571731" cy="343040"/>
            </a:xfrm>
          </p:grpSpPr>
          <p:sp>
            <p:nvSpPr>
              <p:cNvPr id="142" name="Rectangle 141">
                <a:extLst>
                  <a:ext uri="{FF2B5EF4-FFF2-40B4-BE49-F238E27FC236}">
                    <a16:creationId xmlns:a16="http://schemas.microsoft.com/office/drawing/2014/main" id="{312B7800-DDB8-47EA-A2A2-1CDD2450ABB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142">
                <a:extLst>
                  <a:ext uri="{FF2B5EF4-FFF2-40B4-BE49-F238E27FC236}">
                    <a16:creationId xmlns:a16="http://schemas.microsoft.com/office/drawing/2014/main" id="{229D92DA-E870-495F-B91A-41C7F1A48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44" name="Group 143">
              <a:extLst>
                <a:ext uri="{FF2B5EF4-FFF2-40B4-BE49-F238E27FC236}">
                  <a16:creationId xmlns:a16="http://schemas.microsoft.com/office/drawing/2014/main" id="{D23893C1-079C-4987-B664-DB0489E4D358}"/>
                </a:ext>
              </a:extLst>
            </p:cNvPr>
            <p:cNvGrpSpPr/>
            <p:nvPr/>
          </p:nvGrpSpPr>
          <p:grpSpPr>
            <a:xfrm>
              <a:off x="9304996" y="4816159"/>
              <a:ext cx="571731" cy="343040"/>
              <a:chOff x="6470754" y="2757955"/>
              <a:chExt cx="571731" cy="343040"/>
            </a:xfrm>
          </p:grpSpPr>
          <p:sp>
            <p:nvSpPr>
              <p:cNvPr id="145" name="Rectangle 144">
                <a:extLst>
                  <a:ext uri="{FF2B5EF4-FFF2-40B4-BE49-F238E27FC236}">
                    <a16:creationId xmlns:a16="http://schemas.microsoft.com/office/drawing/2014/main" id="{1E6C68C1-F1E9-49DD-ABD9-CC6D6449065B}"/>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a:extLst>
                  <a:ext uri="{FF2B5EF4-FFF2-40B4-BE49-F238E27FC236}">
                    <a16:creationId xmlns:a16="http://schemas.microsoft.com/office/drawing/2014/main" id="{8EE997A6-C020-4ED5-B215-48122F513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47" name="Group 146">
              <a:extLst>
                <a:ext uri="{FF2B5EF4-FFF2-40B4-BE49-F238E27FC236}">
                  <a16:creationId xmlns:a16="http://schemas.microsoft.com/office/drawing/2014/main" id="{141A2983-D6E9-49BF-AD18-949142A76E17}"/>
                </a:ext>
              </a:extLst>
            </p:cNvPr>
            <p:cNvGrpSpPr/>
            <p:nvPr/>
          </p:nvGrpSpPr>
          <p:grpSpPr>
            <a:xfrm>
              <a:off x="9304996" y="5240408"/>
              <a:ext cx="571731" cy="343040"/>
              <a:chOff x="6470754" y="2757955"/>
              <a:chExt cx="571731" cy="343040"/>
            </a:xfrm>
          </p:grpSpPr>
          <p:sp>
            <p:nvSpPr>
              <p:cNvPr id="148" name="Rectangle 147">
                <a:extLst>
                  <a:ext uri="{FF2B5EF4-FFF2-40B4-BE49-F238E27FC236}">
                    <a16:creationId xmlns:a16="http://schemas.microsoft.com/office/drawing/2014/main" id="{E18A2004-7007-4486-9B90-CD4D0EAFE9E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148">
                <a:extLst>
                  <a:ext uri="{FF2B5EF4-FFF2-40B4-BE49-F238E27FC236}">
                    <a16:creationId xmlns:a16="http://schemas.microsoft.com/office/drawing/2014/main" id="{3ED9AAD3-0CD4-4E9D-A95F-0363E2476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189" name="Group 188">
            <a:extLst>
              <a:ext uri="{FF2B5EF4-FFF2-40B4-BE49-F238E27FC236}">
                <a16:creationId xmlns:a16="http://schemas.microsoft.com/office/drawing/2014/main" id="{93215773-A7ED-4344-843E-CD7BAE3517F0}"/>
              </a:ext>
            </a:extLst>
          </p:cNvPr>
          <p:cNvGrpSpPr/>
          <p:nvPr/>
        </p:nvGrpSpPr>
        <p:grpSpPr>
          <a:xfrm>
            <a:off x="6618024" y="6454990"/>
            <a:ext cx="2511745" cy="1188042"/>
            <a:chOff x="9304996" y="4397590"/>
            <a:chExt cx="2511745" cy="1188042"/>
          </a:xfrm>
        </p:grpSpPr>
        <p:grpSp>
          <p:nvGrpSpPr>
            <p:cNvPr id="190" name="Group 189">
              <a:extLst>
                <a:ext uri="{FF2B5EF4-FFF2-40B4-BE49-F238E27FC236}">
                  <a16:creationId xmlns:a16="http://schemas.microsoft.com/office/drawing/2014/main" id="{42ECEAC2-240D-4108-B5A7-5B556E375316}"/>
                </a:ext>
              </a:extLst>
            </p:cNvPr>
            <p:cNvGrpSpPr/>
            <p:nvPr/>
          </p:nvGrpSpPr>
          <p:grpSpPr>
            <a:xfrm>
              <a:off x="11245010" y="4399774"/>
              <a:ext cx="571731" cy="343040"/>
              <a:chOff x="6470754" y="2757955"/>
              <a:chExt cx="571731" cy="343040"/>
            </a:xfrm>
          </p:grpSpPr>
          <p:sp>
            <p:nvSpPr>
              <p:cNvPr id="224" name="Rectangle 223">
                <a:extLst>
                  <a:ext uri="{FF2B5EF4-FFF2-40B4-BE49-F238E27FC236}">
                    <a16:creationId xmlns:a16="http://schemas.microsoft.com/office/drawing/2014/main" id="{B2E58943-0B3D-45D5-BDCE-2B071AAF70C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 name="Picture 224">
                <a:extLst>
                  <a:ext uri="{FF2B5EF4-FFF2-40B4-BE49-F238E27FC236}">
                    <a16:creationId xmlns:a16="http://schemas.microsoft.com/office/drawing/2014/main" id="{19120E8F-F68F-4AC0-A434-ABDF66FCF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1" name="Group 190">
              <a:extLst>
                <a:ext uri="{FF2B5EF4-FFF2-40B4-BE49-F238E27FC236}">
                  <a16:creationId xmlns:a16="http://schemas.microsoft.com/office/drawing/2014/main" id="{8F02DB46-7B9E-4DAF-9C8D-9BC16BB0DB00}"/>
                </a:ext>
              </a:extLst>
            </p:cNvPr>
            <p:cNvGrpSpPr/>
            <p:nvPr/>
          </p:nvGrpSpPr>
          <p:grpSpPr>
            <a:xfrm>
              <a:off x="11245010" y="4818343"/>
              <a:ext cx="571731" cy="343040"/>
              <a:chOff x="6470754" y="2757955"/>
              <a:chExt cx="571731" cy="343040"/>
            </a:xfrm>
          </p:grpSpPr>
          <p:sp>
            <p:nvSpPr>
              <p:cNvPr id="222" name="Rectangle 221">
                <a:extLst>
                  <a:ext uri="{FF2B5EF4-FFF2-40B4-BE49-F238E27FC236}">
                    <a16:creationId xmlns:a16="http://schemas.microsoft.com/office/drawing/2014/main" id="{E02BB2E2-DB32-4544-B25A-721D731CA37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3" name="Picture 222">
                <a:extLst>
                  <a:ext uri="{FF2B5EF4-FFF2-40B4-BE49-F238E27FC236}">
                    <a16:creationId xmlns:a16="http://schemas.microsoft.com/office/drawing/2014/main" id="{08399B5C-BEE5-4952-BCDE-ACBA12B02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2" name="Group 191">
              <a:extLst>
                <a:ext uri="{FF2B5EF4-FFF2-40B4-BE49-F238E27FC236}">
                  <a16:creationId xmlns:a16="http://schemas.microsoft.com/office/drawing/2014/main" id="{327EC71D-2BFD-4CED-A32D-B41414AE2C31}"/>
                </a:ext>
              </a:extLst>
            </p:cNvPr>
            <p:cNvGrpSpPr/>
            <p:nvPr/>
          </p:nvGrpSpPr>
          <p:grpSpPr>
            <a:xfrm>
              <a:off x="11245010" y="5242592"/>
              <a:ext cx="571731" cy="343040"/>
              <a:chOff x="6470754" y="2757955"/>
              <a:chExt cx="571731" cy="343040"/>
            </a:xfrm>
          </p:grpSpPr>
          <p:sp>
            <p:nvSpPr>
              <p:cNvPr id="220" name="Rectangle 219">
                <a:extLst>
                  <a:ext uri="{FF2B5EF4-FFF2-40B4-BE49-F238E27FC236}">
                    <a16:creationId xmlns:a16="http://schemas.microsoft.com/office/drawing/2014/main" id="{2A9FDFFE-C92F-44EE-B0D6-BFD26CB5FEA5}"/>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1" name="Picture 220">
                <a:extLst>
                  <a:ext uri="{FF2B5EF4-FFF2-40B4-BE49-F238E27FC236}">
                    <a16:creationId xmlns:a16="http://schemas.microsoft.com/office/drawing/2014/main" id="{08FB7741-CFD3-4741-8DAC-25F715744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3" name="Group 192">
              <a:extLst>
                <a:ext uri="{FF2B5EF4-FFF2-40B4-BE49-F238E27FC236}">
                  <a16:creationId xmlns:a16="http://schemas.microsoft.com/office/drawing/2014/main" id="{166B129B-3267-4251-9962-5D5048FD5437}"/>
                </a:ext>
              </a:extLst>
            </p:cNvPr>
            <p:cNvGrpSpPr/>
            <p:nvPr/>
          </p:nvGrpSpPr>
          <p:grpSpPr>
            <a:xfrm>
              <a:off x="10598340" y="4397591"/>
              <a:ext cx="571731" cy="343040"/>
              <a:chOff x="6470754" y="2757955"/>
              <a:chExt cx="571731" cy="343040"/>
            </a:xfrm>
          </p:grpSpPr>
          <p:sp>
            <p:nvSpPr>
              <p:cNvPr id="218" name="Rectangle 217">
                <a:extLst>
                  <a:ext uri="{FF2B5EF4-FFF2-40B4-BE49-F238E27FC236}">
                    <a16:creationId xmlns:a16="http://schemas.microsoft.com/office/drawing/2014/main" id="{1C82FB56-B0AE-4944-933D-C752AF8A4A22}"/>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9" name="Picture 218">
                <a:extLst>
                  <a:ext uri="{FF2B5EF4-FFF2-40B4-BE49-F238E27FC236}">
                    <a16:creationId xmlns:a16="http://schemas.microsoft.com/office/drawing/2014/main" id="{A58AF473-B0CE-45EF-8BC0-B7A76066E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4" name="Group 193">
              <a:extLst>
                <a:ext uri="{FF2B5EF4-FFF2-40B4-BE49-F238E27FC236}">
                  <a16:creationId xmlns:a16="http://schemas.microsoft.com/office/drawing/2014/main" id="{6587CEEF-9F48-47FD-A245-CCC506A87A5C}"/>
                </a:ext>
              </a:extLst>
            </p:cNvPr>
            <p:cNvGrpSpPr/>
            <p:nvPr/>
          </p:nvGrpSpPr>
          <p:grpSpPr>
            <a:xfrm>
              <a:off x="10598340" y="4816160"/>
              <a:ext cx="571731" cy="343040"/>
              <a:chOff x="6470754" y="2757955"/>
              <a:chExt cx="571731" cy="343040"/>
            </a:xfrm>
          </p:grpSpPr>
          <p:sp>
            <p:nvSpPr>
              <p:cNvPr id="216" name="Rectangle 215">
                <a:extLst>
                  <a:ext uri="{FF2B5EF4-FFF2-40B4-BE49-F238E27FC236}">
                    <a16:creationId xmlns:a16="http://schemas.microsoft.com/office/drawing/2014/main" id="{9587C8BC-9370-4FD4-8319-94542D13206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7" name="Picture 216">
                <a:extLst>
                  <a:ext uri="{FF2B5EF4-FFF2-40B4-BE49-F238E27FC236}">
                    <a16:creationId xmlns:a16="http://schemas.microsoft.com/office/drawing/2014/main" id="{6F77012A-0E2C-4027-81E7-F6959A1DB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5" name="Group 194">
              <a:extLst>
                <a:ext uri="{FF2B5EF4-FFF2-40B4-BE49-F238E27FC236}">
                  <a16:creationId xmlns:a16="http://schemas.microsoft.com/office/drawing/2014/main" id="{FE78FC25-6AF7-45FA-8EEA-D8A13F4C849C}"/>
                </a:ext>
              </a:extLst>
            </p:cNvPr>
            <p:cNvGrpSpPr/>
            <p:nvPr/>
          </p:nvGrpSpPr>
          <p:grpSpPr>
            <a:xfrm>
              <a:off x="10598340" y="5240409"/>
              <a:ext cx="571731" cy="343040"/>
              <a:chOff x="6470754" y="2757955"/>
              <a:chExt cx="571731" cy="343040"/>
            </a:xfrm>
          </p:grpSpPr>
          <p:sp>
            <p:nvSpPr>
              <p:cNvPr id="214" name="Rectangle 213">
                <a:extLst>
                  <a:ext uri="{FF2B5EF4-FFF2-40B4-BE49-F238E27FC236}">
                    <a16:creationId xmlns:a16="http://schemas.microsoft.com/office/drawing/2014/main" id="{37E1B836-1CF8-45AC-8009-E86330A0656B}"/>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 name="Picture 214">
                <a:extLst>
                  <a:ext uri="{FF2B5EF4-FFF2-40B4-BE49-F238E27FC236}">
                    <a16:creationId xmlns:a16="http://schemas.microsoft.com/office/drawing/2014/main" id="{640526BD-ECAB-4F91-98DB-D1FF39EDD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6" name="Group 195">
              <a:extLst>
                <a:ext uri="{FF2B5EF4-FFF2-40B4-BE49-F238E27FC236}">
                  <a16:creationId xmlns:a16="http://schemas.microsoft.com/office/drawing/2014/main" id="{1E010162-5250-45BE-8184-6BAC1C93A3F1}"/>
                </a:ext>
              </a:extLst>
            </p:cNvPr>
            <p:cNvGrpSpPr/>
            <p:nvPr/>
          </p:nvGrpSpPr>
          <p:grpSpPr>
            <a:xfrm>
              <a:off x="9951668" y="4399774"/>
              <a:ext cx="571731" cy="343040"/>
              <a:chOff x="6470754" y="2757955"/>
              <a:chExt cx="571731" cy="343040"/>
            </a:xfrm>
          </p:grpSpPr>
          <p:sp>
            <p:nvSpPr>
              <p:cNvPr id="212" name="Rectangle 211">
                <a:extLst>
                  <a:ext uri="{FF2B5EF4-FFF2-40B4-BE49-F238E27FC236}">
                    <a16:creationId xmlns:a16="http://schemas.microsoft.com/office/drawing/2014/main" id="{E981AD9E-165B-4063-B153-D2C62120EBC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3" name="Picture 212">
                <a:extLst>
                  <a:ext uri="{FF2B5EF4-FFF2-40B4-BE49-F238E27FC236}">
                    <a16:creationId xmlns:a16="http://schemas.microsoft.com/office/drawing/2014/main" id="{39FD3E9C-C4FC-4E32-8B73-40FB93D1C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7" name="Group 196">
              <a:extLst>
                <a:ext uri="{FF2B5EF4-FFF2-40B4-BE49-F238E27FC236}">
                  <a16:creationId xmlns:a16="http://schemas.microsoft.com/office/drawing/2014/main" id="{591AE111-7CC2-46AE-AE48-D62B6897128D}"/>
                </a:ext>
              </a:extLst>
            </p:cNvPr>
            <p:cNvGrpSpPr/>
            <p:nvPr/>
          </p:nvGrpSpPr>
          <p:grpSpPr>
            <a:xfrm>
              <a:off x="9951668" y="4818343"/>
              <a:ext cx="571731" cy="343040"/>
              <a:chOff x="6470754" y="2757955"/>
              <a:chExt cx="571731" cy="343040"/>
            </a:xfrm>
          </p:grpSpPr>
          <p:sp>
            <p:nvSpPr>
              <p:cNvPr id="210" name="Rectangle 209">
                <a:extLst>
                  <a:ext uri="{FF2B5EF4-FFF2-40B4-BE49-F238E27FC236}">
                    <a16:creationId xmlns:a16="http://schemas.microsoft.com/office/drawing/2014/main" id="{8067CF52-F303-4C06-982F-2B077B56A72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1" name="Picture 210">
                <a:extLst>
                  <a:ext uri="{FF2B5EF4-FFF2-40B4-BE49-F238E27FC236}">
                    <a16:creationId xmlns:a16="http://schemas.microsoft.com/office/drawing/2014/main" id="{FB3047B2-2237-44CF-B2B8-6F43211FD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8" name="Group 197">
              <a:extLst>
                <a:ext uri="{FF2B5EF4-FFF2-40B4-BE49-F238E27FC236}">
                  <a16:creationId xmlns:a16="http://schemas.microsoft.com/office/drawing/2014/main" id="{9C5E7D33-AFB1-4CD0-8E96-452EA5787ED9}"/>
                </a:ext>
              </a:extLst>
            </p:cNvPr>
            <p:cNvGrpSpPr/>
            <p:nvPr/>
          </p:nvGrpSpPr>
          <p:grpSpPr>
            <a:xfrm>
              <a:off x="9951668" y="5242592"/>
              <a:ext cx="571731" cy="343040"/>
              <a:chOff x="6470754" y="2757955"/>
              <a:chExt cx="571731" cy="343040"/>
            </a:xfrm>
          </p:grpSpPr>
          <p:sp>
            <p:nvSpPr>
              <p:cNvPr id="208" name="Rectangle 207">
                <a:extLst>
                  <a:ext uri="{FF2B5EF4-FFF2-40B4-BE49-F238E27FC236}">
                    <a16:creationId xmlns:a16="http://schemas.microsoft.com/office/drawing/2014/main" id="{DAC5EB62-9078-41D8-AB8B-ED50FE66D5A6}"/>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08">
                <a:extLst>
                  <a:ext uri="{FF2B5EF4-FFF2-40B4-BE49-F238E27FC236}">
                    <a16:creationId xmlns:a16="http://schemas.microsoft.com/office/drawing/2014/main" id="{DE3953E3-39E2-475A-8125-00A297FBF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9" name="Group 198">
              <a:extLst>
                <a:ext uri="{FF2B5EF4-FFF2-40B4-BE49-F238E27FC236}">
                  <a16:creationId xmlns:a16="http://schemas.microsoft.com/office/drawing/2014/main" id="{5CD268F1-A668-4259-B2DF-C35313D34369}"/>
                </a:ext>
              </a:extLst>
            </p:cNvPr>
            <p:cNvGrpSpPr/>
            <p:nvPr/>
          </p:nvGrpSpPr>
          <p:grpSpPr>
            <a:xfrm>
              <a:off x="9304996" y="4397590"/>
              <a:ext cx="571731" cy="343040"/>
              <a:chOff x="6470754" y="2757955"/>
              <a:chExt cx="571731" cy="343040"/>
            </a:xfrm>
          </p:grpSpPr>
          <p:sp>
            <p:nvSpPr>
              <p:cNvPr id="206" name="Rectangle 205">
                <a:extLst>
                  <a:ext uri="{FF2B5EF4-FFF2-40B4-BE49-F238E27FC236}">
                    <a16:creationId xmlns:a16="http://schemas.microsoft.com/office/drawing/2014/main" id="{8B84D65A-AF63-40DA-8185-002E70D3A03E}"/>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 name="Picture 206">
                <a:extLst>
                  <a:ext uri="{FF2B5EF4-FFF2-40B4-BE49-F238E27FC236}">
                    <a16:creationId xmlns:a16="http://schemas.microsoft.com/office/drawing/2014/main" id="{4A965897-3804-4376-BBB2-71FCD6CF1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00" name="Group 199">
              <a:extLst>
                <a:ext uri="{FF2B5EF4-FFF2-40B4-BE49-F238E27FC236}">
                  <a16:creationId xmlns:a16="http://schemas.microsoft.com/office/drawing/2014/main" id="{1DCB5138-1447-4C26-AFFC-0D26A41664B8}"/>
                </a:ext>
              </a:extLst>
            </p:cNvPr>
            <p:cNvGrpSpPr/>
            <p:nvPr/>
          </p:nvGrpSpPr>
          <p:grpSpPr>
            <a:xfrm>
              <a:off x="9304996" y="4816159"/>
              <a:ext cx="571731" cy="343040"/>
              <a:chOff x="6470754" y="2757955"/>
              <a:chExt cx="571731" cy="343040"/>
            </a:xfrm>
          </p:grpSpPr>
          <p:sp>
            <p:nvSpPr>
              <p:cNvPr id="204" name="Rectangle 203">
                <a:extLst>
                  <a:ext uri="{FF2B5EF4-FFF2-40B4-BE49-F238E27FC236}">
                    <a16:creationId xmlns:a16="http://schemas.microsoft.com/office/drawing/2014/main" id="{A3A97487-3AE5-4C17-A248-AB0FEE3F4CC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a:extLst>
                  <a:ext uri="{FF2B5EF4-FFF2-40B4-BE49-F238E27FC236}">
                    <a16:creationId xmlns:a16="http://schemas.microsoft.com/office/drawing/2014/main" id="{B5C4E746-E042-4188-A4E7-68E0506F2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01" name="Group 200">
              <a:extLst>
                <a:ext uri="{FF2B5EF4-FFF2-40B4-BE49-F238E27FC236}">
                  <a16:creationId xmlns:a16="http://schemas.microsoft.com/office/drawing/2014/main" id="{1BC67E25-9F30-406D-A996-3D75C65F7BA4}"/>
                </a:ext>
              </a:extLst>
            </p:cNvPr>
            <p:cNvGrpSpPr/>
            <p:nvPr/>
          </p:nvGrpSpPr>
          <p:grpSpPr>
            <a:xfrm>
              <a:off x="9304996" y="5240408"/>
              <a:ext cx="571731" cy="343040"/>
              <a:chOff x="6470754" y="2757955"/>
              <a:chExt cx="571731" cy="343040"/>
            </a:xfrm>
          </p:grpSpPr>
          <p:sp>
            <p:nvSpPr>
              <p:cNvPr id="202" name="Rectangle 201">
                <a:extLst>
                  <a:ext uri="{FF2B5EF4-FFF2-40B4-BE49-F238E27FC236}">
                    <a16:creationId xmlns:a16="http://schemas.microsoft.com/office/drawing/2014/main" id="{BB41F13A-2F44-4CC8-B2DF-9293DEB9A6C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3" name="Picture 202">
                <a:extLst>
                  <a:ext uri="{FF2B5EF4-FFF2-40B4-BE49-F238E27FC236}">
                    <a16:creationId xmlns:a16="http://schemas.microsoft.com/office/drawing/2014/main" id="{93E81D8B-0954-4CD5-B731-FBF1CD07A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226" name="Group 225">
            <a:extLst>
              <a:ext uri="{FF2B5EF4-FFF2-40B4-BE49-F238E27FC236}">
                <a16:creationId xmlns:a16="http://schemas.microsoft.com/office/drawing/2014/main" id="{7F9003F7-47C2-47B6-9279-4710E2234EEA}"/>
              </a:ext>
            </a:extLst>
          </p:cNvPr>
          <p:cNvGrpSpPr/>
          <p:nvPr/>
        </p:nvGrpSpPr>
        <p:grpSpPr>
          <a:xfrm>
            <a:off x="9304999" y="7771806"/>
            <a:ext cx="2511745" cy="1188042"/>
            <a:chOff x="9304996" y="4397590"/>
            <a:chExt cx="2511745" cy="1188042"/>
          </a:xfrm>
        </p:grpSpPr>
        <p:grpSp>
          <p:nvGrpSpPr>
            <p:cNvPr id="227" name="Group 226">
              <a:extLst>
                <a:ext uri="{FF2B5EF4-FFF2-40B4-BE49-F238E27FC236}">
                  <a16:creationId xmlns:a16="http://schemas.microsoft.com/office/drawing/2014/main" id="{7FD0FE7E-F1D8-43A0-BF50-3BDF8271264A}"/>
                </a:ext>
              </a:extLst>
            </p:cNvPr>
            <p:cNvGrpSpPr/>
            <p:nvPr/>
          </p:nvGrpSpPr>
          <p:grpSpPr>
            <a:xfrm>
              <a:off x="11245010" y="4399774"/>
              <a:ext cx="571731" cy="343040"/>
              <a:chOff x="6470754" y="2757955"/>
              <a:chExt cx="571731" cy="343040"/>
            </a:xfrm>
          </p:grpSpPr>
          <p:sp>
            <p:nvSpPr>
              <p:cNvPr id="261" name="Rectangle 260">
                <a:extLst>
                  <a:ext uri="{FF2B5EF4-FFF2-40B4-BE49-F238E27FC236}">
                    <a16:creationId xmlns:a16="http://schemas.microsoft.com/office/drawing/2014/main" id="{FD88840E-92F2-4762-8849-F74E308BE88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2" name="Picture 261">
                <a:extLst>
                  <a:ext uri="{FF2B5EF4-FFF2-40B4-BE49-F238E27FC236}">
                    <a16:creationId xmlns:a16="http://schemas.microsoft.com/office/drawing/2014/main" id="{DCF907FB-E650-48D6-B224-E335AA839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28" name="Group 227">
              <a:extLst>
                <a:ext uri="{FF2B5EF4-FFF2-40B4-BE49-F238E27FC236}">
                  <a16:creationId xmlns:a16="http://schemas.microsoft.com/office/drawing/2014/main" id="{727F0B4B-7B0C-4017-A65E-85878012E8E5}"/>
                </a:ext>
              </a:extLst>
            </p:cNvPr>
            <p:cNvGrpSpPr/>
            <p:nvPr/>
          </p:nvGrpSpPr>
          <p:grpSpPr>
            <a:xfrm>
              <a:off x="11245010" y="4818343"/>
              <a:ext cx="571731" cy="343040"/>
              <a:chOff x="6470754" y="2757955"/>
              <a:chExt cx="571731" cy="343040"/>
            </a:xfrm>
          </p:grpSpPr>
          <p:sp>
            <p:nvSpPr>
              <p:cNvPr id="259" name="Rectangle 258">
                <a:extLst>
                  <a:ext uri="{FF2B5EF4-FFF2-40B4-BE49-F238E27FC236}">
                    <a16:creationId xmlns:a16="http://schemas.microsoft.com/office/drawing/2014/main" id="{D609CDBD-FC0A-485B-880F-38167643C44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0" name="Picture 259">
                <a:extLst>
                  <a:ext uri="{FF2B5EF4-FFF2-40B4-BE49-F238E27FC236}">
                    <a16:creationId xmlns:a16="http://schemas.microsoft.com/office/drawing/2014/main" id="{99B7AF36-933B-45AB-9405-AA7127AB4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29" name="Group 228">
              <a:extLst>
                <a:ext uri="{FF2B5EF4-FFF2-40B4-BE49-F238E27FC236}">
                  <a16:creationId xmlns:a16="http://schemas.microsoft.com/office/drawing/2014/main" id="{4AAFAF21-B010-4489-ACF5-3E66BF64D378}"/>
                </a:ext>
              </a:extLst>
            </p:cNvPr>
            <p:cNvGrpSpPr/>
            <p:nvPr/>
          </p:nvGrpSpPr>
          <p:grpSpPr>
            <a:xfrm>
              <a:off x="11245010" y="5242592"/>
              <a:ext cx="571731" cy="343040"/>
              <a:chOff x="6470754" y="2757955"/>
              <a:chExt cx="571731" cy="343040"/>
            </a:xfrm>
          </p:grpSpPr>
          <p:sp>
            <p:nvSpPr>
              <p:cNvPr id="257" name="Rectangle 256">
                <a:extLst>
                  <a:ext uri="{FF2B5EF4-FFF2-40B4-BE49-F238E27FC236}">
                    <a16:creationId xmlns:a16="http://schemas.microsoft.com/office/drawing/2014/main" id="{DB99693C-7E13-4181-BA7D-1625EB17100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8" name="Picture 257">
                <a:extLst>
                  <a:ext uri="{FF2B5EF4-FFF2-40B4-BE49-F238E27FC236}">
                    <a16:creationId xmlns:a16="http://schemas.microsoft.com/office/drawing/2014/main" id="{C582E0E4-23E3-4309-923D-CC539EEBF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0" name="Group 229">
              <a:extLst>
                <a:ext uri="{FF2B5EF4-FFF2-40B4-BE49-F238E27FC236}">
                  <a16:creationId xmlns:a16="http://schemas.microsoft.com/office/drawing/2014/main" id="{E0B0A1AA-EBFD-4BA3-820E-08C825ACD9D0}"/>
                </a:ext>
              </a:extLst>
            </p:cNvPr>
            <p:cNvGrpSpPr/>
            <p:nvPr/>
          </p:nvGrpSpPr>
          <p:grpSpPr>
            <a:xfrm>
              <a:off x="10598340" y="4397591"/>
              <a:ext cx="571731" cy="343040"/>
              <a:chOff x="6470754" y="2757955"/>
              <a:chExt cx="571731" cy="343040"/>
            </a:xfrm>
          </p:grpSpPr>
          <p:sp>
            <p:nvSpPr>
              <p:cNvPr id="255" name="Rectangle 254">
                <a:extLst>
                  <a:ext uri="{FF2B5EF4-FFF2-40B4-BE49-F238E27FC236}">
                    <a16:creationId xmlns:a16="http://schemas.microsoft.com/office/drawing/2014/main" id="{F48FE778-191C-476E-8BFF-DD1D7182115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6" name="Picture 255">
                <a:extLst>
                  <a:ext uri="{FF2B5EF4-FFF2-40B4-BE49-F238E27FC236}">
                    <a16:creationId xmlns:a16="http://schemas.microsoft.com/office/drawing/2014/main" id="{C239881D-E02B-4B1C-90ED-6999C8641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1" name="Group 230">
              <a:extLst>
                <a:ext uri="{FF2B5EF4-FFF2-40B4-BE49-F238E27FC236}">
                  <a16:creationId xmlns:a16="http://schemas.microsoft.com/office/drawing/2014/main" id="{9EDB8D05-7CEB-4CEF-9D58-8B4E947E8907}"/>
                </a:ext>
              </a:extLst>
            </p:cNvPr>
            <p:cNvGrpSpPr/>
            <p:nvPr/>
          </p:nvGrpSpPr>
          <p:grpSpPr>
            <a:xfrm>
              <a:off x="10598340" y="4816160"/>
              <a:ext cx="571731" cy="343040"/>
              <a:chOff x="6470754" y="2757955"/>
              <a:chExt cx="571731" cy="343040"/>
            </a:xfrm>
          </p:grpSpPr>
          <p:sp>
            <p:nvSpPr>
              <p:cNvPr id="253" name="Rectangle 252">
                <a:extLst>
                  <a:ext uri="{FF2B5EF4-FFF2-40B4-BE49-F238E27FC236}">
                    <a16:creationId xmlns:a16="http://schemas.microsoft.com/office/drawing/2014/main" id="{CDA73BF8-9DC1-42A6-A58C-A6BE2394AD6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4" name="Picture 253">
                <a:extLst>
                  <a:ext uri="{FF2B5EF4-FFF2-40B4-BE49-F238E27FC236}">
                    <a16:creationId xmlns:a16="http://schemas.microsoft.com/office/drawing/2014/main" id="{927AA4C3-07E3-4955-8DD7-0711EFAA2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2" name="Group 231">
              <a:extLst>
                <a:ext uri="{FF2B5EF4-FFF2-40B4-BE49-F238E27FC236}">
                  <a16:creationId xmlns:a16="http://schemas.microsoft.com/office/drawing/2014/main" id="{5BD81883-72EC-4314-9396-7228CF91273B}"/>
                </a:ext>
              </a:extLst>
            </p:cNvPr>
            <p:cNvGrpSpPr/>
            <p:nvPr/>
          </p:nvGrpSpPr>
          <p:grpSpPr>
            <a:xfrm>
              <a:off x="10598340" y="5240409"/>
              <a:ext cx="571731" cy="343040"/>
              <a:chOff x="6470754" y="2757955"/>
              <a:chExt cx="571731" cy="343040"/>
            </a:xfrm>
          </p:grpSpPr>
          <p:sp>
            <p:nvSpPr>
              <p:cNvPr id="251" name="Rectangle 250">
                <a:extLst>
                  <a:ext uri="{FF2B5EF4-FFF2-40B4-BE49-F238E27FC236}">
                    <a16:creationId xmlns:a16="http://schemas.microsoft.com/office/drawing/2014/main" id="{2730FC75-C05D-461C-A930-B7B8D8C8BDF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2" name="Picture 251">
                <a:extLst>
                  <a:ext uri="{FF2B5EF4-FFF2-40B4-BE49-F238E27FC236}">
                    <a16:creationId xmlns:a16="http://schemas.microsoft.com/office/drawing/2014/main" id="{5B4DEB47-F068-4D3B-813B-0C86CB0C0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3" name="Group 232">
              <a:extLst>
                <a:ext uri="{FF2B5EF4-FFF2-40B4-BE49-F238E27FC236}">
                  <a16:creationId xmlns:a16="http://schemas.microsoft.com/office/drawing/2014/main" id="{DBE9B068-C02B-4919-A3F8-EFAA55C8236B}"/>
                </a:ext>
              </a:extLst>
            </p:cNvPr>
            <p:cNvGrpSpPr/>
            <p:nvPr/>
          </p:nvGrpSpPr>
          <p:grpSpPr>
            <a:xfrm>
              <a:off x="9951668" y="4399774"/>
              <a:ext cx="571731" cy="343040"/>
              <a:chOff x="6470754" y="2757955"/>
              <a:chExt cx="571731" cy="343040"/>
            </a:xfrm>
          </p:grpSpPr>
          <p:sp>
            <p:nvSpPr>
              <p:cNvPr id="249" name="Rectangle 248">
                <a:extLst>
                  <a:ext uri="{FF2B5EF4-FFF2-40B4-BE49-F238E27FC236}">
                    <a16:creationId xmlns:a16="http://schemas.microsoft.com/office/drawing/2014/main" id="{8F3A7260-558A-41B6-8073-739F49350675}"/>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0" name="Picture 249">
                <a:extLst>
                  <a:ext uri="{FF2B5EF4-FFF2-40B4-BE49-F238E27FC236}">
                    <a16:creationId xmlns:a16="http://schemas.microsoft.com/office/drawing/2014/main" id="{A3918CC9-F608-496D-985D-9DBEDB88C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4" name="Group 233">
              <a:extLst>
                <a:ext uri="{FF2B5EF4-FFF2-40B4-BE49-F238E27FC236}">
                  <a16:creationId xmlns:a16="http://schemas.microsoft.com/office/drawing/2014/main" id="{C6883439-361C-4833-9BF8-17E7B7DECE62}"/>
                </a:ext>
              </a:extLst>
            </p:cNvPr>
            <p:cNvGrpSpPr/>
            <p:nvPr/>
          </p:nvGrpSpPr>
          <p:grpSpPr>
            <a:xfrm>
              <a:off x="9951668" y="4818343"/>
              <a:ext cx="571731" cy="343040"/>
              <a:chOff x="6470754" y="2757955"/>
              <a:chExt cx="571731" cy="343040"/>
            </a:xfrm>
          </p:grpSpPr>
          <p:sp>
            <p:nvSpPr>
              <p:cNvPr id="247" name="Rectangle 246">
                <a:extLst>
                  <a:ext uri="{FF2B5EF4-FFF2-40B4-BE49-F238E27FC236}">
                    <a16:creationId xmlns:a16="http://schemas.microsoft.com/office/drawing/2014/main" id="{89301370-D8B6-4213-AB80-1BF78172CB3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8" name="Picture 247">
                <a:extLst>
                  <a:ext uri="{FF2B5EF4-FFF2-40B4-BE49-F238E27FC236}">
                    <a16:creationId xmlns:a16="http://schemas.microsoft.com/office/drawing/2014/main" id="{F97EC18C-A124-46AB-A339-B4BBA59A1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5" name="Group 234">
              <a:extLst>
                <a:ext uri="{FF2B5EF4-FFF2-40B4-BE49-F238E27FC236}">
                  <a16:creationId xmlns:a16="http://schemas.microsoft.com/office/drawing/2014/main" id="{71AC115B-DADA-472B-A9DF-4364C678E9F0}"/>
                </a:ext>
              </a:extLst>
            </p:cNvPr>
            <p:cNvGrpSpPr/>
            <p:nvPr/>
          </p:nvGrpSpPr>
          <p:grpSpPr>
            <a:xfrm>
              <a:off x="9951668" y="5242592"/>
              <a:ext cx="571731" cy="343040"/>
              <a:chOff x="6470754" y="2757955"/>
              <a:chExt cx="571731" cy="343040"/>
            </a:xfrm>
          </p:grpSpPr>
          <p:sp>
            <p:nvSpPr>
              <p:cNvPr id="245" name="Rectangle 244">
                <a:extLst>
                  <a:ext uri="{FF2B5EF4-FFF2-40B4-BE49-F238E27FC236}">
                    <a16:creationId xmlns:a16="http://schemas.microsoft.com/office/drawing/2014/main" id="{510C970C-4E1E-4CC4-B054-5FDBF74F7032}"/>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6" name="Picture 245">
                <a:extLst>
                  <a:ext uri="{FF2B5EF4-FFF2-40B4-BE49-F238E27FC236}">
                    <a16:creationId xmlns:a16="http://schemas.microsoft.com/office/drawing/2014/main" id="{2BD6F61F-09A8-4783-B089-44E4E9738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6" name="Group 235">
              <a:extLst>
                <a:ext uri="{FF2B5EF4-FFF2-40B4-BE49-F238E27FC236}">
                  <a16:creationId xmlns:a16="http://schemas.microsoft.com/office/drawing/2014/main" id="{10DA3CC9-219F-47F2-ADBB-191D04B024F6}"/>
                </a:ext>
              </a:extLst>
            </p:cNvPr>
            <p:cNvGrpSpPr/>
            <p:nvPr/>
          </p:nvGrpSpPr>
          <p:grpSpPr>
            <a:xfrm>
              <a:off x="9304996" y="4397590"/>
              <a:ext cx="571731" cy="343040"/>
              <a:chOff x="6470754" y="2757955"/>
              <a:chExt cx="571731" cy="343040"/>
            </a:xfrm>
          </p:grpSpPr>
          <p:sp>
            <p:nvSpPr>
              <p:cNvPr id="243" name="Rectangle 242">
                <a:extLst>
                  <a:ext uri="{FF2B5EF4-FFF2-40B4-BE49-F238E27FC236}">
                    <a16:creationId xmlns:a16="http://schemas.microsoft.com/office/drawing/2014/main" id="{F5AAD74C-6281-4037-BE9E-608BFE67AAF4}"/>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4" name="Picture 243">
                <a:extLst>
                  <a:ext uri="{FF2B5EF4-FFF2-40B4-BE49-F238E27FC236}">
                    <a16:creationId xmlns:a16="http://schemas.microsoft.com/office/drawing/2014/main" id="{491FDC70-1AC2-4584-A2DE-F00A3329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7" name="Group 236">
              <a:extLst>
                <a:ext uri="{FF2B5EF4-FFF2-40B4-BE49-F238E27FC236}">
                  <a16:creationId xmlns:a16="http://schemas.microsoft.com/office/drawing/2014/main" id="{A34BF15B-ADE8-428E-BC31-0E70BDCB0A0E}"/>
                </a:ext>
              </a:extLst>
            </p:cNvPr>
            <p:cNvGrpSpPr/>
            <p:nvPr/>
          </p:nvGrpSpPr>
          <p:grpSpPr>
            <a:xfrm>
              <a:off x="9304996" y="4816159"/>
              <a:ext cx="571731" cy="343040"/>
              <a:chOff x="6470754" y="2757955"/>
              <a:chExt cx="571731" cy="343040"/>
            </a:xfrm>
          </p:grpSpPr>
          <p:sp>
            <p:nvSpPr>
              <p:cNvPr id="241" name="Rectangle 240">
                <a:extLst>
                  <a:ext uri="{FF2B5EF4-FFF2-40B4-BE49-F238E27FC236}">
                    <a16:creationId xmlns:a16="http://schemas.microsoft.com/office/drawing/2014/main" id="{E0629A80-0D1A-4C35-A8AE-EC22070519B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2" name="Picture 241">
                <a:extLst>
                  <a:ext uri="{FF2B5EF4-FFF2-40B4-BE49-F238E27FC236}">
                    <a16:creationId xmlns:a16="http://schemas.microsoft.com/office/drawing/2014/main" id="{1BB1FAD0-C81B-4E77-BF7F-7A7D3ECF3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8" name="Group 237">
              <a:extLst>
                <a:ext uri="{FF2B5EF4-FFF2-40B4-BE49-F238E27FC236}">
                  <a16:creationId xmlns:a16="http://schemas.microsoft.com/office/drawing/2014/main" id="{6C5C9818-5521-41E4-87B2-6755564DF1AD}"/>
                </a:ext>
              </a:extLst>
            </p:cNvPr>
            <p:cNvGrpSpPr/>
            <p:nvPr/>
          </p:nvGrpSpPr>
          <p:grpSpPr>
            <a:xfrm>
              <a:off x="9304996" y="5240408"/>
              <a:ext cx="571731" cy="343040"/>
              <a:chOff x="6470754" y="2757955"/>
              <a:chExt cx="571731" cy="343040"/>
            </a:xfrm>
          </p:grpSpPr>
          <p:sp>
            <p:nvSpPr>
              <p:cNvPr id="239" name="Rectangle 238">
                <a:extLst>
                  <a:ext uri="{FF2B5EF4-FFF2-40B4-BE49-F238E27FC236}">
                    <a16:creationId xmlns:a16="http://schemas.microsoft.com/office/drawing/2014/main" id="{D52F0F5B-DC5E-4D78-845E-BCE5E98539BA}"/>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0" name="Picture 239">
                <a:extLst>
                  <a:ext uri="{FF2B5EF4-FFF2-40B4-BE49-F238E27FC236}">
                    <a16:creationId xmlns:a16="http://schemas.microsoft.com/office/drawing/2014/main" id="{C741076B-2362-40FC-A9C6-859F15071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263" name="Group 262">
            <a:extLst>
              <a:ext uri="{FF2B5EF4-FFF2-40B4-BE49-F238E27FC236}">
                <a16:creationId xmlns:a16="http://schemas.microsoft.com/office/drawing/2014/main" id="{79AE5B54-551D-4017-8BA0-D4E7E57A38E2}"/>
              </a:ext>
            </a:extLst>
          </p:cNvPr>
          <p:cNvGrpSpPr/>
          <p:nvPr/>
        </p:nvGrpSpPr>
        <p:grpSpPr>
          <a:xfrm>
            <a:off x="6618024" y="7771806"/>
            <a:ext cx="2511745" cy="1188042"/>
            <a:chOff x="9304996" y="4397590"/>
            <a:chExt cx="2511745" cy="1188042"/>
          </a:xfrm>
        </p:grpSpPr>
        <p:grpSp>
          <p:nvGrpSpPr>
            <p:cNvPr id="264" name="Group 263">
              <a:extLst>
                <a:ext uri="{FF2B5EF4-FFF2-40B4-BE49-F238E27FC236}">
                  <a16:creationId xmlns:a16="http://schemas.microsoft.com/office/drawing/2014/main" id="{C5CE9234-C0AA-459E-B038-5362C253386A}"/>
                </a:ext>
              </a:extLst>
            </p:cNvPr>
            <p:cNvGrpSpPr/>
            <p:nvPr/>
          </p:nvGrpSpPr>
          <p:grpSpPr>
            <a:xfrm>
              <a:off x="11245010" y="4399774"/>
              <a:ext cx="571731" cy="343040"/>
              <a:chOff x="6470754" y="2757955"/>
              <a:chExt cx="571731" cy="343040"/>
            </a:xfrm>
          </p:grpSpPr>
          <p:sp>
            <p:nvSpPr>
              <p:cNvPr id="298" name="Rectangle 297">
                <a:extLst>
                  <a:ext uri="{FF2B5EF4-FFF2-40B4-BE49-F238E27FC236}">
                    <a16:creationId xmlns:a16="http://schemas.microsoft.com/office/drawing/2014/main" id="{72914F64-CF2C-49EE-A950-108A1B3D6AE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a:extLst>
                  <a:ext uri="{FF2B5EF4-FFF2-40B4-BE49-F238E27FC236}">
                    <a16:creationId xmlns:a16="http://schemas.microsoft.com/office/drawing/2014/main" id="{09B12093-4D7A-41DD-8A87-9CA0F27C5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5" name="Group 264">
              <a:extLst>
                <a:ext uri="{FF2B5EF4-FFF2-40B4-BE49-F238E27FC236}">
                  <a16:creationId xmlns:a16="http://schemas.microsoft.com/office/drawing/2014/main" id="{35D98C9A-D463-4AFC-B36E-3A07417CFD64}"/>
                </a:ext>
              </a:extLst>
            </p:cNvPr>
            <p:cNvGrpSpPr/>
            <p:nvPr/>
          </p:nvGrpSpPr>
          <p:grpSpPr>
            <a:xfrm>
              <a:off x="11245010" y="4818343"/>
              <a:ext cx="571731" cy="343040"/>
              <a:chOff x="6470754" y="2757955"/>
              <a:chExt cx="571731" cy="343040"/>
            </a:xfrm>
          </p:grpSpPr>
          <p:sp>
            <p:nvSpPr>
              <p:cNvPr id="296" name="Rectangle 295">
                <a:extLst>
                  <a:ext uri="{FF2B5EF4-FFF2-40B4-BE49-F238E27FC236}">
                    <a16:creationId xmlns:a16="http://schemas.microsoft.com/office/drawing/2014/main" id="{447F8C2E-4038-4070-B00A-31E4C94AAC4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Picture 296">
                <a:extLst>
                  <a:ext uri="{FF2B5EF4-FFF2-40B4-BE49-F238E27FC236}">
                    <a16:creationId xmlns:a16="http://schemas.microsoft.com/office/drawing/2014/main" id="{3A029171-F518-41B6-BB1A-101B479C5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6" name="Group 265">
              <a:extLst>
                <a:ext uri="{FF2B5EF4-FFF2-40B4-BE49-F238E27FC236}">
                  <a16:creationId xmlns:a16="http://schemas.microsoft.com/office/drawing/2014/main" id="{7EF6D26A-1B2B-4A21-8E1F-00203AB9431F}"/>
                </a:ext>
              </a:extLst>
            </p:cNvPr>
            <p:cNvGrpSpPr/>
            <p:nvPr/>
          </p:nvGrpSpPr>
          <p:grpSpPr>
            <a:xfrm>
              <a:off x="11245010" y="5242592"/>
              <a:ext cx="571731" cy="343040"/>
              <a:chOff x="6470754" y="2757955"/>
              <a:chExt cx="571731" cy="343040"/>
            </a:xfrm>
          </p:grpSpPr>
          <p:sp>
            <p:nvSpPr>
              <p:cNvPr id="294" name="Rectangle 293">
                <a:extLst>
                  <a:ext uri="{FF2B5EF4-FFF2-40B4-BE49-F238E27FC236}">
                    <a16:creationId xmlns:a16="http://schemas.microsoft.com/office/drawing/2014/main" id="{31328792-6624-46AC-B139-D94CA36F98A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5" name="Picture 294">
                <a:extLst>
                  <a:ext uri="{FF2B5EF4-FFF2-40B4-BE49-F238E27FC236}">
                    <a16:creationId xmlns:a16="http://schemas.microsoft.com/office/drawing/2014/main" id="{541FEF44-D7FB-4889-8759-6B6EA54C7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7" name="Group 266">
              <a:extLst>
                <a:ext uri="{FF2B5EF4-FFF2-40B4-BE49-F238E27FC236}">
                  <a16:creationId xmlns:a16="http://schemas.microsoft.com/office/drawing/2014/main" id="{B8362D78-BF6C-4E09-A53F-540F090453B4}"/>
                </a:ext>
              </a:extLst>
            </p:cNvPr>
            <p:cNvGrpSpPr/>
            <p:nvPr/>
          </p:nvGrpSpPr>
          <p:grpSpPr>
            <a:xfrm>
              <a:off x="10598340" y="4397591"/>
              <a:ext cx="571731" cy="343040"/>
              <a:chOff x="6470754" y="2757955"/>
              <a:chExt cx="571731" cy="343040"/>
            </a:xfrm>
          </p:grpSpPr>
          <p:sp>
            <p:nvSpPr>
              <p:cNvPr id="292" name="Rectangle 291">
                <a:extLst>
                  <a:ext uri="{FF2B5EF4-FFF2-40B4-BE49-F238E27FC236}">
                    <a16:creationId xmlns:a16="http://schemas.microsoft.com/office/drawing/2014/main" id="{78B528A6-AD86-488A-A236-0E57BD861D7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3" name="Picture 292">
                <a:extLst>
                  <a:ext uri="{FF2B5EF4-FFF2-40B4-BE49-F238E27FC236}">
                    <a16:creationId xmlns:a16="http://schemas.microsoft.com/office/drawing/2014/main" id="{796744A1-A20C-442B-9B07-87867B640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8" name="Group 267">
              <a:extLst>
                <a:ext uri="{FF2B5EF4-FFF2-40B4-BE49-F238E27FC236}">
                  <a16:creationId xmlns:a16="http://schemas.microsoft.com/office/drawing/2014/main" id="{36878F00-5BB8-4229-93FA-D2F8201B9BA5}"/>
                </a:ext>
              </a:extLst>
            </p:cNvPr>
            <p:cNvGrpSpPr/>
            <p:nvPr/>
          </p:nvGrpSpPr>
          <p:grpSpPr>
            <a:xfrm>
              <a:off x="10598340" y="4816160"/>
              <a:ext cx="571731" cy="343040"/>
              <a:chOff x="6470754" y="2757955"/>
              <a:chExt cx="571731" cy="343040"/>
            </a:xfrm>
          </p:grpSpPr>
          <p:sp>
            <p:nvSpPr>
              <p:cNvPr id="290" name="Rectangle 289">
                <a:extLst>
                  <a:ext uri="{FF2B5EF4-FFF2-40B4-BE49-F238E27FC236}">
                    <a16:creationId xmlns:a16="http://schemas.microsoft.com/office/drawing/2014/main" id="{FAC087F3-F1A8-4FF7-8F57-D87300ED0F7A}"/>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1" name="Picture 290">
                <a:extLst>
                  <a:ext uri="{FF2B5EF4-FFF2-40B4-BE49-F238E27FC236}">
                    <a16:creationId xmlns:a16="http://schemas.microsoft.com/office/drawing/2014/main" id="{99DC14DE-FBE3-45EC-9618-BF5AD5E96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9" name="Group 268">
              <a:extLst>
                <a:ext uri="{FF2B5EF4-FFF2-40B4-BE49-F238E27FC236}">
                  <a16:creationId xmlns:a16="http://schemas.microsoft.com/office/drawing/2014/main" id="{E55F853E-2C60-4355-A083-CC55BEE7CF85}"/>
                </a:ext>
              </a:extLst>
            </p:cNvPr>
            <p:cNvGrpSpPr/>
            <p:nvPr/>
          </p:nvGrpSpPr>
          <p:grpSpPr>
            <a:xfrm>
              <a:off x="10598340" y="5240409"/>
              <a:ext cx="571731" cy="343040"/>
              <a:chOff x="6470754" y="2757955"/>
              <a:chExt cx="571731" cy="343040"/>
            </a:xfrm>
          </p:grpSpPr>
          <p:sp>
            <p:nvSpPr>
              <p:cNvPr id="288" name="Rectangle 287">
                <a:extLst>
                  <a:ext uri="{FF2B5EF4-FFF2-40B4-BE49-F238E27FC236}">
                    <a16:creationId xmlns:a16="http://schemas.microsoft.com/office/drawing/2014/main" id="{37EFCD76-B616-4A2C-8BD6-3DBA78946BF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9" name="Picture 288">
                <a:extLst>
                  <a:ext uri="{FF2B5EF4-FFF2-40B4-BE49-F238E27FC236}">
                    <a16:creationId xmlns:a16="http://schemas.microsoft.com/office/drawing/2014/main" id="{FD776853-066D-4DCA-AE15-E2B1A1824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0" name="Group 269">
              <a:extLst>
                <a:ext uri="{FF2B5EF4-FFF2-40B4-BE49-F238E27FC236}">
                  <a16:creationId xmlns:a16="http://schemas.microsoft.com/office/drawing/2014/main" id="{C136F4A8-9162-411C-AE0E-B75B543DBDC6}"/>
                </a:ext>
              </a:extLst>
            </p:cNvPr>
            <p:cNvGrpSpPr/>
            <p:nvPr/>
          </p:nvGrpSpPr>
          <p:grpSpPr>
            <a:xfrm>
              <a:off x="9951668" y="4399774"/>
              <a:ext cx="571731" cy="343040"/>
              <a:chOff x="6470754" y="2757955"/>
              <a:chExt cx="571731" cy="343040"/>
            </a:xfrm>
          </p:grpSpPr>
          <p:sp>
            <p:nvSpPr>
              <p:cNvPr id="286" name="Rectangle 285">
                <a:extLst>
                  <a:ext uri="{FF2B5EF4-FFF2-40B4-BE49-F238E27FC236}">
                    <a16:creationId xmlns:a16="http://schemas.microsoft.com/office/drawing/2014/main" id="{A435C562-32E9-4468-AB0A-6637754C3836}"/>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7" name="Picture 286">
                <a:extLst>
                  <a:ext uri="{FF2B5EF4-FFF2-40B4-BE49-F238E27FC236}">
                    <a16:creationId xmlns:a16="http://schemas.microsoft.com/office/drawing/2014/main" id="{349EAD45-80C7-4AAD-AFE3-B4258D604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1" name="Group 270">
              <a:extLst>
                <a:ext uri="{FF2B5EF4-FFF2-40B4-BE49-F238E27FC236}">
                  <a16:creationId xmlns:a16="http://schemas.microsoft.com/office/drawing/2014/main" id="{1603412B-FB5A-4E69-A400-45550EBC0CD2}"/>
                </a:ext>
              </a:extLst>
            </p:cNvPr>
            <p:cNvGrpSpPr/>
            <p:nvPr/>
          </p:nvGrpSpPr>
          <p:grpSpPr>
            <a:xfrm>
              <a:off x="9951668" y="4818343"/>
              <a:ext cx="571731" cy="343040"/>
              <a:chOff x="6470754" y="2757955"/>
              <a:chExt cx="571731" cy="343040"/>
            </a:xfrm>
          </p:grpSpPr>
          <p:sp>
            <p:nvSpPr>
              <p:cNvPr id="284" name="Rectangle 283">
                <a:extLst>
                  <a:ext uri="{FF2B5EF4-FFF2-40B4-BE49-F238E27FC236}">
                    <a16:creationId xmlns:a16="http://schemas.microsoft.com/office/drawing/2014/main" id="{F9BEC9A8-5A13-4CA4-8AEF-00500835B8BB}"/>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5" name="Picture 284">
                <a:extLst>
                  <a:ext uri="{FF2B5EF4-FFF2-40B4-BE49-F238E27FC236}">
                    <a16:creationId xmlns:a16="http://schemas.microsoft.com/office/drawing/2014/main" id="{834E7651-F830-423A-A9F1-186386685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2" name="Group 271">
              <a:extLst>
                <a:ext uri="{FF2B5EF4-FFF2-40B4-BE49-F238E27FC236}">
                  <a16:creationId xmlns:a16="http://schemas.microsoft.com/office/drawing/2014/main" id="{76036900-749F-4355-8944-C0FF46B333EE}"/>
                </a:ext>
              </a:extLst>
            </p:cNvPr>
            <p:cNvGrpSpPr/>
            <p:nvPr/>
          </p:nvGrpSpPr>
          <p:grpSpPr>
            <a:xfrm>
              <a:off x="9951668" y="5242592"/>
              <a:ext cx="571731" cy="343040"/>
              <a:chOff x="6470754" y="2757955"/>
              <a:chExt cx="571731" cy="343040"/>
            </a:xfrm>
          </p:grpSpPr>
          <p:sp>
            <p:nvSpPr>
              <p:cNvPr id="282" name="Rectangle 281">
                <a:extLst>
                  <a:ext uri="{FF2B5EF4-FFF2-40B4-BE49-F238E27FC236}">
                    <a16:creationId xmlns:a16="http://schemas.microsoft.com/office/drawing/2014/main" id="{82BF2E06-A504-460A-BF8A-E473E5B8AD2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3" name="Picture 282">
                <a:extLst>
                  <a:ext uri="{FF2B5EF4-FFF2-40B4-BE49-F238E27FC236}">
                    <a16:creationId xmlns:a16="http://schemas.microsoft.com/office/drawing/2014/main" id="{E4E8A38B-FD87-4E8C-B7E2-7F7B5903E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3" name="Group 272">
              <a:extLst>
                <a:ext uri="{FF2B5EF4-FFF2-40B4-BE49-F238E27FC236}">
                  <a16:creationId xmlns:a16="http://schemas.microsoft.com/office/drawing/2014/main" id="{653DFD20-D2A8-4A5E-8596-E935C25E5652}"/>
                </a:ext>
              </a:extLst>
            </p:cNvPr>
            <p:cNvGrpSpPr/>
            <p:nvPr/>
          </p:nvGrpSpPr>
          <p:grpSpPr>
            <a:xfrm>
              <a:off x="9304996" y="4397590"/>
              <a:ext cx="571731" cy="343040"/>
              <a:chOff x="6470754" y="2757955"/>
              <a:chExt cx="571731" cy="343040"/>
            </a:xfrm>
          </p:grpSpPr>
          <p:sp>
            <p:nvSpPr>
              <p:cNvPr id="280" name="Rectangle 279">
                <a:extLst>
                  <a:ext uri="{FF2B5EF4-FFF2-40B4-BE49-F238E27FC236}">
                    <a16:creationId xmlns:a16="http://schemas.microsoft.com/office/drawing/2014/main" id="{E819678C-E8AA-4BF4-B805-A69AEAC6338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1" name="Picture 280">
                <a:extLst>
                  <a:ext uri="{FF2B5EF4-FFF2-40B4-BE49-F238E27FC236}">
                    <a16:creationId xmlns:a16="http://schemas.microsoft.com/office/drawing/2014/main" id="{A350E4C5-F500-4DEB-8EF2-7A59E7131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4" name="Group 273">
              <a:extLst>
                <a:ext uri="{FF2B5EF4-FFF2-40B4-BE49-F238E27FC236}">
                  <a16:creationId xmlns:a16="http://schemas.microsoft.com/office/drawing/2014/main" id="{6E98934E-8000-4EBC-9CE2-86BC80956981}"/>
                </a:ext>
              </a:extLst>
            </p:cNvPr>
            <p:cNvGrpSpPr/>
            <p:nvPr/>
          </p:nvGrpSpPr>
          <p:grpSpPr>
            <a:xfrm>
              <a:off x="9304996" y="4816159"/>
              <a:ext cx="571731" cy="343040"/>
              <a:chOff x="6470754" y="2757955"/>
              <a:chExt cx="571731" cy="343040"/>
            </a:xfrm>
          </p:grpSpPr>
          <p:sp>
            <p:nvSpPr>
              <p:cNvPr id="278" name="Rectangle 277">
                <a:extLst>
                  <a:ext uri="{FF2B5EF4-FFF2-40B4-BE49-F238E27FC236}">
                    <a16:creationId xmlns:a16="http://schemas.microsoft.com/office/drawing/2014/main" id="{98ECA7F8-2510-4D21-891C-DA3462D31B7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9" name="Picture 278">
                <a:extLst>
                  <a:ext uri="{FF2B5EF4-FFF2-40B4-BE49-F238E27FC236}">
                    <a16:creationId xmlns:a16="http://schemas.microsoft.com/office/drawing/2014/main" id="{4A14B5D1-13EF-4D75-B953-E66F7E04C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5" name="Group 274">
              <a:extLst>
                <a:ext uri="{FF2B5EF4-FFF2-40B4-BE49-F238E27FC236}">
                  <a16:creationId xmlns:a16="http://schemas.microsoft.com/office/drawing/2014/main" id="{C3C1FD62-90E3-4BFA-89D4-884777158A43}"/>
                </a:ext>
              </a:extLst>
            </p:cNvPr>
            <p:cNvGrpSpPr/>
            <p:nvPr/>
          </p:nvGrpSpPr>
          <p:grpSpPr>
            <a:xfrm>
              <a:off x="9304996" y="5240408"/>
              <a:ext cx="571731" cy="343040"/>
              <a:chOff x="6470754" y="2757955"/>
              <a:chExt cx="571731" cy="343040"/>
            </a:xfrm>
          </p:grpSpPr>
          <p:sp>
            <p:nvSpPr>
              <p:cNvPr id="276" name="Rectangle 275">
                <a:extLst>
                  <a:ext uri="{FF2B5EF4-FFF2-40B4-BE49-F238E27FC236}">
                    <a16:creationId xmlns:a16="http://schemas.microsoft.com/office/drawing/2014/main" id="{49E5D7C0-B188-418B-ACA5-181808570952}"/>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7" name="Picture 276">
                <a:extLst>
                  <a:ext uri="{FF2B5EF4-FFF2-40B4-BE49-F238E27FC236}">
                    <a16:creationId xmlns:a16="http://schemas.microsoft.com/office/drawing/2014/main" id="{F0E5528C-5B68-4FF5-B246-BEA8B07CC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375" name="Group 374">
            <a:extLst>
              <a:ext uri="{FF2B5EF4-FFF2-40B4-BE49-F238E27FC236}">
                <a16:creationId xmlns:a16="http://schemas.microsoft.com/office/drawing/2014/main" id="{32A3F1D0-BBF4-49E5-ABC0-D926B867A4B4}"/>
              </a:ext>
            </a:extLst>
          </p:cNvPr>
          <p:cNvGrpSpPr/>
          <p:nvPr/>
        </p:nvGrpSpPr>
        <p:grpSpPr>
          <a:xfrm>
            <a:off x="7962893" y="9091614"/>
            <a:ext cx="2511746" cy="1188042"/>
            <a:chOff x="9304996" y="4397590"/>
            <a:chExt cx="2511745" cy="1188042"/>
          </a:xfrm>
        </p:grpSpPr>
        <p:grpSp>
          <p:nvGrpSpPr>
            <p:cNvPr id="376" name="Group 375">
              <a:extLst>
                <a:ext uri="{FF2B5EF4-FFF2-40B4-BE49-F238E27FC236}">
                  <a16:creationId xmlns:a16="http://schemas.microsoft.com/office/drawing/2014/main" id="{56B779E3-78BF-4616-A0CF-6DFA45E22692}"/>
                </a:ext>
              </a:extLst>
            </p:cNvPr>
            <p:cNvGrpSpPr/>
            <p:nvPr/>
          </p:nvGrpSpPr>
          <p:grpSpPr>
            <a:xfrm>
              <a:off x="11245010" y="4399774"/>
              <a:ext cx="571731" cy="343040"/>
              <a:chOff x="6470754" y="2757955"/>
              <a:chExt cx="571731" cy="343040"/>
            </a:xfrm>
          </p:grpSpPr>
          <p:sp>
            <p:nvSpPr>
              <p:cNvPr id="410" name="Rectangle 409">
                <a:extLst>
                  <a:ext uri="{FF2B5EF4-FFF2-40B4-BE49-F238E27FC236}">
                    <a16:creationId xmlns:a16="http://schemas.microsoft.com/office/drawing/2014/main" id="{13F014C1-6526-4448-8F29-4D1BBA84AF2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 name="Picture 410">
                <a:extLst>
                  <a:ext uri="{FF2B5EF4-FFF2-40B4-BE49-F238E27FC236}">
                    <a16:creationId xmlns:a16="http://schemas.microsoft.com/office/drawing/2014/main" id="{06C18E31-F5A5-4666-B566-8C26E6BFA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77" name="Group 376">
              <a:extLst>
                <a:ext uri="{FF2B5EF4-FFF2-40B4-BE49-F238E27FC236}">
                  <a16:creationId xmlns:a16="http://schemas.microsoft.com/office/drawing/2014/main" id="{2BCA0CE7-BA79-486F-90D2-F5FFE2733CAC}"/>
                </a:ext>
              </a:extLst>
            </p:cNvPr>
            <p:cNvGrpSpPr/>
            <p:nvPr/>
          </p:nvGrpSpPr>
          <p:grpSpPr>
            <a:xfrm>
              <a:off x="11245010" y="4818343"/>
              <a:ext cx="571731" cy="343040"/>
              <a:chOff x="6470754" y="2757955"/>
              <a:chExt cx="571731" cy="343040"/>
            </a:xfrm>
          </p:grpSpPr>
          <p:sp>
            <p:nvSpPr>
              <p:cNvPr id="408" name="Rectangle 407">
                <a:extLst>
                  <a:ext uri="{FF2B5EF4-FFF2-40B4-BE49-F238E27FC236}">
                    <a16:creationId xmlns:a16="http://schemas.microsoft.com/office/drawing/2014/main" id="{6F0A6DC1-EDDA-4988-947E-93B4C614BD9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 name="Picture 408">
                <a:extLst>
                  <a:ext uri="{FF2B5EF4-FFF2-40B4-BE49-F238E27FC236}">
                    <a16:creationId xmlns:a16="http://schemas.microsoft.com/office/drawing/2014/main" id="{65535B0C-70ED-4583-B119-A32090951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78" name="Group 377">
              <a:extLst>
                <a:ext uri="{FF2B5EF4-FFF2-40B4-BE49-F238E27FC236}">
                  <a16:creationId xmlns:a16="http://schemas.microsoft.com/office/drawing/2014/main" id="{E979DFCB-B8A3-4E7D-B307-96C52B192E8F}"/>
                </a:ext>
              </a:extLst>
            </p:cNvPr>
            <p:cNvGrpSpPr/>
            <p:nvPr/>
          </p:nvGrpSpPr>
          <p:grpSpPr>
            <a:xfrm>
              <a:off x="11245010" y="5242592"/>
              <a:ext cx="571731" cy="343040"/>
              <a:chOff x="6470754" y="2757955"/>
              <a:chExt cx="571731" cy="343040"/>
            </a:xfrm>
          </p:grpSpPr>
          <p:sp>
            <p:nvSpPr>
              <p:cNvPr id="406" name="Rectangle 405">
                <a:extLst>
                  <a:ext uri="{FF2B5EF4-FFF2-40B4-BE49-F238E27FC236}">
                    <a16:creationId xmlns:a16="http://schemas.microsoft.com/office/drawing/2014/main" id="{89AE4D71-91D4-4BAA-A554-4619364490A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7" name="Picture 406">
                <a:extLst>
                  <a:ext uri="{FF2B5EF4-FFF2-40B4-BE49-F238E27FC236}">
                    <a16:creationId xmlns:a16="http://schemas.microsoft.com/office/drawing/2014/main" id="{DB591E07-9206-4FEF-BB03-5BB6EC978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79" name="Group 378">
              <a:extLst>
                <a:ext uri="{FF2B5EF4-FFF2-40B4-BE49-F238E27FC236}">
                  <a16:creationId xmlns:a16="http://schemas.microsoft.com/office/drawing/2014/main" id="{00C99DDB-E25A-4071-A660-6FDCA53A43DD}"/>
                </a:ext>
              </a:extLst>
            </p:cNvPr>
            <p:cNvGrpSpPr/>
            <p:nvPr/>
          </p:nvGrpSpPr>
          <p:grpSpPr>
            <a:xfrm>
              <a:off x="10598340" y="4397591"/>
              <a:ext cx="571731" cy="343040"/>
              <a:chOff x="6470754" y="2757955"/>
              <a:chExt cx="571731" cy="343040"/>
            </a:xfrm>
          </p:grpSpPr>
          <p:sp>
            <p:nvSpPr>
              <p:cNvPr id="404" name="Rectangle 403">
                <a:extLst>
                  <a:ext uri="{FF2B5EF4-FFF2-40B4-BE49-F238E27FC236}">
                    <a16:creationId xmlns:a16="http://schemas.microsoft.com/office/drawing/2014/main" id="{5112FEE1-2B13-4FF5-A246-40CE15A02F1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5" name="Picture 404">
                <a:extLst>
                  <a:ext uri="{FF2B5EF4-FFF2-40B4-BE49-F238E27FC236}">
                    <a16:creationId xmlns:a16="http://schemas.microsoft.com/office/drawing/2014/main" id="{B858E860-3434-4A16-B095-2DA65090A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0" name="Group 379">
              <a:extLst>
                <a:ext uri="{FF2B5EF4-FFF2-40B4-BE49-F238E27FC236}">
                  <a16:creationId xmlns:a16="http://schemas.microsoft.com/office/drawing/2014/main" id="{1E0A46DC-82B8-457E-8A5E-0A0AEDA0EA3C}"/>
                </a:ext>
              </a:extLst>
            </p:cNvPr>
            <p:cNvGrpSpPr/>
            <p:nvPr/>
          </p:nvGrpSpPr>
          <p:grpSpPr>
            <a:xfrm>
              <a:off x="10598340" y="4816160"/>
              <a:ext cx="571731" cy="343040"/>
              <a:chOff x="6470754" y="2757955"/>
              <a:chExt cx="571731" cy="343040"/>
            </a:xfrm>
          </p:grpSpPr>
          <p:sp>
            <p:nvSpPr>
              <p:cNvPr id="402" name="Rectangle 401">
                <a:extLst>
                  <a:ext uri="{FF2B5EF4-FFF2-40B4-BE49-F238E27FC236}">
                    <a16:creationId xmlns:a16="http://schemas.microsoft.com/office/drawing/2014/main" id="{9F071009-84E3-4B32-B744-00BE431F4F7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3" name="Picture 402">
                <a:extLst>
                  <a:ext uri="{FF2B5EF4-FFF2-40B4-BE49-F238E27FC236}">
                    <a16:creationId xmlns:a16="http://schemas.microsoft.com/office/drawing/2014/main" id="{4DDE7E78-CC54-45AF-842F-1C2893FD9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1" name="Group 380">
              <a:extLst>
                <a:ext uri="{FF2B5EF4-FFF2-40B4-BE49-F238E27FC236}">
                  <a16:creationId xmlns:a16="http://schemas.microsoft.com/office/drawing/2014/main" id="{6041BA1D-9BBE-402C-83A9-C085DD1B1907}"/>
                </a:ext>
              </a:extLst>
            </p:cNvPr>
            <p:cNvGrpSpPr/>
            <p:nvPr/>
          </p:nvGrpSpPr>
          <p:grpSpPr>
            <a:xfrm>
              <a:off x="10598340" y="5240409"/>
              <a:ext cx="571731" cy="343040"/>
              <a:chOff x="6470754" y="2757955"/>
              <a:chExt cx="571731" cy="343040"/>
            </a:xfrm>
          </p:grpSpPr>
          <p:sp>
            <p:nvSpPr>
              <p:cNvPr id="400" name="Rectangle 399">
                <a:extLst>
                  <a:ext uri="{FF2B5EF4-FFF2-40B4-BE49-F238E27FC236}">
                    <a16:creationId xmlns:a16="http://schemas.microsoft.com/office/drawing/2014/main" id="{B72E0D5B-9CA3-4DFA-93DC-D077B34D7CC9}"/>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1" name="Picture 400">
                <a:extLst>
                  <a:ext uri="{FF2B5EF4-FFF2-40B4-BE49-F238E27FC236}">
                    <a16:creationId xmlns:a16="http://schemas.microsoft.com/office/drawing/2014/main" id="{9D409045-7BFD-4D08-8C8C-42F004DED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2" name="Group 381">
              <a:extLst>
                <a:ext uri="{FF2B5EF4-FFF2-40B4-BE49-F238E27FC236}">
                  <a16:creationId xmlns:a16="http://schemas.microsoft.com/office/drawing/2014/main" id="{1E9A286F-8E87-4F91-BE5E-E073CEADB95A}"/>
                </a:ext>
              </a:extLst>
            </p:cNvPr>
            <p:cNvGrpSpPr/>
            <p:nvPr/>
          </p:nvGrpSpPr>
          <p:grpSpPr>
            <a:xfrm>
              <a:off x="9951668" y="4399774"/>
              <a:ext cx="571731" cy="343040"/>
              <a:chOff x="6470754" y="2757955"/>
              <a:chExt cx="571731" cy="343040"/>
            </a:xfrm>
          </p:grpSpPr>
          <p:sp>
            <p:nvSpPr>
              <p:cNvPr id="398" name="Rectangle 397">
                <a:extLst>
                  <a:ext uri="{FF2B5EF4-FFF2-40B4-BE49-F238E27FC236}">
                    <a16:creationId xmlns:a16="http://schemas.microsoft.com/office/drawing/2014/main" id="{1366A31A-C721-4E5F-934D-FF8B1F10F43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9" name="Picture 398">
                <a:extLst>
                  <a:ext uri="{FF2B5EF4-FFF2-40B4-BE49-F238E27FC236}">
                    <a16:creationId xmlns:a16="http://schemas.microsoft.com/office/drawing/2014/main" id="{006B6A77-A82E-4F71-AFEF-99DB47F9A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3" name="Group 382">
              <a:extLst>
                <a:ext uri="{FF2B5EF4-FFF2-40B4-BE49-F238E27FC236}">
                  <a16:creationId xmlns:a16="http://schemas.microsoft.com/office/drawing/2014/main" id="{3EACDE10-6F9E-4F7D-875A-2320D327B1AB}"/>
                </a:ext>
              </a:extLst>
            </p:cNvPr>
            <p:cNvGrpSpPr/>
            <p:nvPr/>
          </p:nvGrpSpPr>
          <p:grpSpPr>
            <a:xfrm>
              <a:off x="9951668" y="4818343"/>
              <a:ext cx="571731" cy="343040"/>
              <a:chOff x="6470754" y="2757955"/>
              <a:chExt cx="571731" cy="343040"/>
            </a:xfrm>
          </p:grpSpPr>
          <p:sp>
            <p:nvSpPr>
              <p:cNvPr id="396" name="Rectangle 395">
                <a:extLst>
                  <a:ext uri="{FF2B5EF4-FFF2-40B4-BE49-F238E27FC236}">
                    <a16:creationId xmlns:a16="http://schemas.microsoft.com/office/drawing/2014/main" id="{AFC0FB20-68F9-4189-9019-52269576B9A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7" name="Picture 396">
                <a:extLst>
                  <a:ext uri="{FF2B5EF4-FFF2-40B4-BE49-F238E27FC236}">
                    <a16:creationId xmlns:a16="http://schemas.microsoft.com/office/drawing/2014/main" id="{A4803ECE-EBD0-4FC4-85A1-B75ADE8C8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4" name="Group 383">
              <a:extLst>
                <a:ext uri="{FF2B5EF4-FFF2-40B4-BE49-F238E27FC236}">
                  <a16:creationId xmlns:a16="http://schemas.microsoft.com/office/drawing/2014/main" id="{63439F1A-D726-41A9-9E26-9F420DC6A678}"/>
                </a:ext>
              </a:extLst>
            </p:cNvPr>
            <p:cNvGrpSpPr/>
            <p:nvPr/>
          </p:nvGrpSpPr>
          <p:grpSpPr>
            <a:xfrm>
              <a:off x="9951668" y="5242592"/>
              <a:ext cx="571731" cy="343040"/>
              <a:chOff x="6470754" y="2757955"/>
              <a:chExt cx="571731" cy="343040"/>
            </a:xfrm>
          </p:grpSpPr>
          <p:sp>
            <p:nvSpPr>
              <p:cNvPr id="394" name="Rectangle 393">
                <a:extLst>
                  <a:ext uri="{FF2B5EF4-FFF2-40B4-BE49-F238E27FC236}">
                    <a16:creationId xmlns:a16="http://schemas.microsoft.com/office/drawing/2014/main" id="{A36A525B-A241-48F4-98E3-6C080FE21D0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5" name="Picture 394">
                <a:extLst>
                  <a:ext uri="{FF2B5EF4-FFF2-40B4-BE49-F238E27FC236}">
                    <a16:creationId xmlns:a16="http://schemas.microsoft.com/office/drawing/2014/main" id="{614B8682-B406-4C41-8940-067B4C4DB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5" name="Group 384">
              <a:extLst>
                <a:ext uri="{FF2B5EF4-FFF2-40B4-BE49-F238E27FC236}">
                  <a16:creationId xmlns:a16="http://schemas.microsoft.com/office/drawing/2014/main" id="{E94E38D7-88C2-40D9-80A6-98BC719E60DF}"/>
                </a:ext>
              </a:extLst>
            </p:cNvPr>
            <p:cNvGrpSpPr/>
            <p:nvPr/>
          </p:nvGrpSpPr>
          <p:grpSpPr>
            <a:xfrm>
              <a:off x="9304996" y="4397590"/>
              <a:ext cx="571731" cy="343040"/>
              <a:chOff x="6470754" y="2757955"/>
              <a:chExt cx="571731" cy="343040"/>
            </a:xfrm>
          </p:grpSpPr>
          <p:sp>
            <p:nvSpPr>
              <p:cNvPr id="392" name="Rectangle 391">
                <a:extLst>
                  <a:ext uri="{FF2B5EF4-FFF2-40B4-BE49-F238E27FC236}">
                    <a16:creationId xmlns:a16="http://schemas.microsoft.com/office/drawing/2014/main" id="{48687605-AF8F-47C7-A256-380B34A7F4F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3" name="Picture 392">
                <a:extLst>
                  <a:ext uri="{FF2B5EF4-FFF2-40B4-BE49-F238E27FC236}">
                    <a16:creationId xmlns:a16="http://schemas.microsoft.com/office/drawing/2014/main" id="{E1BB0FF2-3E41-4B38-9580-6E966467A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6" name="Group 385">
              <a:extLst>
                <a:ext uri="{FF2B5EF4-FFF2-40B4-BE49-F238E27FC236}">
                  <a16:creationId xmlns:a16="http://schemas.microsoft.com/office/drawing/2014/main" id="{8C901D33-9079-4CC3-A17D-6D5B9E30CE29}"/>
                </a:ext>
              </a:extLst>
            </p:cNvPr>
            <p:cNvGrpSpPr/>
            <p:nvPr/>
          </p:nvGrpSpPr>
          <p:grpSpPr>
            <a:xfrm>
              <a:off x="9304996" y="4816159"/>
              <a:ext cx="571731" cy="343040"/>
              <a:chOff x="6470754" y="2757955"/>
              <a:chExt cx="571731" cy="343040"/>
            </a:xfrm>
          </p:grpSpPr>
          <p:sp>
            <p:nvSpPr>
              <p:cNvPr id="390" name="Rectangle 389">
                <a:extLst>
                  <a:ext uri="{FF2B5EF4-FFF2-40B4-BE49-F238E27FC236}">
                    <a16:creationId xmlns:a16="http://schemas.microsoft.com/office/drawing/2014/main" id="{80DB2841-A114-4269-AC02-BA15526CD81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1" name="Picture 390">
                <a:extLst>
                  <a:ext uri="{FF2B5EF4-FFF2-40B4-BE49-F238E27FC236}">
                    <a16:creationId xmlns:a16="http://schemas.microsoft.com/office/drawing/2014/main" id="{24DC83ED-FAA0-45E3-BF03-1F7576CE8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7" name="Group 386">
              <a:extLst>
                <a:ext uri="{FF2B5EF4-FFF2-40B4-BE49-F238E27FC236}">
                  <a16:creationId xmlns:a16="http://schemas.microsoft.com/office/drawing/2014/main" id="{E04879FE-E35A-4A13-A80F-EC4498169CCC}"/>
                </a:ext>
              </a:extLst>
            </p:cNvPr>
            <p:cNvGrpSpPr/>
            <p:nvPr/>
          </p:nvGrpSpPr>
          <p:grpSpPr>
            <a:xfrm>
              <a:off x="9304996" y="5240408"/>
              <a:ext cx="571731" cy="343040"/>
              <a:chOff x="6470754" y="2757955"/>
              <a:chExt cx="571731" cy="343040"/>
            </a:xfrm>
          </p:grpSpPr>
          <p:sp>
            <p:nvSpPr>
              <p:cNvPr id="388" name="Rectangle 387">
                <a:extLst>
                  <a:ext uri="{FF2B5EF4-FFF2-40B4-BE49-F238E27FC236}">
                    <a16:creationId xmlns:a16="http://schemas.microsoft.com/office/drawing/2014/main" id="{CBBFE0A0-A6C7-40D5-9BF4-0E3364005195}"/>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9" name="Picture 388">
                <a:extLst>
                  <a:ext uri="{FF2B5EF4-FFF2-40B4-BE49-F238E27FC236}">
                    <a16:creationId xmlns:a16="http://schemas.microsoft.com/office/drawing/2014/main" id="{40B9FB6E-95B8-4CF0-A0C0-A5C8F0AD6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sp>
        <p:nvSpPr>
          <p:cNvPr id="412" name="TextBox 411">
            <a:extLst>
              <a:ext uri="{FF2B5EF4-FFF2-40B4-BE49-F238E27FC236}">
                <a16:creationId xmlns:a16="http://schemas.microsoft.com/office/drawing/2014/main" id="{A5492767-EFEF-4D06-9F2F-1266143AC841}"/>
              </a:ext>
            </a:extLst>
          </p:cNvPr>
          <p:cNvSpPr txBox="1"/>
          <p:nvPr/>
        </p:nvSpPr>
        <p:spPr>
          <a:xfrm>
            <a:off x="2672740" y="7045078"/>
            <a:ext cx="3770051" cy="5324535"/>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There are two important conclusions that can be drawn from Case B.  First, sometimes cases are black and white, of the 31 judges who submitted a verdict for the father, they unanimously agreed that he was guilty of the crime.</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The problem here is that even when the judges were unanimous in the guilty verdict, the type and severity of the punishment </a:t>
            </a:r>
            <a:r>
              <a:rPr lang="en-US" sz="1400" dirty="0" err="1">
                <a:latin typeface="Open Sans" panose="020B0606030504020204" pitchFamily="34" charset="0"/>
                <a:ea typeface="Open Sans" panose="020B0606030504020204" pitchFamily="34" charset="0"/>
                <a:cs typeface="Open Sans" panose="020B0606030504020204" pitchFamily="34" charset="0"/>
              </a:rPr>
              <a:t>varys</a:t>
            </a:r>
            <a:r>
              <a:rPr lang="en-US" sz="1400" dirty="0">
                <a:latin typeface="Open Sans" panose="020B0606030504020204" pitchFamily="34" charset="0"/>
                <a:ea typeface="Open Sans" panose="020B0606030504020204" pitchFamily="34" charset="0"/>
                <a:cs typeface="Open Sans" panose="020B0606030504020204" pitchFamily="34" charset="0"/>
              </a:rPr>
              <a:t> wildly depending on what judge you ask.  The length of the prison sentences varied between 1 month of jail time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2493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7" name="Rectangle 316">
            <a:extLst>
              <a:ext uri="{FF2B5EF4-FFF2-40B4-BE49-F238E27FC236}">
                <a16:creationId xmlns:a16="http://schemas.microsoft.com/office/drawing/2014/main" id="{E13E5372-3201-41CB-BD3E-8861CF8A6178}"/>
              </a:ext>
            </a:extLst>
          </p:cNvPr>
          <p:cNvSpPr/>
          <p:nvPr/>
        </p:nvSpPr>
        <p:spPr>
          <a:xfrm>
            <a:off x="1892300" y="3327400"/>
            <a:ext cx="3111500" cy="8001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Reoffend Chance </a:t>
            </a:r>
            <a:br>
              <a:rPr lang="en-US" sz="20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br>
            <a:r>
              <a:rPr lang="en-US" sz="20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Decision Matrix</a:t>
            </a:r>
            <a:endParaRPr lang="en-US" sz="24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0" name="Rectangle 309">
            <a:extLst>
              <a:ext uri="{FF2B5EF4-FFF2-40B4-BE49-F238E27FC236}">
                <a16:creationId xmlns:a16="http://schemas.microsoft.com/office/drawing/2014/main" id="{CE96466A-80B7-44C9-99A8-5D149A878FEC}"/>
              </a:ext>
            </a:extLst>
          </p:cNvPr>
          <p:cNvSpPr/>
          <p:nvPr/>
        </p:nvSpPr>
        <p:spPr>
          <a:xfrm>
            <a:off x="8115300" y="3327400"/>
            <a:ext cx="3111500" cy="8001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Bill:</a:t>
            </a:r>
          </a:p>
        </p:txBody>
      </p:sp>
      <p:sp>
        <p:nvSpPr>
          <p:cNvPr id="309" name="Rectangle 308">
            <a:extLst>
              <a:ext uri="{FF2B5EF4-FFF2-40B4-BE49-F238E27FC236}">
                <a16:creationId xmlns:a16="http://schemas.microsoft.com/office/drawing/2014/main" id="{78A50638-8C8C-4498-BFC4-B7C6D7E3FF90}"/>
              </a:ext>
            </a:extLst>
          </p:cNvPr>
          <p:cNvSpPr/>
          <p:nvPr/>
        </p:nvSpPr>
        <p:spPr>
          <a:xfrm>
            <a:off x="5003800" y="3327400"/>
            <a:ext cx="3111500" cy="8001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Jim:</a:t>
            </a:r>
            <a:r>
              <a:rPr lang="en-US" sz="36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 </a:t>
            </a:r>
          </a:p>
        </p:txBody>
      </p:sp>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216478F-74FF-422A-80CD-BD71DBE6D508}"/>
              </a:ext>
            </a:extLst>
          </p:cNvPr>
          <p:cNvSpPr/>
          <p:nvPr/>
        </p:nvSpPr>
        <p:spPr>
          <a:xfrm>
            <a:off x="5003800" y="41275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HIGH</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Jail time doesn’t solve Jim’s problem.  His son still is hungry.  This punishment doesn’t incentivize Jim to change his ways, it only makes his situation worse.</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0" name="Rectangle 299">
            <a:extLst>
              <a:ext uri="{FF2B5EF4-FFF2-40B4-BE49-F238E27FC236}">
                <a16:creationId xmlns:a16="http://schemas.microsoft.com/office/drawing/2014/main" id="{5DB13B9E-EDE0-410F-84DC-6427507B36DF}"/>
              </a:ext>
            </a:extLst>
          </p:cNvPr>
          <p:cNvSpPr/>
          <p:nvPr/>
        </p:nvSpPr>
        <p:spPr>
          <a:xfrm>
            <a:off x="8115300" y="41275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chemeClr val="accent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LOW</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Bill stole just because he could.  It is unlikely that spending time in jail for $3 worth of food from a gas station was worth it.  Thus, it is unlikely that he will reoffend.</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1" name="Rectangle 300">
            <a:extLst>
              <a:ext uri="{FF2B5EF4-FFF2-40B4-BE49-F238E27FC236}">
                <a16:creationId xmlns:a16="http://schemas.microsoft.com/office/drawing/2014/main" id="{75C1B32F-5CEA-4460-8EA6-D98F2F793FFD}"/>
              </a:ext>
            </a:extLst>
          </p:cNvPr>
          <p:cNvSpPr/>
          <p:nvPr/>
        </p:nvSpPr>
        <p:spPr>
          <a:xfrm>
            <a:off x="5003800" y="73279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chemeClr val="accent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LOW</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This “punishment” helps to solve the problem that caused Jim to commit the crime in the first place.  Since this “punishment” is tailored to Jim’s situation, he is less likely to reoffend.</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2" name="Rectangle 301">
            <a:extLst>
              <a:ext uri="{FF2B5EF4-FFF2-40B4-BE49-F238E27FC236}">
                <a16:creationId xmlns:a16="http://schemas.microsoft.com/office/drawing/2014/main" id="{3A4FC12F-B8BA-4544-ABE0-D66A4240DE3F}"/>
              </a:ext>
            </a:extLst>
          </p:cNvPr>
          <p:cNvSpPr/>
          <p:nvPr/>
        </p:nvSpPr>
        <p:spPr>
          <a:xfrm>
            <a:off x="8115300" y="73279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HIGH</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Bill stole because he could.  This “punishment” wouldn’t be a punishment for Bill.  Thus, this punishment gives no incentive for Bill to not steal again.  Thus, it is likely Bill will reoffend.</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7" name="Rectangle 306">
            <a:extLst>
              <a:ext uri="{FF2B5EF4-FFF2-40B4-BE49-F238E27FC236}">
                <a16:creationId xmlns:a16="http://schemas.microsoft.com/office/drawing/2014/main" id="{D452A6C4-028A-469E-9365-6DB0FDB103F9}"/>
              </a:ext>
            </a:extLst>
          </p:cNvPr>
          <p:cNvSpPr/>
          <p:nvPr/>
        </p:nvSpPr>
        <p:spPr>
          <a:xfrm>
            <a:off x="1892300" y="41275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Jail for </a:t>
            </a:r>
            <a:r>
              <a:rPr lang="en-US" b="1" dirty="0">
                <a:solidFill>
                  <a:srgbClr val="0070C0"/>
                </a:solidFill>
                <a:latin typeface="Open Sans" panose="020B0606030504020204" pitchFamily="34" charset="0"/>
                <a:ea typeface="Open Sans" panose="020B0606030504020204" pitchFamily="34" charset="0"/>
                <a:cs typeface="Open Sans" panose="020B0606030504020204" pitchFamily="34" charset="0"/>
              </a:rPr>
              <a:t>X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months</a:t>
            </a:r>
            <a:endParaRPr lang="en-US"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8" name="Rectangle 307">
            <a:extLst>
              <a:ext uri="{FF2B5EF4-FFF2-40B4-BE49-F238E27FC236}">
                <a16:creationId xmlns:a16="http://schemas.microsoft.com/office/drawing/2014/main" id="{FC625608-9073-469C-B570-89E6E4950F7F}"/>
              </a:ext>
            </a:extLst>
          </p:cNvPr>
          <p:cNvSpPr/>
          <p:nvPr/>
        </p:nvSpPr>
        <p:spPr>
          <a:xfrm>
            <a:off x="1892300" y="73279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Food stamps, societal support programs</a:t>
            </a:r>
          </a:p>
        </p:txBody>
      </p:sp>
    </p:spTree>
    <p:extLst>
      <p:ext uri="{BB962C8B-B14F-4D97-AF65-F5344CB8AC3E}">
        <p14:creationId xmlns:p14="http://schemas.microsoft.com/office/powerpoint/2010/main" val="22055081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1330</TotalTime>
  <Words>426</Words>
  <Application>Microsoft Office PowerPoint</Application>
  <PresentationFormat>Custom</PresentationFormat>
  <Paragraphs>59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Open Sans</vt:lpstr>
      <vt:lpstr>Trebuchet MS</vt:lpstr>
      <vt:lpstr>Wingdings 3</vt:lpstr>
      <vt:lpstr>Facet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Karlovich</dc:creator>
  <cp:lastModifiedBy>Nick Karlovich</cp:lastModifiedBy>
  <cp:revision>51</cp:revision>
  <dcterms:created xsi:type="dcterms:W3CDTF">2021-04-30T00:14:56Z</dcterms:created>
  <dcterms:modified xsi:type="dcterms:W3CDTF">2021-05-08T04:35:11Z</dcterms:modified>
</cp:coreProperties>
</file>