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hIKm0wLKnBcX1UEjljhvJ1Tj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8B1A41-EDA1-4B18-BD7E-E95B51F66634}">
  <a:tblStyle styleId="{238B1A41-EDA1-4B18-BD7E-E95B51F6663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A"/>
          </a:solidFill>
        </a:fill>
      </a:tcStyle>
    </a:wholeTbl>
    <a:band1H>
      <a:tcTxStyle/>
      <a:tcStyle>
        <a:tcBdr/>
        <a:fill>
          <a:solidFill>
            <a:srgbClr val="CA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17ac95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417ac95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ff1a88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aff1a88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ff1a88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1aff1a88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ff1a884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aff1a884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23" name="Google Shape;23;p7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7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7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7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6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6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6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47927" y="562544"/>
            <a:ext cx="109164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s-CL" sz="6000" b="1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Historias de Usuario</a:t>
            </a:r>
            <a:endParaRPr sz="60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s-CL" sz="6000" b="1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P1-Encontrar Pares</a:t>
            </a:r>
            <a:endParaRPr sz="60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647927" y="3212496"/>
            <a:ext cx="4250644" cy="314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CL" sz="2600" b="1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 Grupo:</a:t>
            </a:r>
            <a:r>
              <a:rPr lang="es-CL" sz="2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s-CL" sz="2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-Grupo </a:t>
            </a:r>
            <a:r>
              <a:rPr lang="es-CL" sz="2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Rog</a:t>
            </a:r>
            <a:r>
              <a:rPr lang="es-CL" sz="2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s-CL" sz="2600" b="1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s-CL" sz="2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-Nicolas Carreño.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s-CL" sz="2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-Claudio Uribe.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s-CL" sz="2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-Carolina Hernandez.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38D466-B592-4F76-8C7E-BC075B7E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3" y="153218"/>
            <a:ext cx="6135181" cy="6370503"/>
          </a:xfrm>
          <a:prstGeom prst="rect">
            <a:avLst/>
          </a:prstGeom>
        </p:spPr>
      </p:pic>
      <p:sp>
        <p:nvSpPr>
          <p:cNvPr id="4" name="Google Shape;139;p1">
            <a:extLst>
              <a:ext uri="{FF2B5EF4-FFF2-40B4-BE49-F238E27FC236}">
                <a16:creationId xmlns:a16="http://schemas.microsoft.com/office/drawing/2014/main" id="{7D420F13-8991-42E5-9FC9-C1B32572A2F5}"/>
              </a:ext>
            </a:extLst>
          </p:cNvPr>
          <p:cNvSpPr txBox="1">
            <a:spLocks/>
          </p:cNvSpPr>
          <p:nvPr/>
        </p:nvSpPr>
        <p:spPr>
          <a:xfrm>
            <a:off x="6360719" y="2674043"/>
            <a:ext cx="6056680" cy="100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4800"/>
              <a:buFont typeface="Century Gothic"/>
              <a:buNone/>
            </a:pPr>
            <a:r>
              <a:rPr lang="es-CL" sz="4800" b="1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Diagrama de clase</a:t>
            </a:r>
          </a:p>
        </p:txBody>
      </p:sp>
    </p:spTree>
    <p:extLst>
      <p:ext uri="{BB962C8B-B14F-4D97-AF65-F5344CB8AC3E}">
        <p14:creationId xmlns:p14="http://schemas.microsoft.com/office/powerpoint/2010/main" val="364116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g12417ac954a_0_1"/>
          <p:cNvGraphicFramePr/>
          <p:nvPr>
            <p:extLst>
              <p:ext uri="{D42A27DB-BD31-4B8C-83A1-F6EECF244321}">
                <p14:modId xmlns:p14="http://schemas.microsoft.com/office/powerpoint/2010/main" val="4003464410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qu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e haya un menú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Para poder elegir el modo de juego e iniciar el juego.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4"/>
          <p:cNvGraphicFramePr/>
          <p:nvPr>
            <p:extLst>
              <p:ext uri="{D42A27DB-BD31-4B8C-83A1-F6EECF244321}">
                <p14:modId xmlns:p14="http://schemas.microsoft.com/office/powerpoint/2010/main" val="277301266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que se pudiera hacer click en las piezas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Para poder revelar el contenido de esta.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"/>
          <p:cNvGraphicFramePr/>
          <p:nvPr>
            <p:extLst>
              <p:ext uri="{D42A27DB-BD31-4B8C-83A1-F6EECF244321}">
                <p14:modId xmlns:p14="http://schemas.microsoft.com/office/powerpoint/2010/main" val="2371293242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</a:t>
                      </a: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que se revelen </a:t>
                      </a: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todas las piezas del juego durante una cantidad de tiempo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s-CL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ara poder memorizar las piezas.</a:t>
                      </a:r>
                      <a:endParaRPr sz="23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3"/>
          <p:cNvGraphicFramePr/>
          <p:nvPr>
            <p:extLst>
              <p:ext uri="{D42A27DB-BD31-4B8C-83A1-F6EECF244321}">
                <p14:modId xmlns:p14="http://schemas.microsoft.com/office/powerpoint/2010/main" val="520216444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que al coincidir los pares se mantengan reveladas y no se oculten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Para poder saber que la elección de piezas fue correcta.</a:t>
                      </a:r>
                      <a:endParaRPr sz="23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5"/>
          <p:cNvGraphicFramePr/>
          <p:nvPr>
            <p:extLst>
              <p:ext uri="{D42A27DB-BD31-4B8C-83A1-F6EECF244321}">
                <p14:modId xmlns:p14="http://schemas.microsoft.com/office/powerpoint/2010/main" val="4086928357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q</a:t>
                      </a: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ue al iniciar una nueva partida los pares se ordenen al azar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Para que no se repita la experiencia anterior.</a:t>
                      </a:r>
                      <a:endParaRPr sz="23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g11aff1a8841_0_0"/>
          <p:cNvGraphicFramePr/>
          <p:nvPr>
            <p:extLst>
              <p:ext uri="{D42A27DB-BD31-4B8C-83A1-F6EECF244321}">
                <p14:modId xmlns:p14="http://schemas.microsoft.com/office/powerpoint/2010/main" val="1901485802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que se pueda elegir un nivel de dificultad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L" sz="2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Para que se acomode a mi nivel de experiencia del juego.</a:t>
                      </a:r>
                      <a:endParaRPr sz="23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g11aff1a8841_0_8"/>
          <p:cNvGraphicFramePr/>
          <p:nvPr>
            <p:extLst>
              <p:ext uri="{D42A27DB-BD31-4B8C-83A1-F6EECF244321}">
                <p14:modId xmlns:p14="http://schemas.microsoft.com/office/powerpoint/2010/main" val="898625073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tener dos modos de juegos, en el cual uno sea de tiempo libre y el otro que sea a contrarreloj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Para poder tener más de una experiencia de juego y no sea monótono. </a:t>
                      </a:r>
                      <a:endParaRPr sz="23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g11aff1a8841_0_4"/>
          <p:cNvGraphicFramePr/>
          <p:nvPr>
            <p:extLst>
              <p:ext uri="{D42A27DB-BD31-4B8C-83A1-F6EECF244321}">
                <p14:modId xmlns:p14="http://schemas.microsoft.com/office/powerpoint/2010/main" val="713584606"/>
              </p:ext>
            </p:extLst>
          </p:nvPr>
        </p:nvGraphicFramePr>
        <p:xfrm>
          <a:off x="936170" y="618065"/>
          <a:ext cx="10697050" cy="5739200"/>
        </p:xfrm>
        <a:graphic>
          <a:graphicData uri="http://schemas.openxmlformats.org/drawingml/2006/table">
            <a:tbl>
              <a:tblPr firstRow="1" bandRow="1">
                <a:noFill/>
                <a:tableStyleId>{238B1A41-EDA1-4B18-BD7E-E95B51F66634}</a:tableStyleId>
              </a:tblPr>
              <a:tblGrid>
                <a:gridCol w="14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 de Usuario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Perfi</a:t>
                      </a: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Yo como jugador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Intención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 gustaría que al encontrar todos los pares se muestre un mensaje expresando felicitaciones o que el juego se ha acabado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Para poder saber cuando he terminado la partida del juego.</a:t>
                      </a:r>
                      <a:endParaRPr sz="23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313</Words>
  <Application>Microsoft Office PowerPoint</Application>
  <PresentationFormat>Panorámica</PresentationFormat>
  <Paragraphs>81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Noto Sans Symbols</vt:lpstr>
      <vt:lpstr>Century Gothic</vt:lpstr>
      <vt:lpstr>Sector</vt:lpstr>
      <vt:lpstr>Historias de Usuario P1-Encontrar Pares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Historias de Usuario P1-Encontrar Pares</dc:title>
  <dc:creator>Carolina Hernandez Palma</dc:creator>
  <cp:lastModifiedBy>Carolina Hernandez Palma</cp:lastModifiedBy>
  <cp:revision>3</cp:revision>
  <dcterms:created xsi:type="dcterms:W3CDTF">2022-04-05T15:53:22Z</dcterms:created>
  <dcterms:modified xsi:type="dcterms:W3CDTF">2022-04-13T00:52:28Z</dcterms:modified>
</cp:coreProperties>
</file>