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2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56" r:id="rId5"/>
    <p:sldId id="263" r:id="rId6"/>
    <p:sldId id="276" r:id="rId7"/>
    <p:sldId id="257" r:id="rId8"/>
    <p:sldId id="258" r:id="rId9"/>
    <p:sldId id="266" r:id="rId10"/>
    <p:sldId id="267" r:id="rId11"/>
    <p:sldId id="260" r:id="rId12"/>
    <p:sldId id="270" r:id="rId13"/>
    <p:sldId id="274" r:id="rId14"/>
    <p:sldId id="275" r:id="rId15"/>
    <p:sldId id="269" r:id="rId16"/>
    <p:sldId id="272" r:id="rId17"/>
    <p:sldId id="279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018E55-0C05-47DF-A17C-9B0A69CC7200}" v="1" dt="2024-09-25T08:01:19.611"/>
    <p1510:client id="{55292A6A-AEAF-9744-BCB4-0AFCE57C1BB4}" v="685" dt="2024-09-24T12:46:50.361"/>
    <p1510:client id="{574B9B17-43A0-12E6-62D5-9E075B572794}" v="158" dt="2024-09-25T07:57:52.758"/>
    <p1510:client id="{9E857ABA-5F89-B35E-3A6F-760FA55BE532}" v="109" dt="2024-09-24T19:51:32.569"/>
    <p1510:client id="{C5E9F958-CDD5-4177-8D0A-6620E95CCD96}" v="112" dt="2024-09-24T08:48:42.785"/>
    <p1510:client id="{CD30E299-8964-49E7-A620-ACE05A27A821}" v="749" dt="2024-09-24T13:02:29.805"/>
    <p1510:client id="{D7306DD3-A307-D04D-92B3-C6F6C35A0B13}" v="1763" dt="2024-09-24T16:08:35.40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30F65C-D454-40BB-83A9-D0CCE8311DB3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nb-NO"/>
        </a:p>
      </dgm:t>
    </dgm:pt>
    <dgm:pt modelId="{6F7D4753-845D-4F85-9F0D-676BDE94046A}">
      <dgm:prSet phldrT="[Text]"/>
      <dgm:spPr/>
      <dgm:t>
        <a:bodyPr/>
        <a:lstStyle/>
        <a:p>
          <a:r>
            <a:rPr lang="en-AU" noProof="0"/>
            <a:t>Why do we need feature reduction?</a:t>
          </a:r>
        </a:p>
      </dgm:t>
    </dgm:pt>
    <dgm:pt modelId="{E0171DEE-ABB9-4E76-96FE-BBB92C127979}" type="parTrans" cxnId="{A6F6DF4A-D1CF-42D2-81E0-F82CFDA66107}">
      <dgm:prSet/>
      <dgm:spPr/>
      <dgm:t>
        <a:bodyPr/>
        <a:lstStyle/>
        <a:p>
          <a:endParaRPr lang="nb-NO"/>
        </a:p>
      </dgm:t>
    </dgm:pt>
    <dgm:pt modelId="{EBDFC53C-A5E6-4CC7-8323-C084C2ABFE7B}" type="sibTrans" cxnId="{A6F6DF4A-D1CF-42D2-81E0-F82CFDA66107}">
      <dgm:prSet/>
      <dgm:spPr/>
      <dgm:t>
        <a:bodyPr/>
        <a:lstStyle/>
        <a:p>
          <a:endParaRPr lang="nb-NO"/>
        </a:p>
      </dgm:t>
    </dgm:pt>
    <dgm:pt modelId="{F71C6B51-EFEA-4579-920A-49503E02FCF6}">
      <dgm:prSet phldrT="[Text]"/>
      <dgm:spPr/>
      <dgm:t>
        <a:bodyPr/>
        <a:lstStyle/>
        <a:p>
          <a:r>
            <a:rPr lang="en-GB" noProof="0"/>
            <a:t>Improve model performance</a:t>
          </a:r>
        </a:p>
      </dgm:t>
    </dgm:pt>
    <dgm:pt modelId="{2210B937-7C2C-4749-8D21-597843C5D9FD}" type="parTrans" cxnId="{5D186E61-1CBD-4486-A2CD-A3F6B5BAA78C}">
      <dgm:prSet/>
      <dgm:spPr/>
      <dgm:t>
        <a:bodyPr/>
        <a:lstStyle/>
        <a:p>
          <a:endParaRPr lang="nb-NO"/>
        </a:p>
      </dgm:t>
    </dgm:pt>
    <dgm:pt modelId="{C23AC645-B519-48FF-A31F-2205CF65BA52}" type="sibTrans" cxnId="{5D186E61-1CBD-4486-A2CD-A3F6B5BAA78C}">
      <dgm:prSet/>
      <dgm:spPr/>
      <dgm:t>
        <a:bodyPr/>
        <a:lstStyle/>
        <a:p>
          <a:endParaRPr lang="nb-NO"/>
        </a:p>
      </dgm:t>
    </dgm:pt>
    <dgm:pt modelId="{5FBC3B17-DBFA-4348-95EC-A88A60ADAE46}">
      <dgm:prSet phldrT="[Text]"/>
      <dgm:spPr>
        <a:solidFill>
          <a:schemeClr val="accent3"/>
        </a:solidFill>
      </dgm:spPr>
      <dgm:t>
        <a:bodyPr/>
        <a:lstStyle/>
        <a:p>
          <a:r>
            <a:rPr lang="en-GB" noProof="0"/>
            <a:t>What is feature reduction by PCA?</a:t>
          </a:r>
        </a:p>
      </dgm:t>
    </dgm:pt>
    <dgm:pt modelId="{531CBD49-B547-4352-9AD3-D69FD9A1BD02}" type="parTrans" cxnId="{EB7C1151-AAD5-49B8-9424-C996AFAEDC91}">
      <dgm:prSet/>
      <dgm:spPr/>
      <dgm:t>
        <a:bodyPr/>
        <a:lstStyle/>
        <a:p>
          <a:endParaRPr lang="nb-NO"/>
        </a:p>
      </dgm:t>
    </dgm:pt>
    <dgm:pt modelId="{2FC351CE-0B2D-437D-B59F-869265612A37}" type="sibTrans" cxnId="{EB7C1151-AAD5-49B8-9424-C996AFAEDC91}">
      <dgm:prSet/>
      <dgm:spPr/>
      <dgm:t>
        <a:bodyPr/>
        <a:lstStyle/>
        <a:p>
          <a:endParaRPr lang="nb-NO"/>
        </a:p>
      </dgm:t>
    </dgm:pt>
    <mc:AlternateContent xmlns:mc="http://schemas.openxmlformats.org/markup-compatibility/2006" xmlns:a14="http://schemas.microsoft.com/office/drawing/2010/main">
      <mc:Choice Requires="a14">
        <dgm:pt modelId="{45474A11-56A1-4789-9399-D49F64A861BA}">
          <dgm:prSet phldrT="[Text]"/>
          <dgm:spPr/>
          <dgm:t>
            <a:bodyPr/>
            <a:lstStyle/>
            <a:p>
              <a:r>
                <a:rPr lang="en-GB" noProof="0"/>
                <a:t>Filtering method: only look at </a:t>
              </a:r>
              <a14:m>
                <m:oMath xmlns:m="http://schemas.openxmlformats.org/officeDocument/2006/math">
                  <m:r>
                    <a:rPr lang="en-GB" b="0" i="1" noProof="0" smtClean="0">
                      <a:latin typeface="Cambria Math" panose="02040503050406030204" pitchFamily="18" charset="0"/>
                    </a:rPr>
                    <m:t>𝑋</m:t>
                  </m:r>
                </m:oMath>
              </a14:m>
              <a:endParaRPr lang="en-GB" noProof="0"/>
            </a:p>
          </dgm:t>
        </dgm:pt>
      </mc:Choice>
      <mc:Fallback xmlns="">
        <dgm:pt modelId="{45474A11-56A1-4789-9399-D49F64A861BA}">
          <dgm:prSet phldrT="[Text]"/>
          <dgm:spPr/>
          <dgm:t>
            <a:bodyPr/>
            <a:lstStyle/>
            <a:p>
              <a:r>
                <a:rPr lang="en-GB" noProof="0"/>
                <a:t>Filtering method: only look at </a:t>
              </a:r>
              <a:r>
                <a:rPr lang="en-GB" b="0" i="0" noProof="0">
                  <a:latin typeface="Cambria Math" panose="02040503050406030204" pitchFamily="18" charset="0"/>
                </a:rPr>
                <a:t>𝑋</a:t>
              </a:r>
              <a:endParaRPr lang="en-GB" noProof="0"/>
            </a:p>
          </dgm:t>
        </dgm:pt>
      </mc:Fallback>
    </mc:AlternateContent>
    <dgm:pt modelId="{DB8C5131-80E1-45DA-943C-2119B18D8DCB}" type="parTrans" cxnId="{390CF397-EEFF-49DC-9D8A-9D73F6FD9CDC}">
      <dgm:prSet/>
      <dgm:spPr/>
      <dgm:t>
        <a:bodyPr/>
        <a:lstStyle/>
        <a:p>
          <a:endParaRPr lang="nb-NO"/>
        </a:p>
      </dgm:t>
    </dgm:pt>
    <dgm:pt modelId="{B5ABDFFA-F6CA-4AE2-8628-75FC4845CE9A}" type="sibTrans" cxnId="{390CF397-EEFF-49DC-9D8A-9D73F6FD9CDC}">
      <dgm:prSet/>
      <dgm:spPr/>
      <dgm:t>
        <a:bodyPr/>
        <a:lstStyle/>
        <a:p>
          <a:endParaRPr lang="nb-NO"/>
        </a:p>
      </dgm:t>
    </dgm:pt>
    <dgm:pt modelId="{51CFD614-2000-4282-B507-D2D1B67EB49C}">
      <dgm:prSet/>
      <dgm:spPr/>
      <dgm:t>
        <a:bodyPr/>
        <a:lstStyle/>
        <a:p>
          <a:r>
            <a:rPr lang="en-GB" noProof="0"/>
            <a:t>Reduce computational cost</a:t>
          </a:r>
        </a:p>
      </dgm:t>
    </dgm:pt>
    <dgm:pt modelId="{6C8FA171-1618-4225-A2F4-825ABF2EA81C}" type="parTrans" cxnId="{2129327E-1ACD-4D3E-9985-F577121E40E7}">
      <dgm:prSet/>
      <dgm:spPr/>
      <dgm:t>
        <a:bodyPr/>
        <a:lstStyle/>
        <a:p>
          <a:endParaRPr lang="nb-NO"/>
        </a:p>
      </dgm:t>
    </dgm:pt>
    <dgm:pt modelId="{6B6A89FA-1429-442F-8AAD-50FB9CBF1F14}" type="sibTrans" cxnId="{2129327E-1ACD-4D3E-9985-F577121E40E7}">
      <dgm:prSet/>
      <dgm:spPr/>
      <dgm:t>
        <a:bodyPr/>
        <a:lstStyle/>
        <a:p>
          <a:endParaRPr lang="nb-NO"/>
        </a:p>
      </dgm:t>
    </dgm:pt>
    <dgm:pt modelId="{3374CC85-234A-4D6C-AA61-CAF9633B5B4D}">
      <dgm:prSet/>
      <dgm:spPr/>
      <dgm:t>
        <a:bodyPr/>
        <a:lstStyle/>
        <a:p>
          <a:r>
            <a:rPr lang="en-GB" noProof="0"/>
            <a:t>Guiding feature engineering</a:t>
          </a:r>
        </a:p>
      </dgm:t>
    </dgm:pt>
    <dgm:pt modelId="{DB60B894-248F-4030-9450-FFD5AA7489B5}" type="parTrans" cxnId="{14839BF0-0C93-45C1-895E-30E7AED0ED5F}">
      <dgm:prSet/>
      <dgm:spPr/>
      <dgm:t>
        <a:bodyPr/>
        <a:lstStyle/>
        <a:p>
          <a:endParaRPr lang="nb-NO"/>
        </a:p>
      </dgm:t>
    </dgm:pt>
    <dgm:pt modelId="{6E75C305-A907-4975-B52A-F0B25A38C188}" type="sibTrans" cxnId="{14839BF0-0C93-45C1-895E-30E7AED0ED5F}">
      <dgm:prSet/>
      <dgm:spPr/>
      <dgm:t>
        <a:bodyPr/>
        <a:lstStyle/>
        <a:p>
          <a:endParaRPr lang="nb-NO"/>
        </a:p>
      </dgm:t>
    </dgm:pt>
    <dgm:pt modelId="{7E1960E5-A0B2-416D-9E8B-C7067435B287}">
      <dgm:prSet/>
      <dgm:spPr/>
      <dgm:t>
        <a:bodyPr/>
        <a:lstStyle/>
        <a:p>
          <a:r>
            <a:rPr lang="en-GB" noProof="0"/>
            <a:t>Reduce dimensionality by PCA</a:t>
          </a:r>
        </a:p>
      </dgm:t>
    </dgm:pt>
    <dgm:pt modelId="{F0FF8FD2-5AE5-4C3F-9353-F9BEC103ED75}" type="parTrans" cxnId="{01BFBEDC-8E3A-4076-B303-635732DC2154}">
      <dgm:prSet/>
      <dgm:spPr/>
      <dgm:t>
        <a:bodyPr/>
        <a:lstStyle/>
        <a:p>
          <a:endParaRPr lang="nb-NO"/>
        </a:p>
      </dgm:t>
    </dgm:pt>
    <dgm:pt modelId="{19D691B6-4385-47E1-AFF6-69B07C0DE68C}" type="sibTrans" cxnId="{01BFBEDC-8E3A-4076-B303-635732DC2154}">
      <dgm:prSet/>
      <dgm:spPr/>
      <dgm:t>
        <a:bodyPr/>
        <a:lstStyle/>
        <a:p>
          <a:endParaRPr lang="nb-NO"/>
        </a:p>
      </dgm:t>
    </dgm:pt>
    <dgm:pt modelId="{12EFC854-07D4-461D-AA84-4B05767922FA}">
      <dgm:prSet/>
      <dgm:spPr/>
      <dgm:t>
        <a:bodyPr/>
        <a:lstStyle/>
        <a:p>
          <a:r>
            <a:rPr lang="en-GB" noProof="0" err="1"/>
            <a:t>Analyze</a:t>
          </a:r>
          <a:r>
            <a:rPr lang="en-GB" noProof="0"/>
            <a:t> which features contribute to selected PCs</a:t>
          </a:r>
        </a:p>
      </dgm:t>
    </dgm:pt>
    <dgm:pt modelId="{C1306CF5-3B23-4CC2-80F5-F57459C694C8}" type="parTrans" cxnId="{182A3E6C-DCD2-4C76-B30F-17A87E828C84}">
      <dgm:prSet/>
      <dgm:spPr/>
      <dgm:t>
        <a:bodyPr/>
        <a:lstStyle/>
        <a:p>
          <a:endParaRPr lang="nb-NO"/>
        </a:p>
      </dgm:t>
    </dgm:pt>
    <dgm:pt modelId="{4A42F127-7DFC-415A-8A22-FCB48CC5F380}" type="sibTrans" cxnId="{182A3E6C-DCD2-4C76-B30F-17A87E828C84}">
      <dgm:prSet/>
      <dgm:spPr/>
      <dgm:t>
        <a:bodyPr/>
        <a:lstStyle/>
        <a:p>
          <a:endParaRPr lang="nb-NO"/>
        </a:p>
      </dgm:t>
    </dgm:pt>
    <dgm:pt modelId="{B4E48BD7-6563-4269-BC5D-A3F798F2E75F}" type="pres">
      <dgm:prSet presAssocID="{DA30F65C-D454-40BB-83A9-D0CCE8311DB3}" presName="linear" presStyleCnt="0">
        <dgm:presLayoutVars>
          <dgm:animLvl val="lvl"/>
          <dgm:resizeHandles val="exact"/>
        </dgm:presLayoutVars>
      </dgm:prSet>
      <dgm:spPr/>
    </dgm:pt>
    <dgm:pt modelId="{1E1F538D-589C-4658-A4CB-B22C978929D0}" type="pres">
      <dgm:prSet presAssocID="{6F7D4753-845D-4F85-9F0D-676BDE94046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5A39224-22B1-4D6E-9559-C150121ED6AA}" type="pres">
      <dgm:prSet presAssocID="{6F7D4753-845D-4F85-9F0D-676BDE94046A}" presName="childText" presStyleLbl="revTx" presStyleIdx="0" presStyleCnt="2">
        <dgm:presLayoutVars>
          <dgm:bulletEnabled val="1"/>
        </dgm:presLayoutVars>
      </dgm:prSet>
      <dgm:spPr/>
    </dgm:pt>
    <dgm:pt modelId="{F8E5519E-457E-41E1-AAA3-72F0096562CF}" type="pres">
      <dgm:prSet presAssocID="{5FBC3B17-DBFA-4348-95EC-A88A60ADAE4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C9E9804-388E-4A94-A212-C461C727ECD2}" type="pres">
      <dgm:prSet presAssocID="{5FBC3B17-DBFA-4348-95EC-A88A60ADAE4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3316E1F-5C84-4167-9EE4-124C95E3770C}" type="presOf" srcId="{F71C6B51-EFEA-4579-920A-49503E02FCF6}" destId="{05A39224-22B1-4D6E-9559-C150121ED6AA}" srcOrd="0" destOrd="0" presId="urn:microsoft.com/office/officeart/2005/8/layout/vList2"/>
    <dgm:cxn modelId="{BF1A5D2A-FD53-4A4B-893B-58D131836CF2}" type="presOf" srcId="{7E1960E5-A0B2-416D-9E8B-C7067435B287}" destId="{9C9E9804-388E-4A94-A212-C461C727ECD2}" srcOrd="0" destOrd="1" presId="urn:microsoft.com/office/officeart/2005/8/layout/vList2"/>
    <dgm:cxn modelId="{5D186E61-1CBD-4486-A2CD-A3F6B5BAA78C}" srcId="{6F7D4753-845D-4F85-9F0D-676BDE94046A}" destId="{F71C6B51-EFEA-4579-920A-49503E02FCF6}" srcOrd="0" destOrd="0" parTransId="{2210B937-7C2C-4749-8D21-597843C5D9FD}" sibTransId="{C23AC645-B519-48FF-A31F-2205CF65BA52}"/>
    <dgm:cxn modelId="{A6F6DF4A-D1CF-42D2-81E0-F82CFDA66107}" srcId="{DA30F65C-D454-40BB-83A9-D0CCE8311DB3}" destId="{6F7D4753-845D-4F85-9F0D-676BDE94046A}" srcOrd="0" destOrd="0" parTransId="{E0171DEE-ABB9-4E76-96FE-BBB92C127979}" sibTransId="{EBDFC53C-A5E6-4CC7-8323-C084C2ABFE7B}"/>
    <dgm:cxn modelId="{182A3E6C-DCD2-4C76-B30F-17A87E828C84}" srcId="{5FBC3B17-DBFA-4348-95EC-A88A60ADAE46}" destId="{12EFC854-07D4-461D-AA84-4B05767922FA}" srcOrd="2" destOrd="0" parTransId="{C1306CF5-3B23-4CC2-80F5-F57459C694C8}" sibTransId="{4A42F127-7DFC-415A-8A22-FCB48CC5F380}"/>
    <dgm:cxn modelId="{EB7C1151-AAD5-49B8-9424-C996AFAEDC91}" srcId="{DA30F65C-D454-40BB-83A9-D0CCE8311DB3}" destId="{5FBC3B17-DBFA-4348-95EC-A88A60ADAE46}" srcOrd="1" destOrd="0" parTransId="{531CBD49-B547-4352-9AD3-D69FD9A1BD02}" sibTransId="{2FC351CE-0B2D-437D-B59F-869265612A37}"/>
    <dgm:cxn modelId="{2EC67651-7F02-4677-9AB4-8FB6AFB24DD4}" type="presOf" srcId="{51CFD614-2000-4282-B507-D2D1B67EB49C}" destId="{05A39224-22B1-4D6E-9559-C150121ED6AA}" srcOrd="0" destOrd="1" presId="urn:microsoft.com/office/officeart/2005/8/layout/vList2"/>
    <dgm:cxn modelId="{2129327E-1ACD-4D3E-9985-F577121E40E7}" srcId="{6F7D4753-845D-4F85-9F0D-676BDE94046A}" destId="{51CFD614-2000-4282-B507-D2D1B67EB49C}" srcOrd="1" destOrd="0" parTransId="{6C8FA171-1618-4225-A2F4-825ABF2EA81C}" sibTransId="{6B6A89FA-1429-442F-8AAD-50FB9CBF1F14}"/>
    <dgm:cxn modelId="{7ADC7693-E714-4A6D-B0F5-C57BD2A2450D}" type="presOf" srcId="{45474A11-56A1-4789-9399-D49F64A861BA}" destId="{9C9E9804-388E-4A94-A212-C461C727ECD2}" srcOrd="0" destOrd="0" presId="urn:microsoft.com/office/officeart/2005/8/layout/vList2"/>
    <dgm:cxn modelId="{390CF397-EEFF-49DC-9D8A-9D73F6FD9CDC}" srcId="{5FBC3B17-DBFA-4348-95EC-A88A60ADAE46}" destId="{45474A11-56A1-4789-9399-D49F64A861BA}" srcOrd="0" destOrd="0" parTransId="{DB8C5131-80E1-45DA-943C-2119B18D8DCB}" sibTransId="{B5ABDFFA-F6CA-4AE2-8628-75FC4845CE9A}"/>
    <dgm:cxn modelId="{81D916AE-1A4A-4E50-9AFF-C509E831D63A}" type="presOf" srcId="{6F7D4753-845D-4F85-9F0D-676BDE94046A}" destId="{1E1F538D-589C-4658-A4CB-B22C978929D0}" srcOrd="0" destOrd="0" presId="urn:microsoft.com/office/officeart/2005/8/layout/vList2"/>
    <dgm:cxn modelId="{806CECAE-FAE9-4561-8C89-2B8BF7486946}" type="presOf" srcId="{3374CC85-234A-4D6C-AA61-CAF9633B5B4D}" destId="{05A39224-22B1-4D6E-9559-C150121ED6AA}" srcOrd="0" destOrd="2" presId="urn:microsoft.com/office/officeart/2005/8/layout/vList2"/>
    <dgm:cxn modelId="{497611C7-4488-42E6-97DC-4A6B33CD531A}" type="presOf" srcId="{12EFC854-07D4-461D-AA84-4B05767922FA}" destId="{9C9E9804-388E-4A94-A212-C461C727ECD2}" srcOrd="0" destOrd="2" presId="urn:microsoft.com/office/officeart/2005/8/layout/vList2"/>
    <dgm:cxn modelId="{01BFBEDC-8E3A-4076-B303-635732DC2154}" srcId="{5FBC3B17-DBFA-4348-95EC-A88A60ADAE46}" destId="{7E1960E5-A0B2-416D-9E8B-C7067435B287}" srcOrd="1" destOrd="0" parTransId="{F0FF8FD2-5AE5-4C3F-9353-F9BEC103ED75}" sibTransId="{19D691B6-4385-47E1-AFF6-69B07C0DE68C}"/>
    <dgm:cxn modelId="{1CD075DE-9F84-4AEF-9E2F-12DF7A5BB57C}" type="presOf" srcId="{DA30F65C-D454-40BB-83A9-D0CCE8311DB3}" destId="{B4E48BD7-6563-4269-BC5D-A3F798F2E75F}" srcOrd="0" destOrd="0" presId="urn:microsoft.com/office/officeart/2005/8/layout/vList2"/>
    <dgm:cxn modelId="{14839BF0-0C93-45C1-895E-30E7AED0ED5F}" srcId="{6F7D4753-845D-4F85-9F0D-676BDE94046A}" destId="{3374CC85-234A-4D6C-AA61-CAF9633B5B4D}" srcOrd="2" destOrd="0" parTransId="{DB60B894-248F-4030-9450-FFD5AA7489B5}" sibTransId="{6E75C305-A907-4975-B52A-F0B25A38C188}"/>
    <dgm:cxn modelId="{A2A20DF3-441F-4D73-85EE-D10ABF27464A}" type="presOf" srcId="{5FBC3B17-DBFA-4348-95EC-A88A60ADAE46}" destId="{F8E5519E-457E-41E1-AAA3-72F0096562CF}" srcOrd="0" destOrd="0" presId="urn:microsoft.com/office/officeart/2005/8/layout/vList2"/>
    <dgm:cxn modelId="{ADE6B137-5810-4E00-8B91-A88335DC9C37}" type="presParOf" srcId="{B4E48BD7-6563-4269-BC5D-A3F798F2E75F}" destId="{1E1F538D-589C-4658-A4CB-B22C978929D0}" srcOrd="0" destOrd="0" presId="urn:microsoft.com/office/officeart/2005/8/layout/vList2"/>
    <dgm:cxn modelId="{A22F62E4-81F3-45DC-8D2D-5731CF39D5F5}" type="presParOf" srcId="{B4E48BD7-6563-4269-BC5D-A3F798F2E75F}" destId="{05A39224-22B1-4D6E-9559-C150121ED6AA}" srcOrd="1" destOrd="0" presId="urn:microsoft.com/office/officeart/2005/8/layout/vList2"/>
    <dgm:cxn modelId="{02927D34-CCE4-4DBC-A398-63E376817055}" type="presParOf" srcId="{B4E48BD7-6563-4269-BC5D-A3F798F2E75F}" destId="{F8E5519E-457E-41E1-AAA3-72F0096562CF}" srcOrd="2" destOrd="0" presId="urn:microsoft.com/office/officeart/2005/8/layout/vList2"/>
    <dgm:cxn modelId="{AA27F50B-2706-4C09-951F-CB113C345BF7}" type="presParOf" srcId="{B4E48BD7-6563-4269-BC5D-A3F798F2E75F}" destId="{9C9E9804-388E-4A94-A212-C461C727ECD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30F65C-D454-40BB-83A9-D0CCE8311DB3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nb-NO"/>
        </a:p>
      </dgm:t>
    </dgm:pt>
    <dgm:pt modelId="{6F7D4753-845D-4F85-9F0D-676BDE94046A}">
      <dgm:prSet phldrT="[Text]"/>
      <dgm:spPr/>
      <dgm:t>
        <a:bodyPr/>
        <a:lstStyle/>
        <a:p>
          <a:r>
            <a:rPr lang="en-AU" noProof="0"/>
            <a:t>Why do we need feature reduction?</a:t>
          </a:r>
        </a:p>
      </dgm:t>
    </dgm:pt>
    <dgm:pt modelId="{E0171DEE-ABB9-4E76-96FE-BBB92C127979}" type="parTrans" cxnId="{A6F6DF4A-D1CF-42D2-81E0-F82CFDA66107}">
      <dgm:prSet/>
      <dgm:spPr/>
      <dgm:t>
        <a:bodyPr/>
        <a:lstStyle/>
        <a:p>
          <a:endParaRPr lang="nb-NO"/>
        </a:p>
      </dgm:t>
    </dgm:pt>
    <dgm:pt modelId="{EBDFC53C-A5E6-4CC7-8323-C084C2ABFE7B}" type="sibTrans" cxnId="{A6F6DF4A-D1CF-42D2-81E0-F82CFDA66107}">
      <dgm:prSet/>
      <dgm:spPr/>
      <dgm:t>
        <a:bodyPr/>
        <a:lstStyle/>
        <a:p>
          <a:endParaRPr lang="nb-NO"/>
        </a:p>
      </dgm:t>
    </dgm:pt>
    <dgm:pt modelId="{F71C6B51-EFEA-4579-920A-49503E02FCF6}">
      <dgm:prSet phldrT="[Text]"/>
      <dgm:spPr/>
      <dgm:t>
        <a:bodyPr/>
        <a:lstStyle/>
        <a:p>
          <a:r>
            <a:rPr lang="en-GB" noProof="0"/>
            <a:t>Improve model performance</a:t>
          </a:r>
        </a:p>
      </dgm:t>
    </dgm:pt>
    <dgm:pt modelId="{2210B937-7C2C-4749-8D21-597843C5D9FD}" type="parTrans" cxnId="{5D186E61-1CBD-4486-A2CD-A3F6B5BAA78C}">
      <dgm:prSet/>
      <dgm:spPr/>
      <dgm:t>
        <a:bodyPr/>
        <a:lstStyle/>
        <a:p>
          <a:endParaRPr lang="nb-NO"/>
        </a:p>
      </dgm:t>
    </dgm:pt>
    <dgm:pt modelId="{C23AC645-B519-48FF-A31F-2205CF65BA52}" type="sibTrans" cxnId="{5D186E61-1CBD-4486-A2CD-A3F6B5BAA78C}">
      <dgm:prSet/>
      <dgm:spPr/>
      <dgm:t>
        <a:bodyPr/>
        <a:lstStyle/>
        <a:p>
          <a:endParaRPr lang="nb-NO"/>
        </a:p>
      </dgm:t>
    </dgm:pt>
    <dgm:pt modelId="{5FBC3B17-DBFA-4348-95EC-A88A60ADAE46}">
      <dgm:prSet phldrT="[Text]"/>
      <dgm:spPr>
        <a:solidFill>
          <a:schemeClr val="accent3"/>
        </a:solidFill>
      </dgm:spPr>
      <dgm:t>
        <a:bodyPr/>
        <a:lstStyle/>
        <a:p>
          <a:r>
            <a:rPr lang="en-GB" noProof="0"/>
            <a:t>What is feature reduction by PCA?</a:t>
          </a:r>
        </a:p>
      </dgm:t>
    </dgm:pt>
    <dgm:pt modelId="{531CBD49-B547-4352-9AD3-D69FD9A1BD02}" type="parTrans" cxnId="{EB7C1151-AAD5-49B8-9424-C996AFAEDC91}">
      <dgm:prSet/>
      <dgm:spPr/>
      <dgm:t>
        <a:bodyPr/>
        <a:lstStyle/>
        <a:p>
          <a:endParaRPr lang="nb-NO"/>
        </a:p>
      </dgm:t>
    </dgm:pt>
    <dgm:pt modelId="{2FC351CE-0B2D-437D-B59F-869265612A37}" type="sibTrans" cxnId="{EB7C1151-AAD5-49B8-9424-C996AFAEDC91}">
      <dgm:prSet/>
      <dgm:spPr/>
      <dgm:t>
        <a:bodyPr/>
        <a:lstStyle/>
        <a:p>
          <a:endParaRPr lang="nb-NO"/>
        </a:p>
      </dgm:t>
    </dgm:pt>
    <dgm:pt modelId="{45474A11-56A1-4789-9399-D49F64A861BA}">
      <dgm:prSet phldrT="[Text]"/>
      <dgm:spPr>
        <a:blipFill>
          <a:blip xmlns:r="http://schemas.openxmlformats.org/officeDocument/2006/relationships" r:embed="rId1"/>
          <a:stretch>
            <a:fillRect t="-7547" b="-11792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DB8C5131-80E1-45DA-943C-2119B18D8DCB}" type="parTrans" cxnId="{390CF397-EEFF-49DC-9D8A-9D73F6FD9CDC}">
      <dgm:prSet/>
      <dgm:spPr/>
      <dgm:t>
        <a:bodyPr/>
        <a:lstStyle/>
        <a:p>
          <a:endParaRPr lang="nb-NO"/>
        </a:p>
      </dgm:t>
    </dgm:pt>
    <dgm:pt modelId="{B5ABDFFA-F6CA-4AE2-8628-75FC4845CE9A}" type="sibTrans" cxnId="{390CF397-EEFF-49DC-9D8A-9D73F6FD9CDC}">
      <dgm:prSet/>
      <dgm:spPr/>
      <dgm:t>
        <a:bodyPr/>
        <a:lstStyle/>
        <a:p>
          <a:endParaRPr lang="nb-NO"/>
        </a:p>
      </dgm:t>
    </dgm:pt>
    <dgm:pt modelId="{51CFD614-2000-4282-B507-D2D1B67EB49C}">
      <dgm:prSet/>
      <dgm:spPr/>
      <dgm:t>
        <a:bodyPr/>
        <a:lstStyle/>
        <a:p>
          <a:r>
            <a:rPr lang="en-GB" noProof="0"/>
            <a:t>Reduce computational cost</a:t>
          </a:r>
        </a:p>
      </dgm:t>
    </dgm:pt>
    <dgm:pt modelId="{6C8FA171-1618-4225-A2F4-825ABF2EA81C}" type="parTrans" cxnId="{2129327E-1ACD-4D3E-9985-F577121E40E7}">
      <dgm:prSet/>
      <dgm:spPr/>
      <dgm:t>
        <a:bodyPr/>
        <a:lstStyle/>
        <a:p>
          <a:endParaRPr lang="nb-NO"/>
        </a:p>
      </dgm:t>
    </dgm:pt>
    <dgm:pt modelId="{6B6A89FA-1429-442F-8AAD-50FB9CBF1F14}" type="sibTrans" cxnId="{2129327E-1ACD-4D3E-9985-F577121E40E7}">
      <dgm:prSet/>
      <dgm:spPr/>
      <dgm:t>
        <a:bodyPr/>
        <a:lstStyle/>
        <a:p>
          <a:endParaRPr lang="nb-NO"/>
        </a:p>
      </dgm:t>
    </dgm:pt>
    <dgm:pt modelId="{3374CC85-234A-4D6C-AA61-CAF9633B5B4D}">
      <dgm:prSet/>
      <dgm:spPr/>
      <dgm:t>
        <a:bodyPr/>
        <a:lstStyle/>
        <a:p>
          <a:r>
            <a:rPr lang="en-GB" noProof="0"/>
            <a:t>Guiding feature engineering</a:t>
          </a:r>
        </a:p>
      </dgm:t>
    </dgm:pt>
    <dgm:pt modelId="{DB60B894-248F-4030-9450-FFD5AA7489B5}" type="parTrans" cxnId="{14839BF0-0C93-45C1-895E-30E7AED0ED5F}">
      <dgm:prSet/>
      <dgm:spPr/>
      <dgm:t>
        <a:bodyPr/>
        <a:lstStyle/>
        <a:p>
          <a:endParaRPr lang="nb-NO"/>
        </a:p>
      </dgm:t>
    </dgm:pt>
    <dgm:pt modelId="{6E75C305-A907-4975-B52A-F0B25A38C188}" type="sibTrans" cxnId="{14839BF0-0C93-45C1-895E-30E7AED0ED5F}">
      <dgm:prSet/>
      <dgm:spPr/>
      <dgm:t>
        <a:bodyPr/>
        <a:lstStyle/>
        <a:p>
          <a:endParaRPr lang="nb-NO"/>
        </a:p>
      </dgm:t>
    </dgm:pt>
    <dgm:pt modelId="{7E1960E5-A0B2-416D-9E8B-C7067435B287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F0FF8FD2-5AE5-4C3F-9353-F9BEC103ED75}" type="parTrans" cxnId="{01BFBEDC-8E3A-4076-B303-635732DC2154}">
      <dgm:prSet/>
      <dgm:spPr/>
      <dgm:t>
        <a:bodyPr/>
        <a:lstStyle/>
        <a:p>
          <a:endParaRPr lang="nb-NO"/>
        </a:p>
      </dgm:t>
    </dgm:pt>
    <dgm:pt modelId="{19D691B6-4385-47E1-AFF6-69B07C0DE68C}" type="sibTrans" cxnId="{01BFBEDC-8E3A-4076-B303-635732DC2154}">
      <dgm:prSet/>
      <dgm:spPr/>
      <dgm:t>
        <a:bodyPr/>
        <a:lstStyle/>
        <a:p>
          <a:endParaRPr lang="nb-NO"/>
        </a:p>
      </dgm:t>
    </dgm:pt>
    <dgm:pt modelId="{12EFC854-07D4-461D-AA84-4B05767922FA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1306CF5-3B23-4CC2-80F5-F57459C694C8}" type="parTrans" cxnId="{182A3E6C-DCD2-4C76-B30F-17A87E828C84}">
      <dgm:prSet/>
      <dgm:spPr/>
      <dgm:t>
        <a:bodyPr/>
        <a:lstStyle/>
        <a:p>
          <a:endParaRPr lang="nb-NO"/>
        </a:p>
      </dgm:t>
    </dgm:pt>
    <dgm:pt modelId="{4A42F127-7DFC-415A-8A22-FCB48CC5F380}" type="sibTrans" cxnId="{182A3E6C-DCD2-4C76-B30F-17A87E828C84}">
      <dgm:prSet/>
      <dgm:spPr/>
      <dgm:t>
        <a:bodyPr/>
        <a:lstStyle/>
        <a:p>
          <a:endParaRPr lang="nb-NO"/>
        </a:p>
      </dgm:t>
    </dgm:pt>
    <dgm:pt modelId="{B4E48BD7-6563-4269-BC5D-A3F798F2E75F}" type="pres">
      <dgm:prSet presAssocID="{DA30F65C-D454-40BB-83A9-D0CCE8311DB3}" presName="linear" presStyleCnt="0">
        <dgm:presLayoutVars>
          <dgm:animLvl val="lvl"/>
          <dgm:resizeHandles val="exact"/>
        </dgm:presLayoutVars>
      </dgm:prSet>
      <dgm:spPr/>
    </dgm:pt>
    <dgm:pt modelId="{1E1F538D-589C-4658-A4CB-B22C978929D0}" type="pres">
      <dgm:prSet presAssocID="{6F7D4753-845D-4F85-9F0D-676BDE94046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5A39224-22B1-4D6E-9559-C150121ED6AA}" type="pres">
      <dgm:prSet presAssocID="{6F7D4753-845D-4F85-9F0D-676BDE94046A}" presName="childText" presStyleLbl="revTx" presStyleIdx="0" presStyleCnt="2">
        <dgm:presLayoutVars>
          <dgm:bulletEnabled val="1"/>
        </dgm:presLayoutVars>
      </dgm:prSet>
      <dgm:spPr/>
    </dgm:pt>
    <dgm:pt modelId="{F8E5519E-457E-41E1-AAA3-72F0096562CF}" type="pres">
      <dgm:prSet presAssocID="{5FBC3B17-DBFA-4348-95EC-A88A60ADAE4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C9E9804-388E-4A94-A212-C461C727ECD2}" type="pres">
      <dgm:prSet presAssocID="{5FBC3B17-DBFA-4348-95EC-A88A60ADAE4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3316E1F-5C84-4167-9EE4-124C95E3770C}" type="presOf" srcId="{F71C6B51-EFEA-4579-920A-49503E02FCF6}" destId="{05A39224-22B1-4D6E-9559-C150121ED6AA}" srcOrd="0" destOrd="0" presId="urn:microsoft.com/office/officeart/2005/8/layout/vList2"/>
    <dgm:cxn modelId="{BF1A5D2A-FD53-4A4B-893B-58D131836CF2}" type="presOf" srcId="{7E1960E5-A0B2-416D-9E8B-C7067435B287}" destId="{9C9E9804-388E-4A94-A212-C461C727ECD2}" srcOrd="0" destOrd="1" presId="urn:microsoft.com/office/officeart/2005/8/layout/vList2"/>
    <dgm:cxn modelId="{5D186E61-1CBD-4486-A2CD-A3F6B5BAA78C}" srcId="{6F7D4753-845D-4F85-9F0D-676BDE94046A}" destId="{F71C6B51-EFEA-4579-920A-49503E02FCF6}" srcOrd="0" destOrd="0" parTransId="{2210B937-7C2C-4749-8D21-597843C5D9FD}" sibTransId="{C23AC645-B519-48FF-A31F-2205CF65BA52}"/>
    <dgm:cxn modelId="{A6F6DF4A-D1CF-42D2-81E0-F82CFDA66107}" srcId="{DA30F65C-D454-40BB-83A9-D0CCE8311DB3}" destId="{6F7D4753-845D-4F85-9F0D-676BDE94046A}" srcOrd="0" destOrd="0" parTransId="{E0171DEE-ABB9-4E76-96FE-BBB92C127979}" sibTransId="{EBDFC53C-A5E6-4CC7-8323-C084C2ABFE7B}"/>
    <dgm:cxn modelId="{182A3E6C-DCD2-4C76-B30F-17A87E828C84}" srcId="{5FBC3B17-DBFA-4348-95EC-A88A60ADAE46}" destId="{12EFC854-07D4-461D-AA84-4B05767922FA}" srcOrd="2" destOrd="0" parTransId="{C1306CF5-3B23-4CC2-80F5-F57459C694C8}" sibTransId="{4A42F127-7DFC-415A-8A22-FCB48CC5F380}"/>
    <dgm:cxn modelId="{EB7C1151-AAD5-49B8-9424-C996AFAEDC91}" srcId="{DA30F65C-D454-40BB-83A9-D0CCE8311DB3}" destId="{5FBC3B17-DBFA-4348-95EC-A88A60ADAE46}" srcOrd="1" destOrd="0" parTransId="{531CBD49-B547-4352-9AD3-D69FD9A1BD02}" sibTransId="{2FC351CE-0B2D-437D-B59F-869265612A37}"/>
    <dgm:cxn modelId="{2EC67651-7F02-4677-9AB4-8FB6AFB24DD4}" type="presOf" srcId="{51CFD614-2000-4282-B507-D2D1B67EB49C}" destId="{05A39224-22B1-4D6E-9559-C150121ED6AA}" srcOrd="0" destOrd="1" presId="urn:microsoft.com/office/officeart/2005/8/layout/vList2"/>
    <dgm:cxn modelId="{2129327E-1ACD-4D3E-9985-F577121E40E7}" srcId="{6F7D4753-845D-4F85-9F0D-676BDE94046A}" destId="{51CFD614-2000-4282-B507-D2D1B67EB49C}" srcOrd="1" destOrd="0" parTransId="{6C8FA171-1618-4225-A2F4-825ABF2EA81C}" sibTransId="{6B6A89FA-1429-442F-8AAD-50FB9CBF1F14}"/>
    <dgm:cxn modelId="{7ADC7693-E714-4A6D-B0F5-C57BD2A2450D}" type="presOf" srcId="{45474A11-56A1-4789-9399-D49F64A861BA}" destId="{9C9E9804-388E-4A94-A212-C461C727ECD2}" srcOrd="0" destOrd="0" presId="urn:microsoft.com/office/officeart/2005/8/layout/vList2"/>
    <dgm:cxn modelId="{390CF397-EEFF-49DC-9D8A-9D73F6FD9CDC}" srcId="{5FBC3B17-DBFA-4348-95EC-A88A60ADAE46}" destId="{45474A11-56A1-4789-9399-D49F64A861BA}" srcOrd="0" destOrd="0" parTransId="{DB8C5131-80E1-45DA-943C-2119B18D8DCB}" sibTransId="{B5ABDFFA-F6CA-4AE2-8628-75FC4845CE9A}"/>
    <dgm:cxn modelId="{81D916AE-1A4A-4E50-9AFF-C509E831D63A}" type="presOf" srcId="{6F7D4753-845D-4F85-9F0D-676BDE94046A}" destId="{1E1F538D-589C-4658-A4CB-B22C978929D0}" srcOrd="0" destOrd="0" presId="urn:microsoft.com/office/officeart/2005/8/layout/vList2"/>
    <dgm:cxn modelId="{806CECAE-FAE9-4561-8C89-2B8BF7486946}" type="presOf" srcId="{3374CC85-234A-4D6C-AA61-CAF9633B5B4D}" destId="{05A39224-22B1-4D6E-9559-C150121ED6AA}" srcOrd="0" destOrd="2" presId="urn:microsoft.com/office/officeart/2005/8/layout/vList2"/>
    <dgm:cxn modelId="{497611C7-4488-42E6-97DC-4A6B33CD531A}" type="presOf" srcId="{12EFC854-07D4-461D-AA84-4B05767922FA}" destId="{9C9E9804-388E-4A94-A212-C461C727ECD2}" srcOrd="0" destOrd="2" presId="urn:microsoft.com/office/officeart/2005/8/layout/vList2"/>
    <dgm:cxn modelId="{01BFBEDC-8E3A-4076-B303-635732DC2154}" srcId="{5FBC3B17-DBFA-4348-95EC-A88A60ADAE46}" destId="{7E1960E5-A0B2-416D-9E8B-C7067435B287}" srcOrd="1" destOrd="0" parTransId="{F0FF8FD2-5AE5-4C3F-9353-F9BEC103ED75}" sibTransId="{19D691B6-4385-47E1-AFF6-69B07C0DE68C}"/>
    <dgm:cxn modelId="{1CD075DE-9F84-4AEF-9E2F-12DF7A5BB57C}" type="presOf" srcId="{DA30F65C-D454-40BB-83A9-D0CCE8311DB3}" destId="{B4E48BD7-6563-4269-BC5D-A3F798F2E75F}" srcOrd="0" destOrd="0" presId="urn:microsoft.com/office/officeart/2005/8/layout/vList2"/>
    <dgm:cxn modelId="{14839BF0-0C93-45C1-895E-30E7AED0ED5F}" srcId="{6F7D4753-845D-4F85-9F0D-676BDE94046A}" destId="{3374CC85-234A-4D6C-AA61-CAF9633B5B4D}" srcOrd="2" destOrd="0" parTransId="{DB60B894-248F-4030-9450-FFD5AA7489B5}" sibTransId="{6E75C305-A907-4975-B52A-F0B25A38C188}"/>
    <dgm:cxn modelId="{A2A20DF3-441F-4D73-85EE-D10ABF27464A}" type="presOf" srcId="{5FBC3B17-DBFA-4348-95EC-A88A60ADAE46}" destId="{F8E5519E-457E-41E1-AAA3-72F0096562CF}" srcOrd="0" destOrd="0" presId="urn:microsoft.com/office/officeart/2005/8/layout/vList2"/>
    <dgm:cxn modelId="{ADE6B137-5810-4E00-8B91-A88335DC9C37}" type="presParOf" srcId="{B4E48BD7-6563-4269-BC5D-A3F798F2E75F}" destId="{1E1F538D-589C-4658-A4CB-B22C978929D0}" srcOrd="0" destOrd="0" presId="urn:microsoft.com/office/officeart/2005/8/layout/vList2"/>
    <dgm:cxn modelId="{A22F62E4-81F3-45DC-8D2D-5731CF39D5F5}" type="presParOf" srcId="{B4E48BD7-6563-4269-BC5D-A3F798F2E75F}" destId="{05A39224-22B1-4D6E-9559-C150121ED6AA}" srcOrd="1" destOrd="0" presId="urn:microsoft.com/office/officeart/2005/8/layout/vList2"/>
    <dgm:cxn modelId="{02927D34-CCE4-4DBC-A398-63E376817055}" type="presParOf" srcId="{B4E48BD7-6563-4269-BC5D-A3F798F2E75F}" destId="{F8E5519E-457E-41E1-AAA3-72F0096562CF}" srcOrd="2" destOrd="0" presId="urn:microsoft.com/office/officeart/2005/8/layout/vList2"/>
    <dgm:cxn modelId="{AA27F50B-2706-4C09-951F-CB113C345BF7}" type="presParOf" srcId="{B4E48BD7-6563-4269-BC5D-A3F798F2E75F}" destId="{9C9E9804-388E-4A94-A212-C461C727ECD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FD4E2C-7705-5C40-9137-9EF86F4F8F65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F1DB289F-FBFF-AB40-BCBD-C6FDDF7FD89C}">
      <dgm:prSet custT="1"/>
      <dgm:spPr/>
      <dgm:t>
        <a:bodyPr/>
        <a:lstStyle/>
        <a:p>
          <a:r>
            <a:rPr lang="en-GB" sz="1050"/>
            <a:t>Data Standardisation</a:t>
          </a:r>
          <a:endParaRPr lang="en-NO" sz="1050"/>
        </a:p>
      </dgm:t>
    </dgm:pt>
    <dgm:pt modelId="{2F18C82F-F749-454C-9344-C3760CE13F1A}" type="parTrans" cxnId="{DB6AC992-60C5-4845-BD02-D8FCE64885ED}">
      <dgm:prSet/>
      <dgm:spPr/>
      <dgm:t>
        <a:bodyPr/>
        <a:lstStyle/>
        <a:p>
          <a:endParaRPr lang="en-GB"/>
        </a:p>
      </dgm:t>
    </dgm:pt>
    <dgm:pt modelId="{345FA458-4EAE-9141-9AD3-AAD889AAA815}" type="sibTrans" cxnId="{DB6AC992-60C5-4845-BD02-D8FCE64885ED}">
      <dgm:prSet/>
      <dgm:spPr/>
      <dgm:t>
        <a:bodyPr/>
        <a:lstStyle/>
        <a:p>
          <a:endParaRPr lang="en-GB"/>
        </a:p>
      </dgm:t>
    </dgm:pt>
    <dgm:pt modelId="{ECFE6F9E-0F4E-7F43-AEA4-33AAD75E6758}">
      <dgm:prSet/>
      <dgm:spPr/>
      <dgm:t>
        <a:bodyPr/>
        <a:lstStyle/>
        <a:p>
          <a:r>
            <a:rPr lang="en-GB"/>
            <a:t>Normalisation of the features to have where mean = 0 and st.dev = 1</a:t>
          </a:r>
          <a:endParaRPr lang="en-NO"/>
        </a:p>
      </dgm:t>
    </dgm:pt>
    <dgm:pt modelId="{F52BE7DB-9C9A-B146-B191-91F5D7A58DC2}" type="parTrans" cxnId="{65EF1CF5-F91D-7F4A-87DB-78B8E64F2DB9}">
      <dgm:prSet/>
      <dgm:spPr/>
      <dgm:t>
        <a:bodyPr/>
        <a:lstStyle/>
        <a:p>
          <a:endParaRPr lang="en-GB"/>
        </a:p>
      </dgm:t>
    </dgm:pt>
    <dgm:pt modelId="{41F1CD79-F142-274A-ACD0-0411519FF78A}" type="sibTrans" cxnId="{65EF1CF5-F91D-7F4A-87DB-78B8E64F2DB9}">
      <dgm:prSet/>
      <dgm:spPr/>
      <dgm:t>
        <a:bodyPr/>
        <a:lstStyle/>
        <a:p>
          <a:endParaRPr lang="en-GB"/>
        </a:p>
      </dgm:t>
    </dgm:pt>
    <dgm:pt modelId="{AAB0C5B5-D083-194F-9D74-7525249001B5}">
      <dgm:prSet custT="1"/>
      <dgm:spPr/>
      <dgm:t>
        <a:bodyPr/>
        <a:lstStyle/>
        <a:p>
          <a:r>
            <a:rPr lang="en-GB" sz="1050"/>
            <a:t>Covariance Matrix</a:t>
          </a:r>
          <a:endParaRPr lang="en-NO" sz="1050"/>
        </a:p>
      </dgm:t>
    </dgm:pt>
    <dgm:pt modelId="{CC11F1E3-1674-6D4C-A0BE-260A8701D306}" type="parTrans" cxnId="{33AEF7CE-EC2D-A840-94D6-2D3653EE242F}">
      <dgm:prSet/>
      <dgm:spPr/>
      <dgm:t>
        <a:bodyPr/>
        <a:lstStyle/>
        <a:p>
          <a:endParaRPr lang="en-GB"/>
        </a:p>
      </dgm:t>
    </dgm:pt>
    <dgm:pt modelId="{4A9E0681-CF4E-F940-99BF-4EFE1264B69B}" type="sibTrans" cxnId="{33AEF7CE-EC2D-A840-94D6-2D3653EE242F}">
      <dgm:prSet/>
      <dgm:spPr/>
      <dgm:t>
        <a:bodyPr/>
        <a:lstStyle/>
        <a:p>
          <a:endParaRPr lang="en-GB"/>
        </a:p>
      </dgm:t>
    </dgm:pt>
    <dgm:pt modelId="{681094F0-E37A-0D48-A235-0A5F8052D7BD}">
      <dgm:prSet/>
      <dgm:spPr/>
      <dgm:t>
        <a:bodyPr/>
        <a:lstStyle/>
        <a:p>
          <a:r>
            <a:rPr lang="en-GB"/>
            <a:t>Identification of covariance within the X matrix</a:t>
          </a:r>
          <a:endParaRPr lang="en-NO"/>
        </a:p>
      </dgm:t>
    </dgm:pt>
    <dgm:pt modelId="{D34FCDA6-33D4-0F42-A58F-42C82245932F}" type="parTrans" cxnId="{0C5343C8-C064-7D4E-BF98-DD5795156A56}">
      <dgm:prSet/>
      <dgm:spPr/>
      <dgm:t>
        <a:bodyPr/>
        <a:lstStyle/>
        <a:p>
          <a:endParaRPr lang="en-GB"/>
        </a:p>
      </dgm:t>
    </dgm:pt>
    <dgm:pt modelId="{8201447E-5262-484F-959E-238FC00B88A5}" type="sibTrans" cxnId="{0C5343C8-C064-7D4E-BF98-DD5795156A56}">
      <dgm:prSet/>
      <dgm:spPr/>
      <dgm:t>
        <a:bodyPr/>
        <a:lstStyle/>
        <a:p>
          <a:endParaRPr lang="en-GB"/>
        </a:p>
      </dgm:t>
    </dgm:pt>
    <dgm:pt modelId="{1B3C7238-2329-F648-B8B3-11756354AEFC}">
      <dgm:prSet custT="1"/>
      <dgm:spPr/>
      <dgm:t>
        <a:bodyPr/>
        <a:lstStyle/>
        <a:p>
          <a:r>
            <a:rPr lang="en-GB" sz="1050"/>
            <a:t>Eigen-decomposition</a:t>
          </a:r>
          <a:endParaRPr lang="en-NO" sz="1050"/>
        </a:p>
      </dgm:t>
    </dgm:pt>
    <dgm:pt modelId="{0BF56C44-A34E-3B42-A3F4-8752838C32B1}" type="parTrans" cxnId="{4E4775C3-B31F-2F4A-8621-DC00BB4F15BD}">
      <dgm:prSet/>
      <dgm:spPr/>
      <dgm:t>
        <a:bodyPr/>
        <a:lstStyle/>
        <a:p>
          <a:endParaRPr lang="en-GB"/>
        </a:p>
      </dgm:t>
    </dgm:pt>
    <dgm:pt modelId="{9F61070B-7A5F-3944-887A-A6FA980F6158}" type="sibTrans" cxnId="{4E4775C3-B31F-2F4A-8621-DC00BB4F15BD}">
      <dgm:prSet/>
      <dgm:spPr/>
      <dgm:t>
        <a:bodyPr/>
        <a:lstStyle/>
        <a:p>
          <a:endParaRPr lang="en-GB"/>
        </a:p>
      </dgm:t>
    </dgm:pt>
    <dgm:pt modelId="{2ABA1561-4490-D843-8C3B-BC0FFEA3E5BF}">
      <dgm:prSet/>
      <dgm:spPr/>
      <dgm:t>
        <a:bodyPr/>
        <a:lstStyle/>
        <a:p>
          <a:r>
            <a:rPr lang="en-GB"/>
            <a:t>Based on covariance matrix: linear transformation into eigenvectors &amp; eigenvalues</a:t>
          </a:r>
          <a:endParaRPr lang="en-NO"/>
        </a:p>
      </dgm:t>
    </dgm:pt>
    <dgm:pt modelId="{19BDE79C-5608-C240-A6C2-B963928D0D13}" type="parTrans" cxnId="{9BC4E57A-4A66-494A-B078-93DFD529136D}">
      <dgm:prSet/>
      <dgm:spPr/>
      <dgm:t>
        <a:bodyPr/>
        <a:lstStyle/>
        <a:p>
          <a:endParaRPr lang="en-GB"/>
        </a:p>
      </dgm:t>
    </dgm:pt>
    <dgm:pt modelId="{9BD56681-FA17-FF4A-AEB3-88361BB21D68}" type="sibTrans" cxnId="{9BC4E57A-4A66-494A-B078-93DFD529136D}">
      <dgm:prSet/>
      <dgm:spPr/>
      <dgm:t>
        <a:bodyPr/>
        <a:lstStyle/>
        <a:p>
          <a:endParaRPr lang="en-GB"/>
        </a:p>
      </dgm:t>
    </dgm:pt>
    <dgm:pt modelId="{25DB6A92-DA8F-8247-A171-01335969646E}">
      <dgm:prSet/>
      <dgm:spPr/>
      <dgm:t>
        <a:bodyPr/>
        <a:lstStyle/>
        <a:p>
          <a:r>
            <a:rPr lang="en-GB"/>
            <a:t>Identification of potential components that capture the most variance.</a:t>
          </a:r>
          <a:endParaRPr lang="en-NO"/>
        </a:p>
      </dgm:t>
    </dgm:pt>
    <dgm:pt modelId="{2E6CCD52-BB56-4D42-AC11-F9CE662B3D01}" type="parTrans" cxnId="{40D4183D-BF5A-644F-A8DA-87B9923D7C89}">
      <dgm:prSet/>
      <dgm:spPr/>
      <dgm:t>
        <a:bodyPr/>
        <a:lstStyle/>
        <a:p>
          <a:endParaRPr lang="en-GB"/>
        </a:p>
      </dgm:t>
    </dgm:pt>
    <dgm:pt modelId="{19E98626-7314-4842-A6E9-3C6A5E2DDEA1}" type="sibTrans" cxnId="{40D4183D-BF5A-644F-A8DA-87B9923D7C89}">
      <dgm:prSet/>
      <dgm:spPr/>
      <dgm:t>
        <a:bodyPr/>
        <a:lstStyle/>
        <a:p>
          <a:endParaRPr lang="en-GB"/>
        </a:p>
      </dgm:t>
    </dgm:pt>
    <dgm:pt modelId="{8F3AC5B1-6705-6848-9C22-BFE69FA09C04}">
      <dgm:prSet custT="1"/>
      <dgm:spPr/>
      <dgm:t>
        <a:bodyPr/>
        <a:lstStyle/>
        <a:p>
          <a:r>
            <a:rPr lang="en-GB" sz="1050"/>
            <a:t>Select PCs</a:t>
          </a:r>
          <a:endParaRPr lang="en-NO" sz="1050"/>
        </a:p>
      </dgm:t>
    </dgm:pt>
    <dgm:pt modelId="{2E9044C5-733B-4E4D-9BCC-5C36D3AC9BA5}" type="parTrans" cxnId="{0C0791D6-983A-D44C-B267-FC524AFA3839}">
      <dgm:prSet/>
      <dgm:spPr/>
      <dgm:t>
        <a:bodyPr/>
        <a:lstStyle/>
        <a:p>
          <a:endParaRPr lang="en-GB"/>
        </a:p>
      </dgm:t>
    </dgm:pt>
    <dgm:pt modelId="{DEE0BE33-8219-2946-85E1-242AB0DB7319}" type="sibTrans" cxnId="{0C0791D6-983A-D44C-B267-FC524AFA3839}">
      <dgm:prSet/>
      <dgm:spPr/>
      <dgm:t>
        <a:bodyPr/>
        <a:lstStyle/>
        <a:p>
          <a:endParaRPr lang="en-GB"/>
        </a:p>
      </dgm:t>
    </dgm:pt>
    <dgm:pt modelId="{1EA648B6-F514-A64C-99F7-8215A2AE83E7}">
      <dgm:prSet/>
      <dgm:spPr/>
      <dgm:t>
        <a:bodyPr/>
        <a:lstStyle/>
        <a:p>
          <a:r>
            <a:rPr lang="en-GB"/>
            <a:t>Quantification of the variance explained by new features</a:t>
          </a:r>
          <a:endParaRPr lang="en-NO"/>
        </a:p>
      </dgm:t>
    </dgm:pt>
    <dgm:pt modelId="{37FEDF67-68D1-024A-90B7-F3A924DE1054}" type="parTrans" cxnId="{E8EAEECB-F685-904B-9C5A-AE5908DF0E57}">
      <dgm:prSet/>
      <dgm:spPr/>
      <dgm:t>
        <a:bodyPr/>
        <a:lstStyle/>
        <a:p>
          <a:endParaRPr lang="en-GB"/>
        </a:p>
      </dgm:t>
    </dgm:pt>
    <dgm:pt modelId="{81E67D46-2252-774D-9128-F8BFD8DAFE8F}" type="sibTrans" cxnId="{E8EAEECB-F685-904B-9C5A-AE5908DF0E57}">
      <dgm:prSet/>
      <dgm:spPr/>
      <dgm:t>
        <a:bodyPr/>
        <a:lstStyle/>
        <a:p>
          <a:endParaRPr lang="en-GB"/>
        </a:p>
      </dgm:t>
    </dgm:pt>
    <dgm:pt modelId="{EF226968-5CFF-6943-BE77-73E6368BE69D}" type="pres">
      <dgm:prSet presAssocID="{ACFD4E2C-7705-5C40-9137-9EF86F4F8F65}" presName="linearFlow" presStyleCnt="0">
        <dgm:presLayoutVars>
          <dgm:dir/>
          <dgm:animLvl val="lvl"/>
          <dgm:resizeHandles val="exact"/>
        </dgm:presLayoutVars>
      </dgm:prSet>
      <dgm:spPr/>
    </dgm:pt>
    <dgm:pt modelId="{22BB98AB-E8C5-4C40-BDA7-38B185A19ACB}" type="pres">
      <dgm:prSet presAssocID="{F1DB289F-FBFF-AB40-BCBD-C6FDDF7FD89C}" presName="composite" presStyleCnt="0"/>
      <dgm:spPr/>
    </dgm:pt>
    <dgm:pt modelId="{CE6A9B3C-CBB1-514F-8537-1E5834F56C8B}" type="pres">
      <dgm:prSet presAssocID="{F1DB289F-FBFF-AB40-BCBD-C6FDDF7FD89C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0DAC78AF-E679-A64B-9C44-C41C2FE1810A}" type="pres">
      <dgm:prSet presAssocID="{F1DB289F-FBFF-AB40-BCBD-C6FDDF7FD89C}" presName="descendantText" presStyleLbl="alignAcc1" presStyleIdx="0" presStyleCnt="4">
        <dgm:presLayoutVars>
          <dgm:bulletEnabled val="1"/>
        </dgm:presLayoutVars>
      </dgm:prSet>
      <dgm:spPr/>
    </dgm:pt>
    <dgm:pt modelId="{220FE1D8-2DE7-C141-BA75-30AE372680D8}" type="pres">
      <dgm:prSet presAssocID="{345FA458-4EAE-9141-9AD3-AAD889AAA815}" presName="sp" presStyleCnt="0"/>
      <dgm:spPr/>
    </dgm:pt>
    <dgm:pt modelId="{345CE03D-99EA-114F-B06A-67EBEDC73635}" type="pres">
      <dgm:prSet presAssocID="{AAB0C5B5-D083-194F-9D74-7525249001B5}" presName="composite" presStyleCnt="0"/>
      <dgm:spPr/>
    </dgm:pt>
    <dgm:pt modelId="{3426AB98-B79B-BF4D-B338-77F46DAD6A96}" type="pres">
      <dgm:prSet presAssocID="{AAB0C5B5-D083-194F-9D74-7525249001B5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3BE80ADC-2AD8-BF4F-A02E-C3C9859E749A}" type="pres">
      <dgm:prSet presAssocID="{AAB0C5B5-D083-194F-9D74-7525249001B5}" presName="descendantText" presStyleLbl="alignAcc1" presStyleIdx="1" presStyleCnt="4">
        <dgm:presLayoutVars>
          <dgm:bulletEnabled val="1"/>
        </dgm:presLayoutVars>
      </dgm:prSet>
      <dgm:spPr/>
    </dgm:pt>
    <dgm:pt modelId="{1A23CDF3-7633-F340-BA4A-49D7F43D5FBB}" type="pres">
      <dgm:prSet presAssocID="{4A9E0681-CF4E-F940-99BF-4EFE1264B69B}" presName="sp" presStyleCnt="0"/>
      <dgm:spPr/>
    </dgm:pt>
    <dgm:pt modelId="{14724A70-9ED1-3E43-969F-F042864846AB}" type="pres">
      <dgm:prSet presAssocID="{1B3C7238-2329-F648-B8B3-11756354AEFC}" presName="composite" presStyleCnt="0"/>
      <dgm:spPr/>
    </dgm:pt>
    <dgm:pt modelId="{80810E60-548E-C445-BE90-CE8987D8EC5C}" type="pres">
      <dgm:prSet presAssocID="{1B3C7238-2329-F648-B8B3-11756354AEFC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416F4760-9FFB-6147-B0FA-2F4907F29720}" type="pres">
      <dgm:prSet presAssocID="{1B3C7238-2329-F648-B8B3-11756354AEFC}" presName="descendantText" presStyleLbl="alignAcc1" presStyleIdx="2" presStyleCnt="4">
        <dgm:presLayoutVars>
          <dgm:bulletEnabled val="1"/>
        </dgm:presLayoutVars>
      </dgm:prSet>
      <dgm:spPr/>
    </dgm:pt>
    <dgm:pt modelId="{3A21708B-7ED0-194E-BF5E-9154695CE203}" type="pres">
      <dgm:prSet presAssocID="{9F61070B-7A5F-3944-887A-A6FA980F6158}" presName="sp" presStyleCnt="0"/>
      <dgm:spPr/>
    </dgm:pt>
    <dgm:pt modelId="{F504118D-D9B8-1247-8DA1-A0B76E833260}" type="pres">
      <dgm:prSet presAssocID="{8F3AC5B1-6705-6848-9C22-BFE69FA09C04}" presName="composite" presStyleCnt="0"/>
      <dgm:spPr/>
    </dgm:pt>
    <dgm:pt modelId="{1422F74E-2CA1-A24F-903D-7393E1089AED}" type="pres">
      <dgm:prSet presAssocID="{8F3AC5B1-6705-6848-9C22-BFE69FA09C04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3DD67645-0D95-4246-8C52-53FE35FF3766}" type="pres">
      <dgm:prSet presAssocID="{8F3AC5B1-6705-6848-9C22-BFE69FA09C04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C878FD14-E44C-F644-83C2-F3B9F2438369}" type="presOf" srcId="{2ABA1561-4490-D843-8C3B-BC0FFEA3E5BF}" destId="{416F4760-9FFB-6147-B0FA-2F4907F29720}" srcOrd="0" destOrd="0" presId="urn:microsoft.com/office/officeart/2005/8/layout/chevron2"/>
    <dgm:cxn modelId="{8ACA1B26-CD17-E84C-8485-10A5CE78F231}" type="presOf" srcId="{F1DB289F-FBFF-AB40-BCBD-C6FDDF7FD89C}" destId="{CE6A9B3C-CBB1-514F-8537-1E5834F56C8B}" srcOrd="0" destOrd="0" presId="urn:microsoft.com/office/officeart/2005/8/layout/chevron2"/>
    <dgm:cxn modelId="{9F647526-BE22-324E-9372-397D985739B5}" type="presOf" srcId="{AAB0C5B5-D083-194F-9D74-7525249001B5}" destId="{3426AB98-B79B-BF4D-B338-77F46DAD6A96}" srcOrd="0" destOrd="0" presId="urn:microsoft.com/office/officeart/2005/8/layout/chevron2"/>
    <dgm:cxn modelId="{8A5AED35-0660-DD4E-82B8-30BFB0AD42E5}" type="presOf" srcId="{1B3C7238-2329-F648-B8B3-11756354AEFC}" destId="{80810E60-548E-C445-BE90-CE8987D8EC5C}" srcOrd="0" destOrd="0" presId="urn:microsoft.com/office/officeart/2005/8/layout/chevron2"/>
    <dgm:cxn modelId="{40D4183D-BF5A-644F-A8DA-87B9923D7C89}" srcId="{1B3C7238-2329-F648-B8B3-11756354AEFC}" destId="{25DB6A92-DA8F-8247-A171-01335969646E}" srcOrd="1" destOrd="0" parTransId="{2E6CCD52-BB56-4D42-AC11-F9CE662B3D01}" sibTransId="{19E98626-7314-4842-A6E9-3C6A5E2DDEA1}"/>
    <dgm:cxn modelId="{C7C4D475-69EE-1A4D-BE54-85B97EF22236}" type="presOf" srcId="{ACFD4E2C-7705-5C40-9137-9EF86F4F8F65}" destId="{EF226968-5CFF-6943-BE77-73E6368BE69D}" srcOrd="0" destOrd="0" presId="urn:microsoft.com/office/officeart/2005/8/layout/chevron2"/>
    <dgm:cxn modelId="{9BC4E57A-4A66-494A-B078-93DFD529136D}" srcId="{1B3C7238-2329-F648-B8B3-11756354AEFC}" destId="{2ABA1561-4490-D843-8C3B-BC0FFEA3E5BF}" srcOrd="0" destOrd="0" parTransId="{19BDE79C-5608-C240-A6C2-B963928D0D13}" sibTransId="{9BD56681-FA17-FF4A-AEB3-88361BB21D68}"/>
    <dgm:cxn modelId="{8FC89F83-58DB-C840-8E41-C5C56555D5E0}" type="presOf" srcId="{1EA648B6-F514-A64C-99F7-8215A2AE83E7}" destId="{3DD67645-0D95-4246-8C52-53FE35FF3766}" srcOrd="0" destOrd="0" presId="urn:microsoft.com/office/officeart/2005/8/layout/chevron2"/>
    <dgm:cxn modelId="{E6ACB585-ADCB-824F-BF7C-9103E980C416}" type="presOf" srcId="{8F3AC5B1-6705-6848-9C22-BFE69FA09C04}" destId="{1422F74E-2CA1-A24F-903D-7393E1089AED}" srcOrd="0" destOrd="0" presId="urn:microsoft.com/office/officeart/2005/8/layout/chevron2"/>
    <dgm:cxn modelId="{DB6AC992-60C5-4845-BD02-D8FCE64885ED}" srcId="{ACFD4E2C-7705-5C40-9137-9EF86F4F8F65}" destId="{F1DB289F-FBFF-AB40-BCBD-C6FDDF7FD89C}" srcOrd="0" destOrd="0" parTransId="{2F18C82F-F749-454C-9344-C3760CE13F1A}" sibTransId="{345FA458-4EAE-9141-9AD3-AAD889AAA815}"/>
    <dgm:cxn modelId="{E52E7FAE-52DD-CC47-9401-75C62F1A60DD}" type="presOf" srcId="{25DB6A92-DA8F-8247-A171-01335969646E}" destId="{416F4760-9FFB-6147-B0FA-2F4907F29720}" srcOrd="0" destOrd="1" presId="urn:microsoft.com/office/officeart/2005/8/layout/chevron2"/>
    <dgm:cxn modelId="{D4AB88AF-C9CF-8C45-83E4-7F252C724EEA}" type="presOf" srcId="{ECFE6F9E-0F4E-7F43-AEA4-33AAD75E6758}" destId="{0DAC78AF-E679-A64B-9C44-C41C2FE1810A}" srcOrd="0" destOrd="0" presId="urn:microsoft.com/office/officeart/2005/8/layout/chevron2"/>
    <dgm:cxn modelId="{F7BDCCBD-DD1B-CE41-BEAD-231DD253E66F}" type="presOf" srcId="{681094F0-E37A-0D48-A235-0A5F8052D7BD}" destId="{3BE80ADC-2AD8-BF4F-A02E-C3C9859E749A}" srcOrd="0" destOrd="0" presId="urn:microsoft.com/office/officeart/2005/8/layout/chevron2"/>
    <dgm:cxn modelId="{4E4775C3-B31F-2F4A-8621-DC00BB4F15BD}" srcId="{ACFD4E2C-7705-5C40-9137-9EF86F4F8F65}" destId="{1B3C7238-2329-F648-B8B3-11756354AEFC}" srcOrd="2" destOrd="0" parTransId="{0BF56C44-A34E-3B42-A3F4-8752838C32B1}" sibTransId="{9F61070B-7A5F-3944-887A-A6FA980F6158}"/>
    <dgm:cxn modelId="{0C5343C8-C064-7D4E-BF98-DD5795156A56}" srcId="{AAB0C5B5-D083-194F-9D74-7525249001B5}" destId="{681094F0-E37A-0D48-A235-0A5F8052D7BD}" srcOrd="0" destOrd="0" parTransId="{D34FCDA6-33D4-0F42-A58F-42C82245932F}" sibTransId="{8201447E-5262-484F-959E-238FC00B88A5}"/>
    <dgm:cxn modelId="{E8EAEECB-F685-904B-9C5A-AE5908DF0E57}" srcId="{8F3AC5B1-6705-6848-9C22-BFE69FA09C04}" destId="{1EA648B6-F514-A64C-99F7-8215A2AE83E7}" srcOrd="0" destOrd="0" parTransId="{37FEDF67-68D1-024A-90B7-F3A924DE1054}" sibTransId="{81E67D46-2252-774D-9128-F8BFD8DAFE8F}"/>
    <dgm:cxn modelId="{33AEF7CE-EC2D-A840-94D6-2D3653EE242F}" srcId="{ACFD4E2C-7705-5C40-9137-9EF86F4F8F65}" destId="{AAB0C5B5-D083-194F-9D74-7525249001B5}" srcOrd="1" destOrd="0" parTransId="{CC11F1E3-1674-6D4C-A0BE-260A8701D306}" sibTransId="{4A9E0681-CF4E-F940-99BF-4EFE1264B69B}"/>
    <dgm:cxn modelId="{0C0791D6-983A-D44C-B267-FC524AFA3839}" srcId="{ACFD4E2C-7705-5C40-9137-9EF86F4F8F65}" destId="{8F3AC5B1-6705-6848-9C22-BFE69FA09C04}" srcOrd="3" destOrd="0" parTransId="{2E9044C5-733B-4E4D-9BCC-5C36D3AC9BA5}" sibTransId="{DEE0BE33-8219-2946-85E1-242AB0DB7319}"/>
    <dgm:cxn modelId="{65EF1CF5-F91D-7F4A-87DB-78B8E64F2DB9}" srcId="{F1DB289F-FBFF-AB40-BCBD-C6FDDF7FD89C}" destId="{ECFE6F9E-0F4E-7F43-AEA4-33AAD75E6758}" srcOrd="0" destOrd="0" parTransId="{F52BE7DB-9C9A-B146-B191-91F5D7A58DC2}" sibTransId="{41F1CD79-F142-274A-ACD0-0411519FF78A}"/>
    <dgm:cxn modelId="{76876F14-51EC-5440-BAA5-499E7EB73B88}" type="presParOf" srcId="{EF226968-5CFF-6943-BE77-73E6368BE69D}" destId="{22BB98AB-E8C5-4C40-BDA7-38B185A19ACB}" srcOrd="0" destOrd="0" presId="urn:microsoft.com/office/officeart/2005/8/layout/chevron2"/>
    <dgm:cxn modelId="{8AA52EDC-85E3-AD4F-93DA-610EE26185FE}" type="presParOf" srcId="{22BB98AB-E8C5-4C40-BDA7-38B185A19ACB}" destId="{CE6A9B3C-CBB1-514F-8537-1E5834F56C8B}" srcOrd="0" destOrd="0" presId="urn:microsoft.com/office/officeart/2005/8/layout/chevron2"/>
    <dgm:cxn modelId="{08C5638A-4C19-B54F-85D1-554D82935572}" type="presParOf" srcId="{22BB98AB-E8C5-4C40-BDA7-38B185A19ACB}" destId="{0DAC78AF-E679-A64B-9C44-C41C2FE1810A}" srcOrd="1" destOrd="0" presId="urn:microsoft.com/office/officeart/2005/8/layout/chevron2"/>
    <dgm:cxn modelId="{D41C512A-FD75-494A-9A5C-E451358E2B7D}" type="presParOf" srcId="{EF226968-5CFF-6943-BE77-73E6368BE69D}" destId="{220FE1D8-2DE7-C141-BA75-30AE372680D8}" srcOrd="1" destOrd="0" presId="urn:microsoft.com/office/officeart/2005/8/layout/chevron2"/>
    <dgm:cxn modelId="{B06DA061-A130-7049-B889-0E406334D9BA}" type="presParOf" srcId="{EF226968-5CFF-6943-BE77-73E6368BE69D}" destId="{345CE03D-99EA-114F-B06A-67EBEDC73635}" srcOrd="2" destOrd="0" presId="urn:microsoft.com/office/officeart/2005/8/layout/chevron2"/>
    <dgm:cxn modelId="{7642B99F-B36D-9942-BE4A-D449305E8BD9}" type="presParOf" srcId="{345CE03D-99EA-114F-B06A-67EBEDC73635}" destId="{3426AB98-B79B-BF4D-B338-77F46DAD6A96}" srcOrd="0" destOrd="0" presId="urn:microsoft.com/office/officeart/2005/8/layout/chevron2"/>
    <dgm:cxn modelId="{51F43055-06F6-A04D-B8CD-41FDDF0566A1}" type="presParOf" srcId="{345CE03D-99EA-114F-B06A-67EBEDC73635}" destId="{3BE80ADC-2AD8-BF4F-A02E-C3C9859E749A}" srcOrd="1" destOrd="0" presId="urn:microsoft.com/office/officeart/2005/8/layout/chevron2"/>
    <dgm:cxn modelId="{511B13A0-5958-4047-ACDF-0CD257E3FD52}" type="presParOf" srcId="{EF226968-5CFF-6943-BE77-73E6368BE69D}" destId="{1A23CDF3-7633-F340-BA4A-49D7F43D5FBB}" srcOrd="3" destOrd="0" presId="urn:microsoft.com/office/officeart/2005/8/layout/chevron2"/>
    <dgm:cxn modelId="{85F672DB-F09E-044E-84D4-171855EAE574}" type="presParOf" srcId="{EF226968-5CFF-6943-BE77-73E6368BE69D}" destId="{14724A70-9ED1-3E43-969F-F042864846AB}" srcOrd="4" destOrd="0" presId="urn:microsoft.com/office/officeart/2005/8/layout/chevron2"/>
    <dgm:cxn modelId="{4935E91D-6E87-F44D-8536-3872CA66257A}" type="presParOf" srcId="{14724A70-9ED1-3E43-969F-F042864846AB}" destId="{80810E60-548E-C445-BE90-CE8987D8EC5C}" srcOrd="0" destOrd="0" presId="urn:microsoft.com/office/officeart/2005/8/layout/chevron2"/>
    <dgm:cxn modelId="{50778F7F-B85C-4A47-B58E-529BD6CEC5C3}" type="presParOf" srcId="{14724A70-9ED1-3E43-969F-F042864846AB}" destId="{416F4760-9FFB-6147-B0FA-2F4907F29720}" srcOrd="1" destOrd="0" presId="urn:microsoft.com/office/officeart/2005/8/layout/chevron2"/>
    <dgm:cxn modelId="{CF2EAF76-406E-5341-BD6B-35DD3E8D6631}" type="presParOf" srcId="{EF226968-5CFF-6943-BE77-73E6368BE69D}" destId="{3A21708B-7ED0-194E-BF5E-9154695CE203}" srcOrd="5" destOrd="0" presId="urn:microsoft.com/office/officeart/2005/8/layout/chevron2"/>
    <dgm:cxn modelId="{16E987EA-EC0B-B84C-A479-7F25C77BFD1C}" type="presParOf" srcId="{EF226968-5CFF-6943-BE77-73E6368BE69D}" destId="{F504118D-D9B8-1247-8DA1-A0B76E833260}" srcOrd="6" destOrd="0" presId="urn:microsoft.com/office/officeart/2005/8/layout/chevron2"/>
    <dgm:cxn modelId="{D755F47B-977D-8443-A625-DD3F64614668}" type="presParOf" srcId="{F504118D-D9B8-1247-8DA1-A0B76E833260}" destId="{1422F74E-2CA1-A24F-903D-7393E1089AED}" srcOrd="0" destOrd="0" presId="urn:microsoft.com/office/officeart/2005/8/layout/chevron2"/>
    <dgm:cxn modelId="{B75199FE-B579-DE48-9065-176AFDEAA727}" type="presParOf" srcId="{F504118D-D9B8-1247-8DA1-A0B76E833260}" destId="{3DD67645-0D95-4246-8C52-53FE35FF376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1F538D-589C-4658-A4CB-B22C978929D0}">
      <dsp:nvSpPr>
        <dsp:cNvPr id="0" name=""/>
        <dsp:cNvSpPr/>
      </dsp:nvSpPr>
      <dsp:spPr>
        <a:xfrm>
          <a:off x="0" y="39488"/>
          <a:ext cx="8902959" cy="786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200" kern="1200" noProof="0"/>
            <a:t>Why do we need feature reduction?</a:t>
          </a:r>
        </a:p>
      </dsp:txBody>
      <dsp:txXfrm>
        <a:off x="38381" y="77869"/>
        <a:ext cx="8826197" cy="709478"/>
      </dsp:txXfrm>
    </dsp:sp>
    <dsp:sp modelId="{05A39224-22B1-4D6E-9559-C150121ED6AA}">
      <dsp:nvSpPr>
        <dsp:cNvPr id="0" name=""/>
        <dsp:cNvSpPr/>
      </dsp:nvSpPr>
      <dsp:spPr>
        <a:xfrm>
          <a:off x="0" y="825728"/>
          <a:ext cx="8902959" cy="12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2669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500" kern="1200" noProof="0"/>
            <a:t>Improve model performance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500" kern="1200" noProof="0"/>
            <a:t>Reduce computational cost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500" kern="1200" noProof="0"/>
            <a:t>Guiding feature engineering</a:t>
          </a:r>
        </a:p>
      </dsp:txBody>
      <dsp:txXfrm>
        <a:off x="0" y="825728"/>
        <a:ext cx="8902959" cy="1291680"/>
      </dsp:txXfrm>
    </dsp:sp>
    <dsp:sp modelId="{F8E5519E-457E-41E1-AAA3-72F0096562CF}">
      <dsp:nvSpPr>
        <dsp:cNvPr id="0" name=""/>
        <dsp:cNvSpPr/>
      </dsp:nvSpPr>
      <dsp:spPr>
        <a:xfrm>
          <a:off x="0" y="2117409"/>
          <a:ext cx="8902959" cy="786240"/>
        </a:xfrm>
        <a:prstGeom prst="round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noProof="0"/>
            <a:t>What is feature reduction by PCA?</a:t>
          </a:r>
        </a:p>
      </dsp:txBody>
      <dsp:txXfrm>
        <a:off x="38381" y="2155790"/>
        <a:ext cx="8826197" cy="709478"/>
      </dsp:txXfrm>
    </dsp:sp>
    <dsp:sp modelId="{9C9E9804-388E-4A94-A212-C461C727ECD2}">
      <dsp:nvSpPr>
        <dsp:cNvPr id="0" name=""/>
        <dsp:cNvSpPr/>
      </dsp:nvSpPr>
      <dsp:spPr>
        <a:xfrm>
          <a:off x="0" y="2903648"/>
          <a:ext cx="8902959" cy="12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2669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500" kern="1200" noProof="0"/>
            <a:t>Filtering method: only look at </a:t>
          </a:r>
          <a14:m xmlns:a14="http://schemas.microsoft.com/office/drawing/2010/main">
            <m:oMath xmlns:m="http://schemas.openxmlformats.org/officeDocument/2006/math">
              <m:r>
                <a:rPr lang="en-GB" sz="2500" b="0" i="1" kern="1200" noProof="0" smtClean="0">
                  <a:latin typeface="Cambria Math" panose="02040503050406030204" pitchFamily="18" charset="0"/>
                </a:rPr>
                <m:t>𝑋</m:t>
              </m:r>
            </m:oMath>
          </a14:m>
          <a:endParaRPr lang="en-GB" sz="2500" kern="1200" noProof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500" kern="1200" noProof="0"/>
            <a:t>Reduce dimensionality by PCA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500" kern="1200" noProof="0" err="1"/>
            <a:t>Analyze</a:t>
          </a:r>
          <a:r>
            <a:rPr lang="en-GB" sz="2500" kern="1200" noProof="0"/>
            <a:t> which features contribute to selected PCs</a:t>
          </a:r>
        </a:p>
      </dsp:txBody>
      <dsp:txXfrm>
        <a:off x="0" y="2903648"/>
        <a:ext cx="8902959" cy="1291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A9B3C-CBB1-514F-8537-1E5834F56C8B}">
      <dsp:nvSpPr>
        <dsp:cNvPr id="0" name=""/>
        <dsp:cNvSpPr/>
      </dsp:nvSpPr>
      <dsp:spPr>
        <a:xfrm rot="5400000">
          <a:off x="-207613" y="210892"/>
          <a:ext cx="1384090" cy="96886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/>
            <a:t>Data Standardisation</a:t>
          </a:r>
          <a:endParaRPr lang="en-NO" sz="1050" kern="1200"/>
        </a:p>
      </dsp:txBody>
      <dsp:txXfrm rot="-5400000">
        <a:off x="1" y="487711"/>
        <a:ext cx="968863" cy="415227"/>
      </dsp:txXfrm>
    </dsp:sp>
    <dsp:sp modelId="{0DAC78AF-E679-A64B-9C44-C41C2FE1810A}">
      <dsp:nvSpPr>
        <dsp:cNvPr id="0" name=""/>
        <dsp:cNvSpPr/>
      </dsp:nvSpPr>
      <dsp:spPr>
        <a:xfrm rot="5400000">
          <a:off x="5756529" y="-4784386"/>
          <a:ext cx="899659" cy="104749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Normalisation of the features to have where mean = 0 and st.dev = 1</a:t>
          </a:r>
          <a:endParaRPr lang="en-NO" sz="2200" kern="1200"/>
        </a:p>
      </dsp:txBody>
      <dsp:txXfrm rot="-5400000">
        <a:off x="968864" y="47197"/>
        <a:ext cx="10431072" cy="811823"/>
      </dsp:txXfrm>
    </dsp:sp>
    <dsp:sp modelId="{3426AB98-B79B-BF4D-B338-77F46DAD6A96}">
      <dsp:nvSpPr>
        <dsp:cNvPr id="0" name=""/>
        <dsp:cNvSpPr/>
      </dsp:nvSpPr>
      <dsp:spPr>
        <a:xfrm rot="5400000">
          <a:off x="-207613" y="1449816"/>
          <a:ext cx="1384090" cy="968863"/>
        </a:xfrm>
        <a:prstGeom prst="chevron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/>
            <a:t>Covariance Matrix</a:t>
          </a:r>
          <a:endParaRPr lang="en-NO" sz="1050" kern="1200"/>
        </a:p>
      </dsp:txBody>
      <dsp:txXfrm rot="-5400000">
        <a:off x="1" y="1726635"/>
        <a:ext cx="968863" cy="415227"/>
      </dsp:txXfrm>
    </dsp:sp>
    <dsp:sp modelId="{3BE80ADC-2AD8-BF4F-A02E-C3C9859E749A}">
      <dsp:nvSpPr>
        <dsp:cNvPr id="0" name=""/>
        <dsp:cNvSpPr/>
      </dsp:nvSpPr>
      <dsp:spPr>
        <a:xfrm rot="5400000">
          <a:off x="5756529" y="-3545462"/>
          <a:ext cx="899659" cy="104749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Identification of covariance within the X matrix</a:t>
          </a:r>
          <a:endParaRPr lang="en-NO" sz="2200" kern="1200"/>
        </a:p>
      </dsp:txBody>
      <dsp:txXfrm rot="-5400000">
        <a:off x="968864" y="1286121"/>
        <a:ext cx="10431072" cy="811823"/>
      </dsp:txXfrm>
    </dsp:sp>
    <dsp:sp modelId="{80810E60-548E-C445-BE90-CE8987D8EC5C}">
      <dsp:nvSpPr>
        <dsp:cNvPr id="0" name=""/>
        <dsp:cNvSpPr/>
      </dsp:nvSpPr>
      <dsp:spPr>
        <a:xfrm rot="5400000">
          <a:off x="-207613" y="2688740"/>
          <a:ext cx="1384090" cy="968863"/>
        </a:xfrm>
        <a:prstGeom prst="chevron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/>
            <a:t>Eigen-decomposition</a:t>
          </a:r>
          <a:endParaRPr lang="en-NO" sz="1050" kern="1200"/>
        </a:p>
      </dsp:txBody>
      <dsp:txXfrm rot="-5400000">
        <a:off x="1" y="2965559"/>
        <a:ext cx="968863" cy="415227"/>
      </dsp:txXfrm>
    </dsp:sp>
    <dsp:sp modelId="{416F4760-9FFB-6147-B0FA-2F4907F29720}">
      <dsp:nvSpPr>
        <dsp:cNvPr id="0" name=""/>
        <dsp:cNvSpPr/>
      </dsp:nvSpPr>
      <dsp:spPr>
        <a:xfrm rot="5400000">
          <a:off x="5756529" y="-2306539"/>
          <a:ext cx="899659" cy="104749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Based on covariance matrix: linear transformation into eigenvectors &amp; eigenvalues</a:t>
          </a:r>
          <a:endParaRPr lang="en-NO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Identification of potential components that capture the most variance.</a:t>
          </a:r>
          <a:endParaRPr lang="en-NO" sz="2200" kern="1200"/>
        </a:p>
      </dsp:txBody>
      <dsp:txXfrm rot="-5400000">
        <a:off x="968864" y="2525044"/>
        <a:ext cx="10431072" cy="811823"/>
      </dsp:txXfrm>
    </dsp:sp>
    <dsp:sp modelId="{1422F74E-2CA1-A24F-903D-7393E1089AED}">
      <dsp:nvSpPr>
        <dsp:cNvPr id="0" name=""/>
        <dsp:cNvSpPr/>
      </dsp:nvSpPr>
      <dsp:spPr>
        <a:xfrm rot="5400000">
          <a:off x="-207613" y="3927663"/>
          <a:ext cx="1384090" cy="968863"/>
        </a:xfrm>
        <a:prstGeom prst="chevron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/>
            <a:t>Select PCs</a:t>
          </a:r>
          <a:endParaRPr lang="en-NO" sz="1050" kern="1200"/>
        </a:p>
      </dsp:txBody>
      <dsp:txXfrm rot="-5400000">
        <a:off x="1" y="4204482"/>
        <a:ext cx="968863" cy="415227"/>
      </dsp:txXfrm>
    </dsp:sp>
    <dsp:sp modelId="{3DD67645-0D95-4246-8C52-53FE35FF3766}">
      <dsp:nvSpPr>
        <dsp:cNvPr id="0" name=""/>
        <dsp:cNvSpPr/>
      </dsp:nvSpPr>
      <dsp:spPr>
        <a:xfrm rot="5400000">
          <a:off x="5756529" y="-1067615"/>
          <a:ext cx="899659" cy="104749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Quantification of the variance explained by new features</a:t>
          </a:r>
          <a:endParaRPr lang="en-NO" sz="2200" kern="1200"/>
        </a:p>
      </dsp:txBody>
      <dsp:txXfrm rot="-5400000">
        <a:off x="968864" y="3763968"/>
        <a:ext cx="10431072" cy="811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3A30A-A9FF-AA44-A43B-89E32CAF3680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E068F-2568-6148-B9DD-71BE14AF6D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400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err="1"/>
              <a:t>Improve</a:t>
            </a:r>
            <a:r>
              <a:rPr lang="nb-NO"/>
              <a:t> </a:t>
            </a:r>
            <a:r>
              <a:rPr lang="nb-NO" err="1"/>
              <a:t>model</a:t>
            </a:r>
            <a:r>
              <a:rPr lang="nb-NO"/>
              <a:t> </a:t>
            </a:r>
            <a:r>
              <a:rPr lang="nb-NO" err="1"/>
              <a:t>performance</a:t>
            </a:r>
            <a:r>
              <a:rPr lang="nb-NO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err="1"/>
              <a:t>Simplifies</a:t>
            </a:r>
            <a:r>
              <a:rPr lang="nb-NO"/>
              <a:t> </a:t>
            </a:r>
            <a:r>
              <a:rPr lang="nb-NO" err="1"/>
              <a:t>the</a:t>
            </a:r>
            <a:r>
              <a:rPr lang="nb-NO"/>
              <a:t> </a:t>
            </a:r>
            <a:r>
              <a:rPr lang="nb-NO" err="1"/>
              <a:t>model</a:t>
            </a:r>
            <a:r>
              <a:rPr lang="nb-NO"/>
              <a:t>, </a:t>
            </a:r>
            <a:r>
              <a:rPr lang="nb-NO" err="1"/>
              <a:t>reducing</a:t>
            </a:r>
            <a:r>
              <a:rPr lang="nb-NO"/>
              <a:t> </a:t>
            </a:r>
            <a:r>
              <a:rPr lang="nb-NO" err="1"/>
              <a:t>noise</a:t>
            </a:r>
            <a:r>
              <a:rPr lang="nb-NO"/>
              <a:t>, </a:t>
            </a:r>
            <a:r>
              <a:rPr lang="nb-NO" err="1"/>
              <a:t>which</a:t>
            </a:r>
            <a:r>
              <a:rPr lang="nb-NO"/>
              <a:t> </a:t>
            </a:r>
            <a:r>
              <a:rPr lang="nb-NO" err="1"/>
              <a:t>again</a:t>
            </a:r>
            <a:r>
              <a:rPr lang="nb-NO"/>
              <a:t> </a:t>
            </a:r>
            <a:r>
              <a:rPr lang="nb-NO" err="1"/>
              <a:t>reduce</a:t>
            </a:r>
            <a:r>
              <a:rPr lang="nb-NO"/>
              <a:t> risk </a:t>
            </a:r>
            <a:r>
              <a:rPr lang="nb-NO" err="1"/>
              <a:t>of</a:t>
            </a:r>
            <a:r>
              <a:rPr lang="nb-NO"/>
              <a:t> </a:t>
            </a:r>
            <a:r>
              <a:rPr lang="nb-NO" err="1"/>
              <a:t>overfitting</a:t>
            </a:r>
            <a:r>
              <a:rPr lang="nb-NO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err="1"/>
              <a:t>Enhances</a:t>
            </a:r>
            <a:r>
              <a:rPr lang="nb-NO"/>
              <a:t> </a:t>
            </a:r>
            <a:r>
              <a:rPr lang="nb-NO" err="1"/>
              <a:t>generalization</a:t>
            </a:r>
            <a:r>
              <a:rPr lang="nb-NO"/>
              <a:t> by </a:t>
            </a:r>
            <a:r>
              <a:rPr lang="nb-NO" err="1"/>
              <a:t>focusing</a:t>
            </a:r>
            <a:r>
              <a:rPr lang="nb-NO"/>
              <a:t> </a:t>
            </a:r>
            <a:r>
              <a:rPr lang="nb-NO" err="1"/>
              <a:t>on</a:t>
            </a:r>
            <a:r>
              <a:rPr lang="nb-NO"/>
              <a:t> </a:t>
            </a:r>
            <a:r>
              <a:rPr lang="nb-NO" err="1"/>
              <a:t>the</a:t>
            </a:r>
            <a:r>
              <a:rPr lang="nb-NO"/>
              <a:t> most informative </a:t>
            </a:r>
            <a:r>
              <a:rPr lang="nb-NO" err="1"/>
              <a:t>attributes</a:t>
            </a:r>
            <a:endParaRPr lang="nb-NO"/>
          </a:p>
          <a:p>
            <a:pPr marL="0" indent="0">
              <a:buFont typeface="Arial" panose="020B0604020202020204" pitchFamily="34" charset="0"/>
              <a:buNone/>
            </a:pPr>
            <a:endParaRPr lang="nb-NO"/>
          </a:p>
          <a:p>
            <a:pPr marL="0" indent="0">
              <a:buFont typeface="Arial" panose="020B0604020202020204" pitchFamily="34" charset="0"/>
              <a:buNone/>
            </a:pPr>
            <a:r>
              <a:rPr lang="nb-NO" err="1"/>
              <a:t>Reduce</a:t>
            </a:r>
            <a:r>
              <a:rPr lang="nb-NO"/>
              <a:t> </a:t>
            </a:r>
            <a:r>
              <a:rPr lang="nb-NO" err="1"/>
              <a:t>computational</a:t>
            </a:r>
            <a:r>
              <a:rPr lang="nb-NO"/>
              <a:t> </a:t>
            </a:r>
            <a:r>
              <a:rPr lang="nb-NO" err="1"/>
              <a:t>cost</a:t>
            </a:r>
            <a:r>
              <a:rPr lang="nb-NO"/>
              <a:t>:</a:t>
            </a:r>
          </a:p>
          <a:p>
            <a:endParaRPr lang="nb-NO"/>
          </a:p>
          <a:p>
            <a:r>
              <a:rPr lang="nb-NO" err="1"/>
              <a:t>Guiding</a:t>
            </a:r>
            <a:r>
              <a:rPr lang="nb-NO"/>
              <a:t> </a:t>
            </a:r>
            <a:r>
              <a:rPr lang="nb-NO" err="1"/>
              <a:t>feature</a:t>
            </a:r>
            <a:r>
              <a:rPr lang="nb-NO"/>
              <a:t> </a:t>
            </a:r>
            <a:r>
              <a:rPr lang="nb-NO" err="1"/>
              <a:t>engineering</a:t>
            </a:r>
            <a:r>
              <a:rPr lang="nb-NO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err="1"/>
              <a:t>Identify</a:t>
            </a:r>
            <a:r>
              <a:rPr lang="nb-NO"/>
              <a:t> </a:t>
            </a:r>
            <a:r>
              <a:rPr lang="nb-NO" err="1"/>
              <a:t>which</a:t>
            </a:r>
            <a:r>
              <a:rPr lang="nb-NO"/>
              <a:t> </a:t>
            </a:r>
            <a:r>
              <a:rPr lang="nb-NO" err="1"/>
              <a:t>features</a:t>
            </a:r>
            <a:r>
              <a:rPr lang="nb-NO"/>
              <a:t> </a:t>
            </a:r>
            <a:r>
              <a:rPr lang="nb-NO" err="1"/>
              <a:t>are</a:t>
            </a:r>
            <a:r>
              <a:rPr lang="nb-NO"/>
              <a:t> most </a:t>
            </a:r>
            <a:r>
              <a:rPr lang="nb-NO" err="1"/>
              <a:t>informativee</a:t>
            </a:r>
            <a:r>
              <a:rPr lang="nb-NO"/>
              <a:t>, </a:t>
            </a:r>
            <a:r>
              <a:rPr lang="nb-NO" err="1"/>
              <a:t>guiding</a:t>
            </a:r>
            <a:r>
              <a:rPr lang="nb-NO"/>
              <a:t> </a:t>
            </a:r>
            <a:r>
              <a:rPr lang="nb-NO" err="1"/>
              <a:t>the</a:t>
            </a:r>
            <a:r>
              <a:rPr lang="nb-NO"/>
              <a:t> </a:t>
            </a:r>
            <a:r>
              <a:rPr lang="nb-NO" err="1"/>
              <a:t>selection</a:t>
            </a:r>
            <a:r>
              <a:rPr lang="nb-NO"/>
              <a:t> </a:t>
            </a:r>
            <a:r>
              <a:rPr lang="nb-NO" err="1"/>
              <a:t>of</a:t>
            </a:r>
            <a:r>
              <a:rPr lang="nb-NO"/>
              <a:t> </a:t>
            </a:r>
            <a:r>
              <a:rPr lang="nb-NO" err="1"/>
              <a:t>features</a:t>
            </a:r>
            <a:r>
              <a:rPr lang="nb-NO"/>
              <a:t> for </a:t>
            </a:r>
            <a:r>
              <a:rPr lang="nb-NO" err="1"/>
              <a:t>further</a:t>
            </a:r>
            <a:r>
              <a:rPr lang="nb-NO"/>
              <a:t> </a:t>
            </a:r>
            <a:r>
              <a:rPr lang="nb-NO" err="1"/>
              <a:t>analysis</a:t>
            </a:r>
            <a:r>
              <a:rPr lang="nb-NO"/>
              <a:t> or </a:t>
            </a:r>
            <a:r>
              <a:rPr lang="nb-NO" err="1"/>
              <a:t>model</a:t>
            </a:r>
            <a:r>
              <a:rPr lang="nb-NO"/>
              <a:t> </a:t>
            </a:r>
            <a:r>
              <a:rPr lang="nb-NO" err="1"/>
              <a:t>building</a:t>
            </a:r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E068F-2568-6148-B9DD-71BE14AF6D8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574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E068F-2568-6148-B9DD-71BE14AF6D8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1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DDE0-CCC8-9145-B8EF-D792B34C2124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1A2E-47E0-1242-B1FD-51291F6960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39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DDE0-CCC8-9145-B8EF-D792B34C2124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1A2E-47E0-1242-B1FD-51291F6960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27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DDE0-CCC8-9145-B8EF-D792B34C2124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1A2E-47E0-1242-B1FD-51291F6960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57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DDE0-CCC8-9145-B8EF-D792B34C2124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1A2E-47E0-1242-B1FD-51291F6960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35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DDE0-CCC8-9145-B8EF-D792B34C2124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1A2E-47E0-1242-B1FD-51291F6960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4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DDE0-CCC8-9145-B8EF-D792B34C2124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1A2E-47E0-1242-B1FD-51291F6960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20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DDE0-CCC8-9145-B8EF-D792B34C2124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1A2E-47E0-1242-B1FD-51291F6960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35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DDE0-CCC8-9145-B8EF-D792B34C2124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1A2E-47E0-1242-B1FD-51291F6960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58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DDE0-CCC8-9145-B8EF-D792B34C2124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1A2E-47E0-1242-B1FD-51291F6960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55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DDE0-CCC8-9145-B8EF-D792B34C2124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1A2E-47E0-1242-B1FD-51291F6960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94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DDE0-CCC8-9145-B8EF-D792B34C2124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1A2E-47E0-1242-B1FD-51291F6960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39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81DDE0-CCC8-9145-B8EF-D792B34C2124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F41A2E-47E0-1242-B1FD-51291F6960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69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S0950-3293(03)00015-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3F41-6F64-E2AA-2895-233B6E3B9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PCA for Feature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83C6C-E442-0899-20A6-A2842C15E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34" y="4550980"/>
            <a:ext cx="9937531" cy="840828"/>
          </a:xfrm>
        </p:spPr>
        <p:txBody>
          <a:bodyPr>
            <a:normAutofit fontScale="85000" lnSpcReduction="10000"/>
          </a:bodyPr>
          <a:lstStyle/>
          <a:p>
            <a:r>
              <a:rPr lang="en-GB"/>
              <a:t>Group 3:</a:t>
            </a:r>
          </a:p>
          <a:p>
            <a:r>
              <a:rPr lang="en-GB" i="1"/>
              <a:t>Preston Buscay, Johannes </a:t>
            </a:r>
            <a:r>
              <a:rPr lang="en-GB" i="1" err="1"/>
              <a:t>Djupesland</a:t>
            </a:r>
            <a:r>
              <a:rPr lang="en-GB" i="1"/>
              <a:t>, Tore Gude, Cameron Louis Penne, Nicole </a:t>
            </a:r>
            <a:r>
              <a:rPr lang="en-GB" i="1" err="1"/>
              <a:t>Quattrini</a:t>
            </a:r>
            <a:r>
              <a:rPr lang="en-GB" i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0548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EC6-CE07-866D-0AE4-2CDAA090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Running PCA</a:t>
            </a:r>
          </a:p>
        </p:txBody>
      </p:sp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AF60349A-6B52-864D-91FE-2CEA8FF17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699523"/>
            <a:ext cx="7134086" cy="16991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F00B7B1-B8DD-A832-F488-8E5E6A78DE35}"/>
              </a:ext>
            </a:extLst>
          </p:cNvPr>
          <p:cNvSpPr/>
          <p:nvPr/>
        </p:nvSpPr>
        <p:spPr>
          <a:xfrm>
            <a:off x="4907559" y="2411834"/>
            <a:ext cx="1188440" cy="58723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oup of rectangular boxes with text&#10;&#10;Description automatically generated">
            <a:extLst>
              <a:ext uri="{FF2B5EF4-FFF2-40B4-BE49-F238E27FC236}">
                <a16:creationId xmlns:a16="http://schemas.microsoft.com/office/drawing/2014/main" id="{03DE4B2E-ED50-5649-D525-6971B4EB7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092" y="3847750"/>
            <a:ext cx="3941778" cy="2252445"/>
          </a:xfrm>
          <a:prstGeom prst="rect">
            <a:avLst/>
          </a:prstGeom>
        </p:spPr>
      </p:pic>
      <p:pic>
        <p:nvPicPr>
          <p:cNvPr id="3" name="Picture 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AC811607-8D22-A3B9-8716-F0824861E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792" y="3460310"/>
            <a:ext cx="6096000" cy="301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2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EC6-CE07-866D-0AE4-2CDAA090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Uncertainty Variance</a:t>
            </a:r>
          </a:p>
        </p:txBody>
      </p:sp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AF60349A-6B52-864D-91FE-2CEA8FF17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699523"/>
            <a:ext cx="7134086" cy="16991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F00B7B1-B8DD-A832-F488-8E5E6A78DE35}"/>
              </a:ext>
            </a:extLst>
          </p:cNvPr>
          <p:cNvSpPr/>
          <p:nvPr/>
        </p:nvSpPr>
        <p:spPr>
          <a:xfrm>
            <a:off x="2600587" y="1852568"/>
            <a:ext cx="5257100" cy="154497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CE0BB6-547D-6BCF-2A99-75D4FB86B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99" y="3920026"/>
            <a:ext cx="9241871" cy="160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74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EC6-CE07-866D-0AE4-2CDAA090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Principal Components</a:t>
            </a:r>
          </a:p>
        </p:txBody>
      </p:sp>
      <p:pic>
        <p:nvPicPr>
          <p:cNvPr id="6" name="Content Placeholder 5" descr="A collage of images of a sea&#10;&#10;Description automatically generated">
            <a:extLst>
              <a:ext uri="{FF2B5EF4-FFF2-40B4-BE49-F238E27FC236}">
                <a16:creationId xmlns:a16="http://schemas.microsoft.com/office/drawing/2014/main" id="{E07ADD72-C00E-BFD6-4E31-052213902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008" y="1645678"/>
            <a:ext cx="8859078" cy="4399722"/>
          </a:xfrm>
        </p:spPr>
      </p:pic>
    </p:spTree>
    <p:extLst>
      <p:ext uri="{BB962C8B-B14F-4D97-AF65-F5344CB8AC3E}">
        <p14:creationId xmlns:p14="http://schemas.microsoft.com/office/powerpoint/2010/main" val="2616409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6524-0F3A-34E6-A9D3-3D2F9081C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Uncertainty Variance</a:t>
            </a:r>
          </a:p>
        </p:txBody>
      </p:sp>
      <p:pic>
        <p:nvPicPr>
          <p:cNvPr id="4" name="Content Placeholder 3" descr="A diagram of a loading plot&#10;&#10;Description automatically generated">
            <a:extLst>
              <a:ext uri="{FF2B5EF4-FFF2-40B4-BE49-F238E27FC236}">
                <a16:creationId xmlns:a16="http://schemas.microsoft.com/office/drawing/2014/main" id="{82ABAF7F-4620-E497-8164-4772A28A6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5600" y="1374050"/>
            <a:ext cx="5486400" cy="4114800"/>
          </a:xfrm>
        </p:spPr>
      </p:pic>
      <p:pic>
        <p:nvPicPr>
          <p:cNvPr id="3" name="Picture 2" descr="A graph of colored dots&#10;&#10;Description automatically generated">
            <a:extLst>
              <a:ext uri="{FF2B5EF4-FFF2-40B4-BE49-F238E27FC236}">
                <a16:creationId xmlns:a16="http://schemas.microsoft.com/office/drawing/2014/main" id="{D4852035-461E-A97F-9E9C-7151FA474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83" y="1445941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76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6524-0F3A-34E6-A9D3-3D2F9081C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Significance Test</a:t>
            </a:r>
          </a:p>
        </p:txBody>
      </p:sp>
      <p:pic>
        <p:nvPicPr>
          <p:cNvPr id="4" name="Content Placeholder 3" descr="A diagram of a loading plot&#10;&#10;Description automatically generated">
            <a:extLst>
              <a:ext uri="{FF2B5EF4-FFF2-40B4-BE49-F238E27FC236}">
                <a16:creationId xmlns:a16="http://schemas.microsoft.com/office/drawing/2014/main" id="{82ABAF7F-4620-E497-8164-4772A28A6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5600" y="1374050"/>
            <a:ext cx="5486400" cy="41148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63747D-AEE6-9EEA-77D2-B1F763F4E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34" y="2622816"/>
            <a:ext cx="6096000" cy="25601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360760-B279-A9BB-6BB4-93662E64E84A}"/>
              </a:ext>
            </a:extLst>
          </p:cNvPr>
          <p:cNvSpPr txBox="1"/>
          <p:nvPr/>
        </p:nvSpPr>
        <p:spPr>
          <a:xfrm>
            <a:off x="993493" y="1678329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Modified t-test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P_ak</a:t>
            </a:r>
            <a:r>
              <a:rPr lang="en-US" dirty="0"/>
              <a:t> / s(</a:t>
            </a:r>
            <a:r>
              <a:rPr lang="en-US" dirty="0" err="1"/>
              <a:t>p_ak</a:t>
            </a:r>
            <a:r>
              <a:rPr lang="en-US" dirty="0"/>
              <a:t>) = 0</a:t>
            </a:r>
          </a:p>
        </p:txBody>
      </p:sp>
    </p:spTree>
    <p:extLst>
      <p:ext uri="{BB962C8B-B14F-4D97-AF65-F5344CB8AC3E}">
        <p14:creationId xmlns:p14="http://schemas.microsoft.com/office/powerpoint/2010/main" val="2231640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1DDA-0142-AFEA-2CBC-AE4E3C31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 &amp; Cons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60FBB-E148-E3C7-3272-BAAB0AD5B9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73C9E-83AA-722C-5AA8-D2FA820426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Reduces dimensionality</a:t>
            </a:r>
          </a:p>
          <a:p>
            <a:r>
              <a:rPr lang="en-US"/>
              <a:t>Reduces number of dimensions in a training set</a:t>
            </a:r>
          </a:p>
          <a:p>
            <a:r>
              <a:rPr lang="en-US"/>
              <a:t>De-noise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38760-2131-D74E-30D9-33B58BB19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1A7390-DC78-E1C7-265D-5FC985422F5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PCA is not robust against outliers</a:t>
            </a:r>
          </a:p>
          <a:p>
            <a:r>
              <a:rPr lang="en-US"/>
              <a:t>Assumes linear relationship</a:t>
            </a:r>
          </a:p>
        </p:txBody>
      </p:sp>
    </p:spTree>
    <p:extLst>
      <p:ext uri="{BB962C8B-B14F-4D97-AF65-F5344CB8AC3E}">
        <p14:creationId xmlns:p14="http://schemas.microsoft.com/office/powerpoint/2010/main" val="1879319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AE3F-8B65-6582-2420-CAD9DFC4F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C9BB45-ABE3-A4F9-1416-7B95D7CC5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Introduction</a:t>
            </a:r>
          </a:p>
          <a:p>
            <a:pPr lvl="0"/>
            <a:r>
              <a:rPr lang="en-GB"/>
              <a:t>Quick return to PCA</a:t>
            </a:r>
            <a:endParaRPr lang="en-NO"/>
          </a:p>
          <a:p>
            <a:pPr lvl="0"/>
            <a:r>
              <a:rPr lang="en-GB"/>
              <a:t>Significance Testing</a:t>
            </a:r>
            <a:endParaRPr lang="en-NO"/>
          </a:p>
          <a:p>
            <a:pPr lvl="0"/>
            <a:r>
              <a:rPr lang="en-GB"/>
              <a:t>Example</a:t>
            </a:r>
            <a:endParaRPr lang="en-NO"/>
          </a:p>
          <a:p>
            <a:pPr lvl="0"/>
            <a:r>
              <a:rPr lang="en-GB"/>
              <a:t>Pros/Cons</a:t>
            </a:r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7622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AE3F-8B65-6582-2420-CAD9DFC4F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A48195ED-0280-C7CE-BC1A-65077589DF5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11180377"/>
                  </p:ext>
                </p:extLst>
              </p:nvPr>
            </p:nvGraphicFramePr>
            <p:xfrm>
              <a:off x="838200" y="1550162"/>
              <a:ext cx="8902959" cy="423481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A48195ED-0280-C7CE-BC1A-65077589DF5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11180377"/>
                  </p:ext>
                </p:extLst>
              </p:nvPr>
            </p:nvGraphicFramePr>
            <p:xfrm>
              <a:off x="838200" y="1550162"/>
              <a:ext cx="8902959" cy="423481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20516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37575-A462-773E-7EB9-5BE2905C7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PCA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45621741-E3FE-9A30-E206-D4544F0844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52879"/>
              </p:ext>
            </p:extLst>
          </p:nvPr>
        </p:nvGraphicFramePr>
        <p:xfrm>
          <a:off x="443346" y="1385456"/>
          <a:ext cx="11443854" cy="5107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1371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10FE-2EC6-114E-6F08-48045CDE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Significance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08EFE-3355-64F1-8291-289CB0CD2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Determine which variables are important for each of the principal components</a:t>
            </a:r>
          </a:p>
          <a:p>
            <a:r>
              <a:rPr lang="en-US" dirty="0"/>
              <a:t>Based on an uncertainty estimates computed from the PCA loadings</a:t>
            </a:r>
          </a:p>
          <a:p>
            <a:r>
              <a:rPr lang="en-US" dirty="0"/>
              <a:t>PCA loadings are computed from: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Full dataset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Cross-validated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68DC31-731D-AAF5-1508-72937974AD17}"/>
              </a:ext>
            </a:extLst>
          </p:cNvPr>
          <p:cNvSpPr txBox="1"/>
          <p:nvPr/>
        </p:nvSpPr>
        <p:spPr>
          <a:xfrm>
            <a:off x="4235771" y="5568770"/>
            <a:ext cx="795865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Source: F. Westad, M. </a:t>
            </a:r>
            <a:r>
              <a:rPr lang="en-US" err="1">
                <a:ea typeface="+mn-lt"/>
                <a:cs typeface="+mn-lt"/>
              </a:rPr>
              <a:t>Hersleth</a:t>
            </a:r>
            <a:r>
              <a:rPr lang="en-US">
                <a:ea typeface="+mn-lt"/>
                <a:cs typeface="+mn-lt"/>
              </a:rPr>
              <a:t>, P. Lea, and H. Martens, ‘Variable selection in PCA in sensory descriptive and consumer data’, </a:t>
            </a:r>
            <a:r>
              <a:rPr lang="en-US" i="1">
                <a:ea typeface="+mn-lt"/>
                <a:cs typeface="+mn-lt"/>
              </a:rPr>
              <a:t>Food Quality and Preference</a:t>
            </a:r>
            <a:r>
              <a:rPr lang="en-US">
                <a:ea typeface="+mn-lt"/>
                <a:cs typeface="+mn-lt"/>
              </a:rPr>
              <a:t>, vol. 14, no. 5, pp. 463–472, Jul. 2003, </a:t>
            </a:r>
            <a:r>
              <a:rPr lang="en-US" err="1">
                <a:ea typeface="+mn-lt"/>
                <a:cs typeface="+mn-lt"/>
              </a:rPr>
              <a:t>doi</a:t>
            </a:r>
            <a:r>
              <a:rPr lang="en-US">
                <a:ea typeface="+mn-lt"/>
                <a:cs typeface="+mn-lt"/>
              </a:rPr>
              <a:t>: </a:t>
            </a:r>
            <a:r>
              <a:rPr lang="en-US">
                <a:ea typeface="+mn-lt"/>
                <a:cs typeface="+mn-lt"/>
                <a:hlinkClick r:id="rId2"/>
              </a:rPr>
              <a:t>10.1016/S0950-3293(03)00015-6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2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10FE-2EC6-114E-6F08-48045CDE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Significance test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FF95081-78FB-6A39-D15F-302AD0864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0" y="1699523"/>
            <a:ext cx="7134086" cy="1699107"/>
          </a:xfrm>
        </p:spPr>
      </p:pic>
      <p:pic>
        <p:nvPicPr>
          <p:cNvPr id="7" name="Picture 6" descr="A close-up of a text&#10;&#10;Description automatically generated">
            <a:extLst>
              <a:ext uri="{FF2B5EF4-FFF2-40B4-BE49-F238E27FC236}">
                <a16:creationId xmlns:a16="http://schemas.microsoft.com/office/drawing/2014/main" id="{17D1A494-DD21-9905-0D53-68E22E704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61" y="3785688"/>
            <a:ext cx="6096000" cy="194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10FE-2EC6-114E-6F08-48045CDE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Significance test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FF95081-78FB-6A39-D15F-302AD0864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0" y="1699523"/>
            <a:ext cx="7134086" cy="1699107"/>
          </a:xfrm>
        </p:spPr>
      </p:pic>
      <p:pic>
        <p:nvPicPr>
          <p:cNvPr id="7" name="Picture 6" descr="A close-up of a text&#10;&#10;Description automatically generated">
            <a:extLst>
              <a:ext uri="{FF2B5EF4-FFF2-40B4-BE49-F238E27FC236}">
                <a16:creationId xmlns:a16="http://schemas.microsoft.com/office/drawing/2014/main" id="{17D1A494-DD21-9905-0D53-68E22E704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61" y="3785688"/>
            <a:ext cx="6096000" cy="19431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F71E0B7-C123-B5D3-4C7C-E0FC27E98144}"/>
              </a:ext>
            </a:extLst>
          </p:cNvPr>
          <p:cNvSpPr/>
          <p:nvPr/>
        </p:nvSpPr>
        <p:spPr>
          <a:xfrm>
            <a:off x="1090568" y="4837651"/>
            <a:ext cx="6054055" cy="796954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BD1DC-68D4-C373-878C-1E00CD3CAAAE}"/>
              </a:ext>
            </a:extLst>
          </p:cNvPr>
          <p:cNvSpPr txBox="1"/>
          <p:nvPr/>
        </p:nvSpPr>
        <p:spPr>
          <a:xfrm>
            <a:off x="7421217" y="4759738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Compute difference, square, and sum across all cross-validation folds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5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EC6-CE07-866D-0AE4-2CDAA090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-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DDBDC-CE68-916A-B41B-B6B26787E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4268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300k+ samples: pixels</a:t>
            </a:r>
          </a:p>
          <a:p>
            <a:r>
              <a:rPr lang="en-US"/>
              <a:t>115 variables: bands 400nm to 800nm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CE7E3-778C-2587-81E7-3FDB53022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76" y="2935248"/>
            <a:ext cx="5013740" cy="3242401"/>
          </a:xfrm>
          <a:prstGeom prst="rect">
            <a:avLst/>
          </a:prstGeom>
        </p:spPr>
      </p:pic>
      <p:pic>
        <p:nvPicPr>
          <p:cNvPr id="3" name="Picture 2" descr="A map of the north pole&#10;&#10;Description automatically generated">
            <a:extLst>
              <a:ext uri="{FF2B5EF4-FFF2-40B4-BE49-F238E27FC236}">
                <a16:creationId xmlns:a16="http://schemas.microsoft.com/office/drawing/2014/main" id="{2EE245A9-198F-4CF9-F116-DA06A89A6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89" y="731078"/>
            <a:ext cx="3883059" cy="539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00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EC6-CE07-866D-0AE4-2CDAA090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PCA</a:t>
            </a:r>
          </a:p>
        </p:txBody>
      </p:sp>
      <p:pic>
        <p:nvPicPr>
          <p:cNvPr id="7" name="Content Placeholder 6" descr="A computer code with text&#10;&#10;Description automatically generated">
            <a:extLst>
              <a:ext uri="{FF2B5EF4-FFF2-40B4-BE49-F238E27FC236}">
                <a16:creationId xmlns:a16="http://schemas.microsoft.com/office/drawing/2014/main" id="{984FB989-8739-3F28-0F46-126976857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834" y="3969478"/>
            <a:ext cx="7365999" cy="1846392"/>
          </a:xfrm>
        </p:spPr>
      </p:pic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AF60349A-6B52-864D-91FE-2CEA8FF17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1699523"/>
            <a:ext cx="7134086" cy="16991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F00B7B1-B8DD-A832-F488-8E5E6A78DE35}"/>
              </a:ext>
            </a:extLst>
          </p:cNvPr>
          <p:cNvSpPr/>
          <p:nvPr/>
        </p:nvSpPr>
        <p:spPr>
          <a:xfrm>
            <a:off x="3914862" y="2362898"/>
            <a:ext cx="636165" cy="58723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60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94567e1-c3fc-4423-92f7-db5fe5ea848b" xsi:nil="true"/>
    <lcf76f155ced4ddcb4097134ff3c332f xmlns="8549b7b7-0855-4e82-bbb6-3681acc5178c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CFFC7DA4B30F64C8D6CD63E9EC7D2C6" ma:contentTypeVersion="11" ma:contentTypeDescription="Opprett et nytt dokument." ma:contentTypeScope="" ma:versionID="f44eaf38a91db0346b07915e02a217f4">
  <xsd:schema xmlns:xsd="http://www.w3.org/2001/XMLSchema" xmlns:xs="http://www.w3.org/2001/XMLSchema" xmlns:p="http://schemas.microsoft.com/office/2006/metadata/properties" xmlns:ns2="8549b7b7-0855-4e82-bbb6-3681acc5178c" xmlns:ns3="194567e1-c3fc-4423-92f7-db5fe5ea848b" targetNamespace="http://schemas.microsoft.com/office/2006/metadata/properties" ma:root="true" ma:fieldsID="f1c6033eb833e7275d3a4bfd15b2d72b" ns2:_="" ns3:_="">
    <xsd:import namespace="8549b7b7-0855-4e82-bbb6-3681acc5178c"/>
    <xsd:import namespace="194567e1-c3fc-4423-92f7-db5fe5ea84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49b7b7-0855-4e82-bbb6-3681acc5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ildemerkelapper" ma:readOnly="false" ma:fieldId="{5cf76f15-5ced-4ddc-b409-7134ff3c332f}" ma:taxonomyMulti="true" ma:sspId="6e7bc199-5fe5-462f-a3d8-26f806c1f49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567e1-c3fc-4423-92f7-db5fe5ea848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ba2c36e-f3f9-490e-8f13-fa3d1ab3b24d}" ma:internalName="TaxCatchAll" ma:showField="CatchAllData" ma:web="194567e1-c3fc-4423-92f7-db5fe5ea848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4EB90A-640A-4C51-A7AC-A20854EA1D39}">
  <ds:schemaRefs>
    <ds:schemaRef ds:uri="http://schemas.microsoft.com/office/2006/metadata/properties"/>
    <ds:schemaRef ds:uri="http://schemas.microsoft.com/office/infopath/2007/PartnerControls"/>
    <ds:schemaRef ds:uri="194567e1-c3fc-4423-92f7-db5fe5ea848b"/>
    <ds:schemaRef ds:uri="8549b7b7-0855-4e82-bbb6-3681acc5178c"/>
  </ds:schemaRefs>
</ds:datastoreItem>
</file>

<file path=customXml/itemProps2.xml><?xml version="1.0" encoding="utf-8"?>
<ds:datastoreItem xmlns:ds="http://schemas.openxmlformats.org/officeDocument/2006/customXml" ds:itemID="{721C4360-4A13-43D5-A47B-945DB27BE5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4F9E14-F801-49D2-9A88-D80E85D814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49b7b7-0855-4e82-bbb6-3681acc5178c"/>
    <ds:schemaRef ds:uri="194567e1-c3fc-4423-92f7-db5fe5ea84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PCA for Feature Reduction</vt:lpstr>
      <vt:lpstr>Overview</vt:lpstr>
      <vt:lpstr>Introduction</vt:lpstr>
      <vt:lpstr>PCA</vt:lpstr>
      <vt:lpstr>Significance test</vt:lpstr>
      <vt:lpstr>Significance test</vt:lpstr>
      <vt:lpstr>Significance test</vt:lpstr>
      <vt:lpstr>Example - Data</vt:lpstr>
      <vt:lpstr>Example – PCA</vt:lpstr>
      <vt:lpstr>Example – Running PCA</vt:lpstr>
      <vt:lpstr>Example – Uncertainty Variance</vt:lpstr>
      <vt:lpstr>Example – Principal Components</vt:lpstr>
      <vt:lpstr>Example – Uncertainty Variance</vt:lpstr>
      <vt:lpstr>Example – Significance Test</vt:lpstr>
      <vt:lpstr>Pros &amp; Cons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Nicole Quattrini</dc:creator>
  <cp:revision>94</cp:revision>
  <dcterms:created xsi:type="dcterms:W3CDTF">2024-09-23T08:11:51Z</dcterms:created>
  <dcterms:modified xsi:type="dcterms:W3CDTF">2024-10-09T12:22:34Z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0x0101008CFFC7DA4B30F64C8D6CD63E9EC7D2C6</vt:lpwstr>
  </property>
</Properties>
</file>