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37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9940" cy="684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185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2620" y="-333375"/>
            <a:ext cx="12880340" cy="719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Nicam</dc:creator>
  <cp:lastModifiedBy>Nicam</cp:lastModifiedBy>
  <cp:revision>1</cp:revision>
  <dcterms:created xsi:type="dcterms:W3CDTF">2024-08-28T12:23:01Z</dcterms:created>
  <dcterms:modified xsi:type="dcterms:W3CDTF">2024-08-28T12:23:01Z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E281B94847E843BA841529C7E19CF6E3_11</vt:lpwstr>
  </property>
  <property fmtid="{D5CDD505-2E9C-101B-9397-08002B2CF9AE}" pid="3" name="KSOProductBuildVer">
    <vt:lpwstr>1033-12.2.0.17562</vt:lpwstr>
  </property>
</Properties>
</file>