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6858000" cx="12192000"/>
  <p:notesSz cx="6797675" cy="9926625"/>
  <p:embeddedFontLst>
    <p:embeddedFont>
      <p:font typeface="Libre Franklin Medium"/>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orient="horz" pos="1008">
          <p15:clr>
            <a:srgbClr val="A4A3A4"/>
          </p15:clr>
        </p15:guide>
        <p15:guide id="3" orient="horz" pos="3792">
          <p15:clr>
            <a:srgbClr val="A4A3A4"/>
          </p15:clr>
        </p15:guide>
        <p15:guide id="4" orient="horz" pos="34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40">
          <p15:clr>
            <a:srgbClr val="A4A3A4"/>
          </p15:clr>
        </p15:guide>
        <p15:guide id="9" pos="671">
          <p15:clr>
            <a:srgbClr val="A4A3A4"/>
          </p15:clr>
        </p15:guide>
        <p15:guide id="10" pos="7009">
          <p15:clr>
            <a:srgbClr val="A4A3A4"/>
          </p15:clr>
        </p15:guide>
        <p15:guide id="11" pos="6144">
          <p15:clr>
            <a:srgbClr val="A4A3A4"/>
          </p15:clr>
        </p15:guide>
        <p15:guide id="12" pos="3264">
          <p15:clr>
            <a:srgbClr val="A4A3A4"/>
          </p15:clr>
        </p15:guide>
        <p15:guide id="13" pos="7393">
          <p15:clr>
            <a:srgbClr val="A4A3A4"/>
          </p15:clr>
        </p15:guide>
        <p15:guide id="14" pos="36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90E9FCC-A3D9-4917-8541-C38BB50AB3F4}">
  <a:tblStyle styleId="{290E9FCC-A3D9-4917-8541-C38BB50AB3F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1008" orient="horz"/>
        <p:guide pos="3792" orient="horz"/>
        <p:guide pos="346" orient="horz"/>
        <p:guide pos="1920" orient="horz"/>
        <p:guide pos="3984" orient="horz"/>
        <p:guide pos="1152" orient="horz"/>
        <p:guide pos="3840"/>
        <p:guide pos="671"/>
        <p:guide pos="7009"/>
        <p:guide pos="6144"/>
        <p:guide pos="3264"/>
        <p:guide pos="7393"/>
        <p:guide pos="369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ibreFranklinMedium-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LibreFranklinMedium-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LibreFranklinMedium-italic.fntdata"/><Relationship Id="rId16" Type="http://schemas.openxmlformats.org/officeDocument/2006/relationships/slide" Target="slides/slide10.xml"/><Relationship Id="rId38" Type="http://schemas.openxmlformats.org/officeDocument/2006/relationships/font" Target="fonts/LibreFranklinMedium-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5659" cy="49633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Libre Franklin Medium"/>
                <a:ea typeface="Libre Franklin Medium"/>
                <a:cs typeface="Libre Franklin Medium"/>
                <a:sym typeface="Libre Franklin Medium"/>
              </a:defRPr>
            </a:lvl1pPr>
            <a:lvl2pPr lvl="1"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2pPr>
            <a:lvl3pPr lvl="2"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3pPr>
            <a:lvl4pPr lvl="3"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4pPr>
            <a:lvl5pPr lvl="4"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5pPr>
            <a:lvl6pPr lvl="5"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6pPr>
            <a:lvl7pPr lvl="6"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7pPr>
            <a:lvl8pPr lvl="7"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8pPr>
            <a:lvl9pPr lvl="8"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9pPr>
          </a:lstStyle>
          <a:p/>
        </p:txBody>
      </p:sp>
      <p:sp>
        <p:nvSpPr>
          <p:cNvPr id="4" name="Google Shape;4;n"/>
          <p:cNvSpPr txBox="1"/>
          <p:nvPr>
            <p:ph idx="10" type="dt"/>
          </p:nvPr>
        </p:nvSpPr>
        <p:spPr>
          <a:xfrm>
            <a:off x="3850443" y="0"/>
            <a:ext cx="2945659" cy="496332"/>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Libre Franklin Medium"/>
                <a:ea typeface="Libre Franklin Medium"/>
                <a:cs typeface="Libre Franklin Medium"/>
                <a:sym typeface="Libre Franklin Medium"/>
              </a:defRPr>
            </a:lvl1pPr>
            <a:lvl2pPr lvl="1"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2pPr>
            <a:lvl3pPr lvl="2"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3pPr>
            <a:lvl4pPr lvl="3"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4pPr>
            <a:lvl5pPr lvl="4"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5pPr>
            <a:lvl6pPr lvl="5"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6pPr>
            <a:lvl7pPr lvl="6"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7pPr>
            <a:lvl8pPr lvl="7"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8pPr>
            <a:lvl9pPr lvl="8"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9pPr>
          </a:lstStyle>
          <a:p/>
        </p:txBody>
      </p:sp>
      <p:sp>
        <p:nvSpPr>
          <p:cNvPr id="5" name="Google Shape;5;n"/>
          <p:cNvSpPr/>
          <p:nvPr>
            <p:ph idx="3"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768" y="4715153"/>
            <a:ext cx="5438140" cy="446698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Libre Franklin Medium"/>
                <a:ea typeface="Libre Franklin Medium"/>
                <a:cs typeface="Libre Franklin Medium"/>
                <a:sym typeface="Libre Franklin Medium"/>
              </a:defRPr>
            </a:lvl1pPr>
            <a:lvl2pPr indent="-228600" lvl="1" marL="914400" marR="0" rtl="0" algn="l">
              <a:spcBef>
                <a:spcPts val="0"/>
              </a:spcBef>
              <a:spcAft>
                <a:spcPts val="0"/>
              </a:spcAft>
              <a:buSzPts val="1400"/>
              <a:buNone/>
              <a:defRPr b="0" i="0" sz="1200" u="none" cap="none" strike="noStrike">
                <a:solidFill>
                  <a:schemeClr val="dk1"/>
                </a:solidFill>
                <a:latin typeface="Libre Franklin Medium"/>
                <a:ea typeface="Libre Franklin Medium"/>
                <a:cs typeface="Libre Franklin Medium"/>
                <a:sym typeface="Libre Franklin Medium"/>
              </a:defRPr>
            </a:lvl2pPr>
            <a:lvl3pPr indent="-228600" lvl="2" marL="1371600" marR="0" rtl="0" algn="l">
              <a:spcBef>
                <a:spcPts val="0"/>
              </a:spcBef>
              <a:spcAft>
                <a:spcPts val="0"/>
              </a:spcAft>
              <a:buSzPts val="1400"/>
              <a:buNone/>
              <a:defRPr b="0" i="0" sz="1200" u="none" cap="none" strike="noStrike">
                <a:solidFill>
                  <a:schemeClr val="dk1"/>
                </a:solidFill>
                <a:latin typeface="Libre Franklin Medium"/>
                <a:ea typeface="Libre Franklin Medium"/>
                <a:cs typeface="Libre Franklin Medium"/>
                <a:sym typeface="Libre Franklin Medium"/>
              </a:defRPr>
            </a:lvl3pPr>
            <a:lvl4pPr indent="-228600" lvl="3" marL="1828800" marR="0" rtl="0" algn="l">
              <a:spcBef>
                <a:spcPts val="0"/>
              </a:spcBef>
              <a:spcAft>
                <a:spcPts val="0"/>
              </a:spcAft>
              <a:buSzPts val="1400"/>
              <a:buNone/>
              <a:defRPr b="0" i="0" sz="1200" u="none" cap="none" strike="noStrike">
                <a:solidFill>
                  <a:schemeClr val="dk1"/>
                </a:solidFill>
                <a:latin typeface="Libre Franklin Medium"/>
                <a:ea typeface="Libre Franklin Medium"/>
                <a:cs typeface="Libre Franklin Medium"/>
                <a:sym typeface="Libre Franklin Medium"/>
              </a:defRPr>
            </a:lvl4pPr>
            <a:lvl5pPr indent="-228600" lvl="4" marL="2286000" marR="0" rtl="0" algn="l">
              <a:spcBef>
                <a:spcPts val="0"/>
              </a:spcBef>
              <a:spcAft>
                <a:spcPts val="0"/>
              </a:spcAft>
              <a:buSzPts val="1400"/>
              <a:buNone/>
              <a:defRPr b="0" i="0" sz="1200" u="none" cap="none" strike="noStrike">
                <a:solidFill>
                  <a:schemeClr val="dk1"/>
                </a:solidFill>
                <a:latin typeface="Libre Franklin Medium"/>
                <a:ea typeface="Libre Franklin Medium"/>
                <a:cs typeface="Libre Franklin Medium"/>
                <a:sym typeface="Libre Franklin Medium"/>
              </a:defRPr>
            </a:lvl5pPr>
            <a:lvl6pPr indent="-228600" lvl="5" marL="2743200" marR="0" rtl="0" algn="l">
              <a:spcBef>
                <a:spcPts val="0"/>
              </a:spcBef>
              <a:spcAft>
                <a:spcPts val="0"/>
              </a:spcAft>
              <a:buSzPts val="1400"/>
              <a:buNone/>
              <a:defRPr b="0" i="0" sz="1200" u="none" cap="none" strike="noStrike">
                <a:solidFill>
                  <a:schemeClr val="dk1"/>
                </a:solidFill>
                <a:latin typeface="Libre Franklin Medium"/>
                <a:ea typeface="Libre Franklin Medium"/>
                <a:cs typeface="Libre Franklin Medium"/>
                <a:sym typeface="Libre Franklin Medium"/>
              </a:defRPr>
            </a:lvl6pPr>
            <a:lvl7pPr indent="-228600" lvl="6" marL="3200400" marR="0" rtl="0" algn="l">
              <a:spcBef>
                <a:spcPts val="0"/>
              </a:spcBef>
              <a:spcAft>
                <a:spcPts val="0"/>
              </a:spcAft>
              <a:buSzPts val="1400"/>
              <a:buNone/>
              <a:defRPr b="0" i="0" sz="1200" u="none" cap="none" strike="noStrike">
                <a:solidFill>
                  <a:schemeClr val="dk1"/>
                </a:solidFill>
                <a:latin typeface="Libre Franklin Medium"/>
                <a:ea typeface="Libre Franklin Medium"/>
                <a:cs typeface="Libre Franklin Medium"/>
                <a:sym typeface="Libre Franklin Medium"/>
              </a:defRPr>
            </a:lvl7pPr>
            <a:lvl8pPr indent="-228600" lvl="7" marL="3657600" marR="0" rtl="0" algn="l">
              <a:spcBef>
                <a:spcPts val="0"/>
              </a:spcBef>
              <a:spcAft>
                <a:spcPts val="0"/>
              </a:spcAft>
              <a:buSzPts val="1400"/>
              <a:buNone/>
              <a:defRPr b="0" i="0" sz="1200" u="none" cap="none" strike="noStrike">
                <a:solidFill>
                  <a:schemeClr val="dk1"/>
                </a:solidFill>
                <a:latin typeface="Libre Franklin Medium"/>
                <a:ea typeface="Libre Franklin Medium"/>
                <a:cs typeface="Libre Franklin Medium"/>
                <a:sym typeface="Libre Franklin Medium"/>
              </a:defRPr>
            </a:lvl8pPr>
            <a:lvl9pPr indent="-228600" lvl="8" marL="4114800" marR="0" rtl="0" algn="l">
              <a:spcBef>
                <a:spcPts val="0"/>
              </a:spcBef>
              <a:spcAft>
                <a:spcPts val="0"/>
              </a:spcAft>
              <a:buSzPts val="1400"/>
              <a:buNone/>
              <a:defRPr b="0" i="0" sz="1200" u="none" cap="none" strike="noStrike">
                <a:solidFill>
                  <a:schemeClr val="dk1"/>
                </a:solidFill>
                <a:latin typeface="Libre Franklin Medium"/>
                <a:ea typeface="Libre Franklin Medium"/>
                <a:cs typeface="Libre Franklin Medium"/>
                <a:sym typeface="Libre Franklin Medium"/>
              </a:defRPr>
            </a:lvl9pPr>
          </a:lstStyle>
          <a:p/>
        </p:txBody>
      </p:sp>
      <p:sp>
        <p:nvSpPr>
          <p:cNvPr id="7" name="Google Shape;7;n"/>
          <p:cNvSpPr txBox="1"/>
          <p:nvPr>
            <p:ph idx="11" type="ftr"/>
          </p:nvPr>
        </p:nvSpPr>
        <p:spPr>
          <a:xfrm>
            <a:off x="0" y="9428583"/>
            <a:ext cx="2945659" cy="496332"/>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Libre Franklin Medium"/>
                <a:ea typeface="Libre Franklin Medium"/>
                <a:cs typeface="Libre Franklin Medium"/>
                <a:sym typeface="Libre Franklin Medium"/>
              </a:defRPr>
            </a:lvl1pPr>
            <a:lvl2pPr lvl="1"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2pPr>
            <a:lvl3pPr lvl="2"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3pPr>
            <a:lvl4pPr lvl="3"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4pPr>
            <a:lvl5pPr lvl="4"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5pPr>
            <a:lvl6pPr lvl="5"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6pPr>
            <a:lvl7pPr lvl="6"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7pPr>
            <a:lvl8pPr lvl="7"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8pPr>
            <a:lvl9pPr lvl="8"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9pPr>
          </a:lstStyle>
          <a:p/>
        </p:txBody>
      </p:sp>
      <p:sp>
        <p:nvSpPr>
          <p:cNvPr id="8" name="Google Shape;8;n"/>
          <p:cNvSpPr txBox="1"/>
          <p:nvPr>
            <p:ph idx="12" type="sldNum"/>
          </p:nvPr>
        </p:nvSpPr>
        <p:spPr>
          <a:xfrm>
            <a:off x="3850443" y="9428583"/>
            <a:ext cx="2945659" cy="496332"/>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chemeClr val="dk1"/>
                </a:solidFill>
                <a:latin typeface="Libre Franklin Medium"/>
                <a:ea typeface="Libre Franklin Medium"/>
                <a:cs typeface="Libre Franklin Medium"/>
                <a:sym typeface="Libre Franklin Medium"/>
              </a:rPr>
              <a:t>‹#›</a:t>
            </a:fld>
            <a:endParaRPr b="0" i="0" sz="1200" u="none" cap="none" strike="noStrike">
              <a:solidFill>
                <a:schemeClr val="dk1"/>
              </a:solidFill>
              <a:latin typeface="Libre Franklin Medium"/>
              <a:ea typeface="Libre Franklin Medium"/>
              <a:cs typeface="Libre Franklin Medium"/>
              <a:sym typeface="Libre Franklin Medium"/>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txBox="1"/>
          <p:nvPr>
            <p:ph idx="1" type="body"/>
          </p:nvPr>
        </p:nvSpPr>
        <p:spPr>
          <a:xfrm>
            <a:off x="679768" y="4715153"/>
            <a:ext cx="5438140" cy="44669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 name="Google Shape;59;p1: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85948d93fa_0_0:notes"/>
          <p:cNvSpPr txBox="1"/>
          <p:nvPr>
            <p:ph idx="1" type="body"/>
          </p:nvPr>
        </p:nvSpPr>
        <p:spPr>
          <a:xfrm>
            <a:off x="679768" y="4715153"/>
            <a:ext cx="5438100" cy="4467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g285948d93fa_0_0:notes"/>
          <p:cNvSpPr/>
          <p:nvPr>
            <p:ph idx="2" type="sldImg"/>
          </p:nvPr>
        </p:nvSpPr>
        <p:spPr>
          <a:xfrm>
            <a:off x="90465" y="744538"/>
            <a:ext cx="6616800" cy="3722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03ebdcaacd_0_2: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03ebdcaacd_0_2:notes"/>
          <p:cNvSpPr txBox="1"/>
          <p:nvPr>
            <p:ph idx="1" type="body"/>
          </p:nvPr>
        </p:nvSpPr>
        <p:spPr>
          <a:xfrm>
            <a:off x="679768" y="4715153"/>
            <a:ext cx="5438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303ebdcaacd_0_2:notes"/>
          <p:cNvSpPr txBox="1"/>
          <p:nvPr>
            <p:ph idx="12" type="sldNum"/>
          </p:nvPr>
        </p:nvSpPr>
        <p:spPr>
          <a:xfrm>
            <a:off x="3850443" y="9428583"/>
            <a:ext cx="2945700" cy="496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fe07393c5d_0_7: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fe07393c5d_0_7:notes"/>
          <p:cNvSpPr txBox="1"/>
          <p:nvPr>
            <p:ph idx="1" type="body"/>
          </p:nvPr>
        </p:nvSpPr>
        <p:spPr>
          <a:xfrm>
            <a:off x="679768" y="4715153"/>
            <a:ext cx="5438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2fe07393c5d_0_7:notes"/>
          <p:cNvSpPr txBox="1"/>
          <p:nvPr>
            <p:ph idx="12" type="sldNum"/>
          </p:nvPr>
        </p:nvSpPr>
        <p:spPr>
          <a:xfrm>
            <a:off x="3850443" y="9428583"/>
            <a:ext cx="2945700" cy="496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8fb30cd1f8_0_105: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8fb30cd1f8_0_105:notes"/>
          <p:cNvSpPr txBox="1"/>
          <p:nvPr>
            <p:ph idx="1" type="body"/>
          </p:nvPr>
        </p:nvSpPr>
        <p:spPr>
          <a:xfrm>
            <a:off x="679768" y="4715153"/>
            <a:ext cx="5438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28fb30cd1f8_0_105:notes"/>
          <p:cNvSpPr txBox="1"/>
          <p:nvPr>
            <p:ph idx="12" type="sldNum"/>
          </p:nvPr>
        </p:nvSpPr>
        <p:spPr>
          <a:xfrm>
            <a:off x="3850443" y="9428583"/>
            <a:ext cx="2945700" cy="496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8fb30cd1f8_0_126: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8fb30cd1f8_0_126:notes"/>
          <p:cNvSpPr txBox="1"/>
          <p:nvPr>
            <p:ph idx="1" type="body"/>
          </p:nvPr>
        </p:nvSpPr>
        <p:spPr>
          <a:xfrm>
            <a:off x="679768" y="4715153"/>
            <a:ext cx="5438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28fb30cd1f8_0_126:notes"/>
          <p:cNvSpPr txBox="1"/>
          <p:nvPr>
            <p:ph idx="12" type="sldNum"/>
          </p:nvPr>
        </p:nvSpPr>
        <p:spPr>
          <a:xfrm>
            <a:off x="3850443" y="9428583"/>
            <a:ext cx="2945700" cy="496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8fb30cd1f8_0_117: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8fb30cd1f8_0_117:notes"/>
          <p:cNvSpPr txBox="1"/>
          <p:nvPr>
            <p:ph idx="1" type="body"/>
          </p:nvPr>
        </p:nvSpPr>
        <p:spPr>
          <a:xfrm>
            <a:off x="679768" y="4715153"/>
            <a:ext cx="5438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28fb30cd1f8_0_117:notes"/>
          <p:cNvSpPr txBox="1"/>
          <p:nvPr>
            <p:ph idx="12" type="sldNum"/>
          </p:nvPr>
        </p:nvSpPr>
        <p:spPr>
          <a:xfrm>
            <a:off x="3850443" y="9428583"/>
            <a:ext cx="2945700" cy="496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fe07393c5d_2_1: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fe07393c5d_2_1:notes"/>
          <p:cNvSpPr txBox="1"/>
          <p:nvPr>
            <p:ph idx="1" type="body"/>
          </p:nvPr>
        </p:nvSpPr>
        <p:spPr>
          <a:xfrm>
            <a:off x="679768" y="4715153"/>
            <a:ext cx="5438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2fe07393c5d_2_1:notes"/>
          <p:cNvSpPr txBox="1"/>
          <p:nvPr>
            <p:ph idx="12" type="sldNum"/>
          </p:nvPr>
        </p:nvSpPr>
        <p:spPr>
          <a:xfrm>
            <a:off x="3850443" y="9428583"/>
            <a:ext cx="2945700" cy="496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8fb30cd1f8_0_132: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8fb30cd1f8_0_132:notes"/>
          <p:cNvSpPr txBox="1"/>
          <p:nvPr>
            <p:ph idx="1" type="body"/>
          </p:nvPr>
        </p:nvSpPr>
        <p:spPr>
          <a:xfrm>
            <a:off x="679768" y="4715153"/>
            <a:ext cx="5438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28fb30cd1f8_0_132:notes"/>
          <p:cNvSpPr txBox="1"/>
          <p:nvPr>
            <p:ph idx="12" type="sldNum"/>
          </p:nvPr>
        </p:nvSpPr>
        <p:spPr>
          <a:xfrm>
            <a:off x="3850443" y="9428583"/>
            <a:ext cx="2945700" cy="496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8fb30cd1f8_0_64: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8fb30cd1f8_0_64:notes"/>
          <p:cNvSpPr txBox="1"/>
          <p:nvPr>
            <p:ph idx="1" type="body"/>
          </p:nvPr>
        </p:nvSpPr>
        <p:spPr>
          <a:xfrm>
            <a:off x="679768" y="4715153"/>
            <a:ext cx="5438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28fb30cd1f8_0_64:notes"/>
          <p:cNvSpPr txBox="1"/>
          <p:nvPr>
            <p:ph idx="12" type="sldNum"/>
          </p:nvPr>
        </p:nvSpPr>
        <p:spPr>
          <a:xfrm>
            <a:off x="3850443" y="9428583"/>
            <a:ext cx="2945700" cy="496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8fb30cd1f8_0_48: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8fb30cd1f8_0_48:notes"/>
          <p:cNvSpPr txBox="1"/>
          <p:nvPr>
            <p:ph idx="1" type="body"/>
          </p:nvPr>
        </p:nvSpPr>
        <p:spPr>
          <a:xfrm>
            <a:off x="679768" y="4715153"/>
            <a:ext cx="5438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28fb30cd1f8_0_48:notes"/>
          <p:cNvSpPr txBox="1"/>
          <p:nvPr>
            <p:ph idx="12" type="sldNum"/>
          </p:nvPr>
        </p:nvSpPr>
        <p:spPr>
          <a:xfrm>
            <a:off x="3850443" y="9428583"/>
            <a:ext cx="2945700" cy="496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txBox="1"/>
          <p:nvPr>
            <p:ph idx="1" type="body"/>
          </p:nvPr>
        </p:nvSpPr>
        <p:spPr>
          <a:xfrm>
            <a:off x="679768" y="4715153"/>
            <a:ext cx="5438140" cy="44669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 name="Google Shape;67;p2: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03ebdcaacd_0_12: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03ebdcaacd_0_12:notes"/>
          <p:cNvSpPr txBox="1"/>
          <p:nvPr>
            <p:ph idx="1" type="body"/>
          </p:nvPr>
        </p:nvSpPr>
        <p:spPr>
          <a:xfrm>
            <a:off x="679768" y="4715153"/>
            <a:ext cx="5438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303ebdcaacd_0_12:notes"/>
          <p:cNvSpPr txBox="1"/>
          <p:nvPr>
            <p:ph idx="12" type="sldNum"/>
          </p:nvPr>
        </p:nvSpPr>
        <p:spPr>
          <a:xfrm>
            <a:off x="3850443" y="9428583"/>
            <a:ext cx="2945700" cy="496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85948d93fa_0_143: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85948d93fa_0_143:notes"/>
          <p:cNvSpPr txBox="1"/>
          <p:nvPr>
            <p:ph idx="1" type="body"/>
          </p:nvPr>
        </p:nvSpPr>
        <p:spPr>
          <a:xfrm>
            <a:off x="679768" y="4715153"/>
            <a:ext cx="5438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285948d93fa_0_143:notes"/>
          <p:cNvSpPr txBox="1"/>
          <p:nvPr>
            <p:ph idx="12" type="sldNum"/>
          </p:nvPr>
        </p:nvSpPr>
        <p:spPr>
          <a:xfrm>
            <a:off x="3850443" y="9428583"/>
            <a:ext cx="2945700" cy="496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fbb1920532_0_0: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fbb1920532_0_0:notes"/>
          <p:cNvSpPr txBox="1"/>
          <p:nvPr>
            <p:ph idx="1" type="body"/>
          </p:nvPr>
        </p:nvSpPr>
        <p:spPr>
          <a:xfrm>
            <a:off x="679768" y="4715153"/>
            <a:ext cx="5438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2fbb1920532_0_0:notes"/>
          <p:cNvSpPr txBox="1"/>
          <p:nvPr>
            <p:ph idx="12" type="sldNum"/>
          </p:nvPr>
        </p:nvSpPr>
        <p:spPr>
          <a:xfrm>
            <a:off x="3850443" y="9428583"/>
            <a:ext cx="2945700" cy="496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fbb1920532_0_8: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fbb1920532_0_8:notes"/>
          <p:cNvSpPr txBox="1"/>
          <p:nvPr>
            <p:ph idx="1" type="body"/>
          </p:nvPr>
        </p:nvSpPr>
        <p:spPr>
          <a:xfrm>
            <a:off x="679768" y="4715153"/>
            <a:ext cx="5438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2fbb1920532_0_8:notes"/>
          <p:cNvSpPr txBox="1"/>
          <p:nvPr>
            <p:ph idx="12" type="sldNum"/>
          </p:nvPr>
        </p:nvSpPr>
        <p:spPr>
          <a:xfrm>
            <a:off x="3850443" y="9428583"/>
            <a:ext cx="2945700" cy="496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046a6e2594_0_0: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046a6e2594_0_0:notes"/>
          <p:cNvSpPr txBox="1"/>
          <p:nvPr>
            <p:ph idx="1" type="body"/>
          </p:nvPr>
        </p:nvSpPr>
        <p:spPr>
          <a:xfrm>
            <a:off x="679768" y="4715153"/>
            <a:ext cx="5438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3046a6e2594_0_0:notes"/>
          <p:cNvSpPr txBox="1"/>
          <p:nvPr>
            <p:ph idx="12" type="sldNum"/>
          </p:nvPr>
        </p:nvSpPr>
        <p:spPr>
          <a:xfrm>
            <a:off x="3850443" y="9428583"/>
            <a:ext cx="2945700" cy="496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fbb192254b_0_1: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fbb192254b_0_1:notes"/>
          <p:cNvSpPr txBox="1"/>
          <p:nvPr>
            <p:ph idx="1" type="body"/>
          </p:nvPr>
        </p:nvSpPr>
        <p:spPr>
          <a:xfrm>
            <a:off x="679768" y="4715153"/>
            <a:ext cx="5438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2fbb192254b_0_1:notes"/>
          <p:cNvSpPr txBox="1"/>
          <p:nvPr>
            <p:ph idx="12" type="sldNum"/>
          </p:nvPr>
        </p:nvSpPr>
        <p:spPr>
          <a:xfrm>
            <a:off x="3850443" y="9428583"/>
            <a:ext cx="2945700" cy="496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8fb30cd1f8_0_70: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8fb30cd1f8_0_70:notes"/>
          <p:cNvSpPr txBox="1"/>
          <p:nvPr>
            <p:ph idx="1" type="body"/>
          </p:nvPr>
        </p:nvSpPr>
        <p:spPr>
          <a:xfrm>
            <a:off x="679768" y="4715153"/>
            <a:ext cx="5438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g28fb30cd1f8_0_70:notes"/>
          <p:cNvSpPr txBox="1"/>
          <p:nvPr>
            <p:ph idx="12" type="sldNum"/>
          </p:nvPr>
        </p:nvSpPr>
        <p:spPr>
          <a:xfrm>
            <a:off x="3850443" y="9428583"/>
            <a:ext cx="2945700" cy="496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fbb1920532_0_32: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fbb1920532_0_32:notes"/>
          <p:cNvSpPr txBox="1"/>
          <p:nvPr>
            <p:ph idx="1" type="body"/>
          </p:nvPr>
        </p:nvSpPr>
        <p:spPr>
          <a:xfrm>
            <a:off x="679768" y="4715153"/>
            <a:ext cx="5438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2fbb1920532_0_32:notes"/>
          <p:cNvSpPr txBox="1"/>
          <p:nvPr>
            <p:ph idx="12" type="sldNum"/>
          </p:nvPr>
        </p:nvSpPr>
        <p:spPr>
          <a:xfrm>
            <a:off x="3850443" y="9428583"/>
            <a:ext cx="2945700" cy="496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85948d93fa_0_137: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85948d93fa_0_137:notes"/>
          <p:cNvSpPr txBox="1"/>
          <p:nvPr>
            <p:ph idx="1" type="body"/>
          </p:nvPr>
        </p:nvSpPr>
        <p:spPr>
          <a:xfrm>
            <a:off x="679768" y="4715153"/>
            <a:ext cx="5438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285948d93fa_0_137:notes"/>
          <p:cNvSpPr txBox="1"/>
          <p:nvPr>
            <p:ph idx="12" type="sldNum"/>
          </p:nvPr>
        </p:nvSpPr>
        <p:spPr>
          <a:xfrm>
            <a:off x="3850443" y="9428583"/>
            <a:ext cx="2945700" cy="496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fbb192254b_0_7: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fbb192254b_0_7:notes"/>
          <p:cNvSpPr txBox="1"/>
          <p:nvPr>
            <p:ph idx="1" type="body"/>
          </p:nvPr>
        </p:nvSpPr>
        <p:spPr>
          <a:xfrm>
            <a:off x="679768" y="4715153"/>
            <a:ext cx="5438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g2fbb192254b_0_7:notes"/>
          <p:cNvSpPr txBox="1"/>
          <p:nvPr>
            <p:ph idx="12" type="sldNum"/>
          </p:nvPr>
        </p:nvSpPr>
        <p:spPr>
          <a:xfrm>
            <a:off x="3850443" y="9428583"/>
            <a:ext cx="2945700" cy="496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4:notes"/>
          <p:cNvSpPr txBox="1"/>
          <p:nvPr>
            <p:ph idx="1" type="body"/>
          </p:nvPr>
        </p:nvSpPr>
        <p:spPr>
          <a:xfrm>
            <a:off x="679768" y="4715153"/>
            <a:ext cx="5438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p4: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6:notes"/>
          <p:cNvSpPr txBox="1"/>
          <p:nvPr>
            <p:ph idx="1" type="body"/>
          </p:nvPr>
        </p:nvSpPr>
        <p:spPr>
          <a:xfrm>
            <a:off x="679768" y="4715153"/>
            <a:ext cx="5438140" cy="44669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6:notes"/>
          <p:cNvSpPr/>
          <p:nvPr>
            <p:ph idx="2" type="sldImg"/>
          </p:nvPr>
        </p:nvSpPr>
        <p:spPr>
          <a:xfrm>
            <a:off x="90488" y="744538"/>
            <a:ext cx="6616700"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8fb30cd1f8_0_42: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p:spPr>
      </p:sp>
      <p:sp>
        <p:nvSpPr>
          <p:cNvPr id="79" name="Google Shape;79;g28fb30cd1f8_0_42:notes"/>
          <p:cNvSpPr txBox="1"/>
          <p:nvPr>
            <p:ph idx="1" type="body"/>
          </p:nvPr>
        </p:nvSpPr>
        <p:spPr>
          <a:xfrm>
            <a:off x="679768" y="4715153"/>
            <a:ext cx="5438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g28fb30cd1f8_0_42:notes"/>
          <p:cNvSpPr txBox="1"/>
          <p:nvPr>
            <p:ph idx="12" type="sldNum"/>
          </p:nvPr>
        </p:nvSpPr>
        <p:spPr>
          <a:xfrm>
            <a:off x="3850443" y="9428583"/>
            <a:ext cx="2945700" cy="496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fbb1920532_0_16: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p:spPr>
      </p:sp>
      <p:sp>
        <p:nvSpPr>
          <p:cNvPr id="86" name="Google Shape;86;g2fbb1920532_0_16:notes"/>
          <p:cNvSpPr txBox="1"/>
          <p:nvPr>
            <p:ph idx="1" type="body"/>
          </p:nvPr>
        </p:nvSpPr>
        <p:spPr>
          <a:xfrm>
            <a:off x="679768" y="4715153"/>
            <a:ext cx="5438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g2fbb1920532_0_16:notes"/>
          <p:cNvSpPr txBox="1"/>
          <p:nvPr>
            <p:ph idx="12" type="sldNum"/>
          </p:nvPr>
        </p:nvSpPr>
        <p:spPr>
          <a:xfrm>
            <a:off x="3850443" y="9428583"/>
            <a:ext cx="2945700" cy="496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8fb30cd1f8_0_138: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p:spPr>
      </p:sp>
      <p:sp>
        <p:nvSpPr>
          <p:cNvPr id="95" name="Google Shape;95;g28fb30cd1f8_0_138:notes"/>
          <p:cNvSpPr txBox="1"/>
          <p:nvPr>
            <p:ph idx="1" type="body"/>
          </p:nvPr>
        </p:nvSpPr>
        <p:spPr>
          <a:xfrm>
            <a:off x="679768" y="4715153"/>
            <a:ext cx="5438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g28fb30cd1f8_0_138:notes"/>
          <p:cNvSpPr txBox="1"/>
          <p:nvPr>
            <p:ph idx="12" type="sldNum"/>
          </p:nvPr>
        </p:nvSpPr>
        <p:spPr>
          <a:xfrm>
            <a:off x="3850443" y="9428583"/>
            <a:ext cx="2945700" cy="496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8fb30cd1f8_0_58: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8fb30cd1f8_0_58:notes"/>
          <p:cNvSpPr txBox="1"/>
          <p:nvPr>
            <p:ph idx="1" type="body"/>
          </p:nvPr>
        </p:nvSpPr>
        <p:spPr>
          <a:xfrm>
            <a:off x="679768" y="4715153"/>
            <a:ext cx="5438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g28fb30cd1f8_0_58:notes"/>
          <p:cNvSpPr txBox="1"/>
          <p:nvPr>
            <p:ph idx="12" type="sldNum"/>
          </p:nvPr>
        </p:nvSpPr>
        <p:spPr>
          <a:xfrm>
            <a:off x="3850443" y="9428583"/>
            <a:ext cx="2945700" cy="496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8fb30cd1f8_0_111:notes"/>
          <p:cNvSpPr/>
          <p:nvPr>
            <p:ph idx="2" type="sldImg"/>
          </p:nvPr>
        </p:nvSpPr>
        <p:spPr>
          <a:xfrm>
            <a:off x="90488" y="744538"/>
            <a:ext cx="6616800" cy="37227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8fb30cd1f8_0_111:notes"/>
          <p:cNvSpPr txBox="1"/>
          <p:nvPr>
            <p:ph idx="1" type="body"/>
          </p:nvPr>
        </p:nvSpPr>
        <p:spPr>
          <a:xfrm>
            <a:off x="679768" y="4715153"/>
            <a:ext cx="5438100" cy="4467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28fb30cd1f8_0_111:notes"/>
          <p:cNvSpPr txBox="1"/>
          <p:nvPr>
            <p:ph idx="12" type="sldNum"/>
          </p:nvPr>
        </p:nvSpPr>
        <p:spPr>
          <a:xfrm>
            <a:off x="3850443" y="9428583"/>
            <a:ext cx="2945700" cy="496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85948d93fa_0_66:notes"/>
          <p:cNvSpPr txBox="1"/>
          <p:nvPr>
            <p:ph idx="1" type="body"/>
          </p:nvPr>
        </p:nvSpPr>
        <p:spPr>
          <a:xfrm>
            <a:off x="679768" y="4715153"/>
            <a:ext cx="5438100" cy="4467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g285948d93fa_0_66:notes"/>
          <p:cNvSpPr/>
          <p:nvPr>
            <p:ph idx="2" type="sldImg"/>
          </p:nvPr>
        </p:nvSpPr>
        <p:spPr>
          <a:xfrm>
            <a:off x="90465" y="744538"/>
            <a:ext cx="6616800" cy="3722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jpg"/><Relationship Id="rId3" Type="http://schemas.openxmlformats.org/officeDocument/2006/relationships/hyperlink" Target="https://www.linkedin.com/company/meteo-france-international" TargetMode="External"/><Relationship Id="rId4" Type="http://schemas.openxmlformats.org/officeDocument/2006/relationships/image" Target="../media/image12.png"/><Relationship Id="rId9" Type="http://schemas.openxmlformats.org/officeDocument/2006/relationships/hyperlink" Target="http://www.mfi.fr/" TargetMode="External"/><Relationship Id="rId5" Type="http://schemas.openxmlformats.org/officeDocument/2006/relationships/hyperlink" Target="https://twitter.com/MFI_met/" TargetMode="External"/><Relationship Id="rId6" Type="http://schemas.openxmlformats.org/officeDocument/2006/relationships/image" Target="../media/image11.png"/><Relationship Id="rId7" Type="http://schemas.openxmlformats.org/officeDocument/2006/relationships/hyperlink" Target="https://youtu.be/5jMuSg2xiDI" TargetMode="External"/><Relationship Id="rId8"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showMasterSp="0">
  <p:cSld name="Diapositive de titre">
    <p:spTree>
      <p:nvGrpSpPr>
        <p:cNvPr id="14" name="Shape 14"/>
        <p:cNvGrpSpPr/>
        <p:nvPr/>
      </p:nvGrpSpPr>
      <p:grpSpPr>
        <a:xfrm>
          <a:off x="0" y="0"/>
          <a:ext cx="0" cy="0"/>
          <a:chOff x="0" y="0"/>
          <a:chExt cx="0" cy="0"/>
        </a:xfrm>
      </p:grpSpPr>
      <p:pic>
        <p:nvPicPr>
          <p:cNvPr id="15" name="Google Shape;15;p2"/>
          <p:cNvPicPr preferRelativeResize="0"/>
          <p:nvPr/>
        </p:nvPicPr>
        <p:blipFill rotWithShape="1">
          <a:blip r:embed="rId2">
            <a:alphaModFix/>
          </a:blip>
          <a:srcRect b="0" l="0" r="0" t="0"/>
          <a:stretch/>
        </p:blipFill>
        <p:spPr>
          <a:xfrm>
            <a:off x="1185" y="0"/>
            <a:ext cx="12189630" cy="6858000"/>
          </a:xfrm>
          <a:prstGeom prst="rect">
            <a:avLst/>
          </a:prstGeom>
          <a:noFill/>
          <a:ln>
            <a:noFill/>
          </a:ln>
        </p:spPr>
      </p:pic>
      <p:sp>
        <p:nvSpPr>
          <p:cNvPr id="16" name="Google Shape;16;p2"/>
          <p:cNvSpPr txBox="1"/>
          <p:nvPr>
            <p:ph type="ctrTitle"/>
          </p:nvPr>
        </p:nvSpPr>
        <p:spPr>
          <a:xfrm>
            <a:off x="745232" y="3068960"/>
            <a:ext cx="10557520" cy="931540"/>
          </a:xfrm>
          <a:prstGeom prst="rect">
            <a:avLst/>
          </a:prstGeom>
          <a:noFill/>
          <a:ln>
            <a:noFill/>
          </a:ln>
        </p:spPr>
        <p:txBody>
          <a:bodyPr anchorCtr="0" anchor="b" bIns="45700" lIns="0" spcFirstLastPara="1" rIns="0" wrap="square" tIns="45700">
            <a:normAutofit/>
          </a:bodyPr>
          <a:lstStyle>
            <a:lvl1pPr lvl="0" algn="r">
              <a:lnSpc>
                <a:spcPct val="90000"/>
              </a:lnSpc>
              <a:spcBef>
                <a:spcPts val="0"/>
              </a:spcBef>
              <a:spcAft>
                <a:spcPts val="0"/>
              </a:spcAft>
              <a:buClr>
                <a:schemeClr val="lt1"/>
              </a:buClr>
              <a:buSzPts val="3200"/>
              <a:buFont typeface="Arial"/>
              <a:buNone/>
              <a:defRPr sz="320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745232" y="4000501"/>
            <a:ext cx="10535344" cy="436563"/>
          </a:xfrm>
          <a:prstGeom prst="rect">
            <a:avLst/>
          </a:prstGeom>
          <a:noFill/>
          <a:ln>
            <a:noFill/>
          </a:ln>
        </p:spPr>
        <p:txBody>
          <a:bodyPr anchorCtr="0" anchor="t" bIns="45700" lIns="0" spcFirstLastPara="1" rIns="0" wrap="square" tIns="45700">
            <a:noAutofit/>
          </a:bodyPr>
          <a:lstStyle>
            <a:lvl1pPr indent="-228600" lvl="0" marL="457200" algn="r">
              <a:lnSpc>
                <a:spcPct val="100000"/>
              </a:lnSpc>
              <a:spcBef>
                <a:spcPts val="500"/>
              </a:spcBef>
              <a:spcAft>
                <a:spcPts val="0"/>
              </a:spcAft>
              <a:buClr>
                <a:srgbClr val="76ABDA"/>
              </a:buClr>
              <a:buSzPts val="2400"/>
              <a:buFont typeface="Arial"/>
              <a:buNone/>
              <a:defRPr sz="2400">
                <a:solidFill>
                  <a:srgbClr val="76ABDA"/>
                </a:solidFill>
              </a:defRPr>
            </a:lvl1pPr>
            <a:lvl2pPr indent="-342900" lvl="1" marL="914400" algn="l">
              <a:lnSpc>
                <a:spcPct val="100000"/>
              </a:lnSpc>
              <a:spcBef>
                <a:spcPts val="500"/>
              </a:spcBef>
              <a:spcAft>
                <a:spcPts val="0"/>
              </a:spcAft>
              <a:buClr>
                <a:srgbClr val="2A78AA"/>
              </a:buClr>
              <a:buSzPts val="1800"/>
              <a:buChar char="•"/>
              <a:defRPr/>
            </a:lvl2pPr>
            <a:lvl3pPr indent="-342900" lvl="2" marL="1371600" algn="l">
              <a:lnSpc>
                <a:spcPct val="100000"/>
              </a:lnSpc>
              <a:spcBef>
                <a:spcPts val="500"/>
              </a:spcBef>
              <a:spcAft>
                <a:spcPts val="0"/>
              </a:spcAft>
              <a:buClr>
                <a:srgbClr val="58595B"/>
              </a:buClr>
              <a:buSzPts val="1800"/>
              <a:buChar char="•"/>
              <a:defRPr/>
            </a:lvl3pPr>
            <a:lvl4pPr indent="-342900" lvl="3" marL="1828800" algn="l">
              <a:lnSpc>
                <a:spcPct val="100000"/>
              </a:lnSpc>
              <a:spcBef>
                <a:spcPts val="500"/>
              </a:spcBef>
              <a:spcAft>
                <a:spcPts val="0"/>
              </a:spcAft>
              <a:buClr>
                <a:srgbClr val="58595B"/>
              </a:buClr>
              <a:buSzPts val="1800"/>
              <a:buChar char="•"/>
              <a:defRPr/>
            </a:lvl4pPr>
            <a:lvl5pPr indent="-342900" lvl="4" marL="2286000" algn="l">
              <a:lnSpc>
                <a:spcPct val="100000"/>
              </a:lnSpc>
              <a:spcBef>
                <a:spcPts val="500"/>
              </a:spcBef>
              <a:spcAft>
                <a:spcPts val="0"/>
              </a:spcAft>
              <a:buClr>
                <a:srgbClr val="58595B"/>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8" name="Google Shape;18;p2"/>
          <p:cNvSpPr txBox="1"/>
          <p:nvPr>
            <p:ph idx="2" type="body"/>
          </p:nvPr>
        </p:nvSpPr>
        <p:spPr>
          <a:xfrm>
            <a:off x="4583113" y="1349375"/>
            <a:ext cx="6048375" cy="386519"/>
          </a:xfrm>
          <a:prstGeom prst="rect">
            <a:avLst/>
          </a:prstGeom>
          <a:noFill/>
          <a:ln>
            <a:noFill/>
          </a:ln>
        </p:spPr>
        <p:txBody>
          <a:bodyPr anchorCtr="0" anchor="t" bIns="45700" lIns="0" spcFirstLastPara="1" rIns="0" wrap="square" tIns="45700">
            <a:noAutofit/>
          </a:bodyPr>
          <a:lstStyle>
            <a:lvl1pPr indent="-228600" lvl="0" marL="457200" algn="l">
              <a:lnSpc>
                <a:spcPct val="100000"/>
              </a:lnSpc>
              <a:spcBef>
                <a:spcPts val="500"/>
              </a:spcBef>
              <a:spcAft>
                <a:spcPts val="0"/>
              </a:spcAft>
              <a:buClr>
                <a:schemeClr val="lt1"/>
              </a:buClr>
              <a:buSzPts val="2400"/>
              <a:buFont typeface="Arial"/>
              <a:buNone/>
              <a:defRPr sz="2400">
                <a:solidFill>
                  <a:schemeClr val="lt1"/>
                </a:solidFill>
              </a:defRPr>
            </a:lvl1pPr>
            <a:lvl2pPr indent="-342900" lvl="1" marL="914400" algn="l">
              <a:lnSpc>
                <a:spcPct val="100000"/>
              </a:lnSpc>
              <a:spcBef>
                <a:spcPts val="500"/>
              </a:spcBef>
              <a:spcAft>
                <a:spcPts val="0"/>
              </a:spcAft>
              <a:buClr>
                <a:srgbClr val="2A78AA"/>
              </a:buClr>
              <a:buSzPts val="1800"/>
              <a:buChar char="•"/>
              <a:defRPr/>
            </a:lvl2pPr>
            <a:lvl3pPr indent="-342900" lvl="2" marL="1371600" algn="l">
              <a:lnSpc>
                <a:spcPct val="100000"/>
              </a:lnSpc>
              <a:spcBef>
                <a:spcPts val="500"/>
              </a:spcBef>
              <a:spcAft>
                <a:spcPts val="0"/>
              </a:spcAft>
              <a:buClr>
                <a:srgbClr val="58595B"/>
              </a:buClr>
              <a:buSzPts val="1800"/>
              <a:buChar char="•"/>
              <a:defRPr/>
            </a:lvl3pPr>
            <a:lvl4pPr indent="-342900" lvl="3" marL="1828800" algn="l">
              <a:lnSpc>
                <a:spcPct val="100000"/>
              </a:lnSpc>
              <a:spcBef>
                <a:spcPts val="500"/>
              </a:spcBef>
              <a:spcAft>
                <a:spcPts val="0"/>
              </a:spcAft>
              <a:buClr>
                <a:srgbClr val="58595B"/>
              </a:buClr>
              <a:buSzPts val="1800"/>
              <a:buChar char="•"/>
              <a:defRPr/>
            </a:lvl4pPr>
            <a:lvl5pPr indent="-342900" lvl="4" marL="2286000" algn="l">
              <a:lnSpc>
                <a:spcPct val="100000"/>
              </a:lnSpc>
              <a:spcBef>
                <a:spcPts val="500"/>
              </a:spcBef>
              <a:spcAft>
                <a:spcPts val="0"/>
              </a:spcAft>
              <a:buClr>
                <a:srgbClr val="58595B"/>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9" name="Google Shape;19;p2"/>
          <p:cNvSpPr txBox="1"/>
          <p:nvPr>
            <p:ph idx="3" type="body"/>
          </p:nvPr>
        </p:nvSpPr>
        <p:spPr>
          <a:xfrm>
            <a:off x="4583112" y="1838752"/>
            <a:ext cx="6048375" cy="386518"/>
          </a:xfrm>
          <a:prstGeom prst="rect">
            <a:avLst/>
          </a:prstGeom>
          <a:noFill/>
          <a:ln>
            <a:noFill/>
          </a:ln>
        </p:spPr>
        <p:txBody>
          <a:bodyPr anchorCtr="0" anchor="t" bIns="45700" lIns="0" spcFirstLastPara="1" rIns="0" wrap="square" tIns="45700">
            <a:normAutofit/>
          </a:bodyPr>
          <a:lstStyle>
            <a:lvl1pPr indent="-228600" lvl="0" marL="457200" algn="l">
              <a:lnSpc>
                <a:spcPct val="100000"/>
              </a:lnSpc>
              <a:spcBef>
                <a:spcPts val="500"/>
              </a:spcBef>
              <a:spcAft>
                <a:spcPts val="0"/>
              </a:spcAft>
              <a:buClr>
                <a:srgbClr val="76ABDA"/>
              </a:buClr>
              <a:buSzPts val="2000"/>
              <a:buFont typeface="Arial"/>
              <a:buNone/>
              <a:defRPr>
                <a:solidFill>
                  <a:srgbClr val="76ABDA"/>
                </a:solidFill>
              </a:defRPr>
            </a:lvl1pPr>
            <a:lvl2pPr indent="-342900" lvl="1" marL="914400" algn="l">
              <a:lnSpc>
                <a:spcPct val="100000"/>
              </a:lnSpc>
              <a:spcBef>
                <a:spcPts val="500"/>
              </a:spcBef>
              <a:spcAft>
                <a:spcPts val="0"/>
              </a:spcAft>
              <a:buClr>
                <a:srgbClr val="2A78AA"/>
              </a:buClr>
              <a:buSzPts val="1800"/>
              <a:buChar char="•"/>
              <a:defRPr/>
            </a:lvl2pPr>
            <a:lvl3pPr indent="-342900" lvl="2" marL="1371600" algn="l">
              <a:lnSpc>
                <a:spcPct val="100000"/>
              </a:lnSpc>
              <a:spcBef>
                <a:spcPts val="500"/>
              </a:spcBef>
              <a:spcAft>
                <a:spcPts val="0"/>
              </a:spcAft>
              <a:buClr>
                <a:srgbClr val="58595B"/>
              </a:buClr>
              <a:buSzPts val="1800"/>
              <a:buChar char="•"/>
              <a:defRPr/>
            </a:lvl3pPr>
            <a:lvl4pPr indent="-342900" lvl="3" marL="1828800" algn="l">
              <a:lnSpc>
                <a:spcPct val="100000"/>
              </a:lnSpc>
              <a:spcBef>
                <a:spcPts val="500"/>
              </a:spcBef>
              <a:spcAft>
                <a:spcPts val="0"/>
              </a:spcAft>
              <a:buClr>
                <a:srgbClr val="58595B"/>
              </a:buClr>
              <a:buSzPts val="1800"/>
              <a:buChar char="•"/>
              <a:defRPr/>
            </a:lvl4pPr>
            <a:lvl5pPr indent="-342900" lvl="4" marL="2286000" algn="l">
              <a:lnSpc>
                <a:spcPct val="100000"/>
              </a:lnSpc>
              <a:spcBef>
                <a:spcPts val="500"/>
              </a:spcBef>
              <a:spcAft>
                <a:spcPts val="0"/>
              </a:spcAft>
              <a:buClr>
                <a:srgbClr val="58595B"/>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maire" showMasterSp="0">
  <p:cSld name="Sommaire">
    <p:spTree>
      <p:nvGrpSpPr>
        <p:cNvPr id="20" name="Shape 20"/>
        <p:cNvGrpSpPr/>
        <p:nvPr/>
      </p:nvGrpSpPr>
      <p:grpSpPr>
        <a:xfrm>
          <a:off x="0" y="0"/>
          <a:ext cx="0" cy="0"/>
          <a:chOff x="0" y="0"/>
          <a:chExt cx="0" cy="0"/>
        </a:xfrm>
      </p:grpSpPr>
      <p:pic>
        <p:nvPicPr>
          <p:cNvPr id="21" name="Google Shape;21;p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2" name="Google Shape;22;p3"/>
          <p:cNvSpPr txBox="1"/>
          <p:nvPr>
            <p:ph type="title"/>
          </p:nvPr>
        </p:nvSpPr>
        <p:spPr>
          <a:xfrm>
            <a:off x="1727200" y="836712"/>
            <a:ext cx="8737600" cy="543353"/>
          </a:xfrm>
          <a:prstGeom prst="rect">
            <a:avLst/>
          </a:prstGeom>
          <a:noFill/>
          <a:ln>
            <a:noFill/>
          </a:ln>
        </p:spPr>
        <p:txBody>
          <a:bodyPr anchorCtr="0" anchor="ctr" bIns="45700" lIns="0" spcFirstLastPara="1" rIns="0" wrap="square" tIns="45700">
            <a:normAutofit/>
          </a:bodyPr>
          <a:lstStyle>
            <a:lvl1pPr lvl="0" algn="ctr">
              <a:lnSpc>
                <a:spcPct val="90000"/>
              </a:lnSpc>
              <a:spcBef>
                <a:spcPts val="0"/>
              </a:spcBef>
              <a:spcAft>
                <a:spcPts val="0"/>
              </a:spcAft>
              <a:buClr>
                <a:srgbClr val="58595B"/>
              </a:buClr>
              <a:buSzPts val="2800"/>
              <a:buFont typeface="Arial"/>
              <a:buNone/>
              <a:defRPr sz="2800" cap="none">
                <a:solidFill>
                  <a:srgbClr val="58595B"/>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2351584" y="1772816"/>
            <a:ext cx="9289032" cy="4176464"/>
          </a:xfrm>
          <a:prstGeom prst="rect">
            <a:avLst/>
          </a:prstGeom>
          <a:noFill/>
          <a:ln>
            <a:noFill/>
          </a:ln>
        </p:spPr>
        <p:txBody>
          <a:bodyPr anchorCtr="0" anchor="t" bIns="45700" lIns="0" spcFirstLastPara="1" rIns="0" wrap="square" tIns="45700">
            <a:normAutofit/>
          </a:bodyPr>
          <a:lstStyle>
            <a:lvl1pPr indent="-368300" lvl="0" marL="457200" algn="l">
              <a:lnSpc>
                <a:spcPct val="100000"/>
              </a:lnSpc>
              <a:spcBef>
                <a:spcPts val="500"/>
              </a:spcBef>
              <a:spcAft>
                <a:spcPts val="0"/>
              </a:spcAft>
              <a:buClr>
                <a:srgbClr val="58595B"/>
              </a:buClr>
              <a:buSzPts val="2200"/>
              <a:buFont typeface="Arial"/>
              <a:buAutoNum type="arabicPeriod"/>
              <a:defRPr sz="2200" cap="none">
                <a:solidFill>
                  <a:srgbClr val="58595B"/>
                </a:solidFill>
              </a:defRPr>
            </a:lvl1pPr>
            <a:lvl2pPr indent="-342900" lvl="1" marL="914400" algn="l">
              <a:lnSpc>
                <a:spcPct val="100000"/>
              </a:lnSpc>
              <a:spcBef>
                <a:spcPts val="500"/>
              </a:spcBef>
              <a:spcAft>
                <a:spcPts val="0"/>
              </a:spcAft>
              <a:buClr>
                <a:srgbClr val="2A78AA"/>
              </a:buClr>
              <a:buSzPts val="1800"/>
              <a:buFont typeface="Arial"/>
              <a:buChar char="•"/>
              <a:defRPr cap="none">
                <a:solidFill>
                  <a:srgbClr val="2A78AA"/>
                </a:solidFill>
              </a:defRPr>
            </a:lvl2pPr>
            <a:lvl3pPr indent="-342900" lvl="2" marL="1371600" algn="l">
              <a:lnSpc>
                <a:spcPct val="100000"/>
              </a:lnSpc>
              <a:spcBef>
                <a:spcPts val="500"/>
              </a:spcBef>
              <a:spcAft>
                <a:spcPts val="0"/>
              </a:spcAft>
              <a:buClr>
                <a:srgbClr val="58595B"/>
              </a:buClr>
              <a:buSzPts val="1800"/>
              <a:buChar char="•"/>
              <a:defRPr/>
            </a:lvl3pPr>
            <a:lvl4pPr indent="-342900" lvl="3" marL="1828800" algn="l">
              <a:lnSpc>
                <a:spcPct val="100000"/>
              </a:lnSpc>
              <a:spcBef>
                <a:spcPts val="500"/>
              </a:spcBef>
              <a:spcAft>
                <a:spcPts val="0"/>
              </a:spcAft>
              <a:buClr>
                <a:srgbClr val="58595B"/>
              </a:buClr>
              <a:buSzPts val="1800"/>
              <a:buChar char="•"/>
              <a:defRPr/>
            </a:lvl4pPr>
            <a:lvl5pPr indent="-342900" lvl="4" marL="2286000" algn="l">
              <a:lnSpc>
                <a:spcPct val="100000"/>
              </a:lnSpc>
              <a:spcBef>
                <a:spcPts val="500"/>
              </a:spcBef>
              <a:spcAft>
                <a:spcPts val="0"/>
              </a:spcAft>
              <a:buClr>
                <a:srgbClr val="58595B"/>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maire épuré" showMasterSp="0">
  <p:cSld name="Sommaire épuré">
    <p:spTree>
      <p:nvGrpSpPr>
        <p:cNvPr id="24" name="Shape 24"/>
        <p:cNvGrpSpPr/>
        <p:nvPr/>
      </p:nvGrpSpPr>
      <p:grpSpPr>
        <a:xfrm>
          <a:off x="0" y="0"/>
          <a:ext cx="0" cy="0"/>
          <a:chOff x="0" y="0"/>
          <a:chExt cx="0" cy="0"/>
        </a:xfrm>
      </p:grpSpPr>
      <p:pic>
        <p:nvPicPr>
          <p:cNvPr id="25" name="Google Shape;25;p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6" name="Google Shape;26;p4"/>
          <p:cNvSpPr txBox="1"/>
          <p:nvPr>
            <p:ph idx="1" type="body"/>
          </p:nvPr>
        </p:nvSpPr>
        <p:spPr>
          <a:xfrm>
            <a:off x="623392" y="1484784"/>
            <a:ext cx="11089232" cy="4423226"/>
          </a:xfrm>
          <a:prstGeom prst="rect">
            <a:avLst/>
          </a:prstGeom>
          <a:noFill/>
          <a:ln>
            <a:noFill/>
          </a:ln>
        </p:spPr>
        <p:txBody>
          <a:bodyPr anchorCtr="0" anchor="t" bIns="45700" lIns="0" spcFirstLastPara="1" rIns="0" wrap="square" tIns="45700">
            <a:normAutofit/>
          </a:bodyPr>
          <a:lstStyle>
            <a:lvl1pPr indent="-368300" lvl="0" marL="457200" algn="l">
              <a:lnSpc>
                <a:spcPct val="100000"/>
              </a:lnSpc>
              <a:spcBef>
                <a:spcPts val="500"/>
              </a:spcBef>
              <a:spcAft>
                <a:spcPts val="0"/>
              </a:spcAft>
              <a:buClr>
                <a:srgbClr val="58595B"/>
              </a:buClr>
              <a:buSzPts val="2200"/>
              <a:buFont typeface="Arial"/>
              <a:buAutoNum type="arabicPeriod"/>
              <a:defRPr sz="2200" cap="none">
                <a:solidFill>
                  <a:srgbClr val="58595B"/>
                </a:solidFill>
              </a:defRPr>
            </a:lvl1pPr>
            <a:lvl2pPr indent="-342900" lvl="1" marL="914400" algn="l">
              <a:lnSpc>
                <a:spcPct val="100000"/>
              </a:lnSpc>
              <a:spcBef>
                <a:spcPts val="500"/>
              </a:spcBef>
              <a:spcAft>
                <a:spcPts val="0"/>
              </a:spcAft>
              <a:buClr>
                <a:srgbClr val="2A78AA"/>
              </a:buClr>
              <a:buSzPts val="1800"/>
              <a:buFont typeface="Arial"/>
              <a:buChar char="•"/>
              <a:defRPr cap="none">
                <a:solidFill>
                  <a:srgbClr val="2A78AA"/>
                </a:solidFill>
              </a:defRPr>
            </a:lvl2pPr>
            <a:lvl3pPr indent="-342900" lvl="2" marL="1371600" algn="l">
              <a:lnSpc>
                <a:spcPct val="100000"/>
              </a:lnSpc>
              <a:spcBef>
                <a:spcPts val="500"/>
              </a:spcBef>
              <a:spcAft>
                <a:spcPts val="0"/>
              </a:spcAft>
              <a:buClr>
                <a:srgbClr val="58595B"/>
              </a:buClr>
              <a:buSzPts val="1800"/>
              <a:buChar char="•"/>
              <a:defRPr/>
            </a:lvl3pPr>
            <a:lvl4pPr indent="-342900" lvl="3" marL="1828800" algn="l">
              <a:lnSpc>
                <a:spcPct val="100000"/>
              </a:lnSpc>
              <a:spcBef>
                <a:spcPts val="500"/>
              </a:spcBef>
              <a:spcAft>
                <a:spcPts val="0"/>
              </a:spcAft>
              <a:buClr>
                <a:srgbClr val="58595B"/>
              </a:buClr>
              <a:buSzPts val="1800"/>
              <a:buChar char="•"/>
              <a:defRPr/>
            </a:lvl4pPr>
            <a:lvl5pPr indent="-342900" lvl="4" marL="2286000" algn="l">
              <a:lnSpc>
                <a:spcPct val="100000"/>
              </a:lnSpc>
              <a:spcBef>
                <a:spcPts val="500"/>
              </a:spcBef>
              <a:spcAft>
                <a:spcPts val="0"/>
              </a:spcAft>
              <a:buClr>
                <a:srgbClr val="58595B"/>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7" name="Google Shape;27;p4"/>
          <p:cNvSpPr txBox="1"/>
          <p:nvPr>
            <p:ph type="title"/>
          </p:nvPr>
        </p:nvSpPr>
        <p:spPr>
          <a:xfrm>
            <a:off x="1247462" y="797415"/>
            <a:ext cx="9697077" cy="543353"/>
          </a:xfrm>
          <a:prstGeom prst="rect">
            <a:avLst/>
          </a:prstGeom>
          <a:noFill/>
          <a:ln>
            <a:noFill/>
          </a:ln>
        </p:spPr>
        <p:txBody>
          <a:bodyPr anchorCtr="0" anchor="ctr" bIns="45700" lIns="0" spcFirstLastPara="1" rIns="0" wrap="square" tIns="45700">
            <a:normAutofit/>
          </a:bodyPr>
          <a:lstStyle>
            <a:lvl1pPr lvl="0" algn="ctr">
              <a:lnSpc>
                <a:spcPct val="90000"/>
              </a:lnSpc>
              <a:spcBef>
                <a:spcPts val="0"/>
              </a:spcBef>
              <a:spcAft>
                <a:spcPts val="0"/>
              </a:spcAft>
              <a:buClr>
                <a:srgbClr val="58595B"/>
              </a:buClr>
              <a:buSzPts val="2800"/>
              <a:buFont typeface="Arial"/>
              <a:buNone/>
              <a:defRPr sz="2800" cap="none">
                <a:solidFill>
                  <a:srgbClr val="58595B"/>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showMasterSp="0" type="secHead">
  <p:cSld name="SECTION_HEADER">
    <p:spTree>
      <p:nvGrpSpPr>
        <p:cNvPr id="28" name="Shape 28"/>
        <p:cNvGrpSpPr/>
        <p:nvPr/>
      </p:nvGrpSpPr>
      <p:grpSpPr>
        <a:xfrm>
          <a:off x="0" y="0"/>
          <a:ext cx="0" cy="0"/>
          <a:chOff x="0" y="0"/>
          <a:chExt cx="0" cy="0"/>
        </a:xfrm>
      </p:grpSpPr>
      <p:pic>
        <p:nvPicPr>
          <p:cNvPr id="29" name="Google Shape;29;p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0" name="Google Shape;30;p5"/>
          <p:cNvSpPr txBox="1"/>
          <p:nvPr>
            <p:ph type="title"/>
          </p:nvPr>
        </p:nvSpPr>
        <p:spPr>
          <a:xfrm>
            <a:off x="2207568" y="1700808"/>
            <a:ext cx="9094409" cy="1300733"/>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rgbClr val="58595B"/>
              </a:buClr>
              <a:buSzPts val="3200"/>
              <a:buFont typeface="Arial"/>
              <a:buNone/>
              <a:defRPr sz="3200" cap="none">
                <a:solidFill>
                  <a:srgbClr val="58595B"/>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2757028" y="3018875"/>
            <a:ext cx="8544949" cy="2688849"/>
          </a:xfrm>
          <a:prstGeom prst="rect">
            <a:avLst/>
          </a:prstGeom>
          <a:noFill/>
          <a:ln>
            <a:noFill/>
          </a:ln>
        </p:spPr>
        <p:txBody>
          <a:bodyPr anchorCtr="0" anchor="t" bIns="45700" lIns="0" spcFirstLastPara="1" rIns="0" wrap="square" tIns="45700">
            <a:normAutofit/>
          </a:bodyPr>
          <a:lstStyle>
            <a:lvl1pPr indent="-406400" lvl="0" marL="457200" algn="l">
              <a:lnSpc>
                <a:spcPct val="100000"/>
              </a:lnSpc>
              <a:spcBef>
                <a:spcPts val="500"/>
              </a:spcBef>
              <a:spcAft>
                <a:spcPts val="0"/>
              </a:spcAft>
              <a:buClr>
                <a:srgbClr val="2A78AA"/>
              </a:buClr>
              <a:buSzPts val="2800"/>
              <a:buFont typeface="Arial"/>
              <a:buChar char="•"/>
              <a:defRPr sz="2800">
                <a:solidFill>
                  <a:srgbClr val="2A78AA"/>
                </a:solidFill>
              </a:defRPr>
            </a:lvl1pPr>
            <a:lvl2pPr indent="-228600" lvl="1" marL="914400" algn="l">
              <a:lnSpc>
                <a:spcPct val="100000"/>
              </a:lnSpc>
              <a:spcBef>
                <a:spcPts val="500"/>
              </a:spcBef>
              <a:spcAft>
                <a:spcPts val="0"/>
              </a:spcAft>
              <a:buClr>
                <a:srgbClr val="8D8D8D"/>
              </a:buClr>
              <a:buSzPts val="1500"/>
              <a:buFont typeface="Arial"/>
              <a:buNone/>
              <a:defRPr sz="1500">
                <a:solidFill>
                  <a:srgbClr val="8D8D8D"/>
                </a:solidFill>
              </a:defRPr>
            </a:lvl2pPr>
            <a:lvl3pPr indent="-228600" lvl="2" marL="1371600" algn="l">
              <a:lnSpc>
                <a:spcPct val="100000"/>
              </a:lnSpc>
              <a:spcBef>
                <a:spcPts val="500"/>
              </a:spcBef>
              <a:spcAft>
                <a:spcPts val="0"/>
              </a:spcAft>
              <a:buClr>
                <a:srgbClr val="8D8D8D"/>
              </a:buClr>
              <a:buSzPts val="1350"/>
              <a:buFont typeface="Arial"/>
              <a:buNone/>
              <a:defRPr sz="1350">
                <a:solidFill>
                  <a:srgbClr val="8D8D8D"/>
                </a:solidFill>
              </a:defRPr>
            </a:lvl3pPr>
            <a:lvl4pPr indent="-228600" lvl="3" marL="1828800" algn="l">
              <a:lnSpc>
                <a:spcPct val="100000"/>
              </a:lnSpc>
              <a:spcBef>
                <a:spcPts val="500"/>
              </a:spcBef>
              <a:spcAft>
                <a:spcPts val="0"/>
              </a:spcAft>
              <a:buClr>
                <a:srgbClr val="8D8D8D"/>
              </a:buClr>
              <a:buSzPts val="1200"/>
              <a:buNone/>
              <a:defRPr sz="1200">
                <a:solidFill>
                  <a:srgbClr val="8D8D8D"/>
                </a:solidFill>
              </a:defRPr>
            </a:lvl4pPr>
            <a:lvl5pPr indent="-228600" lvl="4" marL="2286000" algn="l">
              <a:lnSpc>
                <a:spcPct val="100000"/>
              </a:lnSpc>
              <a:spcBef>
                <a:spcPts val="500"/>
              </a:spcBef>
              <a:spcAft>
                <a:spcPts val="0"/>
              </a:spcAft>
              <a:buClr>
                <a:srgbClr val="8D8D8D"/>
              </a:buClr>
              <a:buSzPts val="1200"/>
              <a:buNone/>
              <a:defRPr sz="1200">
                <a:solidFill>
                  <a:srgbClr val="8D8D8D"/>
                </a:solidFill>
              </a:defRPr>
            </a:lvl5pPr>
            <a:lvl6pPr indent="-228600" lvl="5" marL="2743200" algn="l">
              <a:lnSpc>
                <a:spcPct val="90000"/>
              </a:lnSpc>
              <a:spcBef>
                <a:spcPts val="375"/>
              </a:spcBef>
              <a:spcAft>
                <a:spcPts val="0"/>
              </a:spcAft>
              <a:buClr>
                <a:srgbClr val="8D8D8D"/>
              </a:buClr>
              <a:buSzPts val="1200"/>
              <a:buNone/>
              <a:defRPr sz="1200">
                <a:solidFill>
                  <a:srgbClr val="8D8D8D"/>
                </a:solidFill>
              </a:defRPr>
            </a:lvl6pPr>
            <a:lvl7pPr indent="-228600" lvl="6" marL="3200400" algn="l">
              <a:lnSpc>
                <a:spcPct val="90000"/>
              </a:lnSpc>
              <a:spcBef>
                <a:spcPts val="375"/>
              </a:spcBef>
              <a:spcAft>
                <a:spcPts val="0"/>
              </a:spcAft>
              <a:buClr>
                <a:srgbClr val="8D8D8D"/>
              </a:buClr>
              <a:buSzPts val="1200"/>
              <a:buNone/>
              <a:defRPr sz="1200">
                <a:solidFill>
                  <a:srgbClr val="8D8D8D"/>
                </a:solidFill>
              </a:defRPr>
            </a:lvl7pPr>
            <a:lvl8pPr indent="-228600" lvl="7" marL="3657600" algn="l">
              <a:lnSpc>
                <a:spcPct val="90000"/>
              </a:lnSpc>
              <a:spcBef>
                <a:spcPts val="375"/>
              </a:spcBef>
              <a:spcAft>
                <a:spcPts val="0"/>
              </a:spcAft>
              <a:buClr>
                <a:srgbClr val="8D8D8D"/>
              </a:buClr>
              <a:buSzPts val="1200"/>
              <a:buNone/>
              <a:defRPr sz="1200">
                <a:solidFill>
                  <a:srgbClr val="8D8D8D"/>
                </a:solidFill>
              </a:defRPr>
            </a:lvl8pPr>
            <a:lvl9pPr indent="-228600" lvl="8" marL="4114800" algn="l">
              <a:lnSpc>
                <a:spcPct val="90000"/>
              </a:lnSpc>
              <a:spcBef>
                <a:spcPts val="375"/>
              </a:spcBef>
              <a:spcAft>
                <a:spcPts val="0"/>
              </a:spcAft>
              <a:buClr>
                <a:srgbClr val="8D8D8D"/>
              </a:buClr>
              <a:buSzPts val="1200"/>
              <a:buNone/>
              <a:defRPr sz="1200">
                <a:solidFill>
                  <a:srgbClr val="8D8D8D"/>
                </a:solidFill>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p:cSld name="Titre et contenu">
    <p:spTree>
      <p:nvGrpSpPr>
        <p:cNvPr id="32" name="Shape 32"/>
        <p:cNvGrpSpPr/>
        <p:nvPr/>
      </p:nvGrpSpPr>
      <p:grpSpPr>
        <a:xfrm>
          <a:off x="0" y="0"/>
          <a:ext cx="0" cy="0"/>
          <a:chOff x="0" y="0"/>
          <a:chExt cx="0" cy="0"/>
        </a:xfrm>
      </p:grpSpPr>
      <p:pic>
        <p:nvPicPr>
          <p:cNvPr id="33" name="Google Shape;33;p6"/>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4" name="Google Shape;34;p6"/>
          <p:cNvSpPr txBox="1"/>
          <p:nvPr>
            <p:ph type="title"/>
          </p:nvPr>
        </p:nvSpPr>
        <p:spPr>
          <a:xfrm>
            <a:off x="1055440" y="-1"/>
            <a:ext cx="10081120" cy="702000"/>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rgbClr val="58595B"/>
              </a:buClr>
              <a:buSzPts val="3000"/>
              <a:buFont typeface="Arial"/>
              <a:buNone/>
              <a:defRPr sz="3000" cap="none">
                <a:solidFill>
                  <a:srgbClr val="58595B"/>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79376" y="980728"/>
            <a:ext cx="11136973" cy="5688360"/>
          </a:xfrm>
          <a:prstGeom prst="rect">
            <a:avLst/>
          </a:prstGeom>
          <a:noFill/>
          <a:ln>
            <a:noFill/>
          </a:ln>
        </p:spPr>
        <p:txBody>
          <a:bodyPr anchorCtr="0" anchor="t" bIns="45700" lIns="0" spcFirstLastPara="1" rIns="0" wrap="square" tIns="45700">
            <a:normAutofit/>
          </a:bodyPr>
          <a:lstStyle>
            <a:lvl1pPr indent="-381000" lvl="0" marL="457200" algn="l">
              <a:lnSpc>
                <a:spcPct val="100000"/>
              </a:lnSpc>
              <a:spcBef>
                <a:spcPts val="500"/>
              </a:spcBef>
              <a:spcAft>
                <a:spcPts val="0"/>
              </a:spcAft>
              <a:buClr>
                <a:srgbClr val="58595B"/>
              </a:buClr>
              <a:buSzPts val="2400"/>
              <a:buFont typeface="Arial"/>
              <a:buChar char="•"/>
              <a:defRPr sz="2400"/>
            </a:lvl1pPr>
            <a:lvl2pPr indent="-355600" lvl="1" marL="914400" algn="l">
              <a:lnSpc>
                <a:spcPct val="100000"/>
              </a:lnSpc>
              <a:spcBef>
                <a:spcPts val="500"/>
              </a:spcBef>
              <a:spcAft>
                <a:spcPts val="0"/>
              </a:spcAft>
              <a:buClr>
                <a:srgbClr val="2A78AA"/>
              </a:buClr>
              <a:buSzPts val="2000"/>
              <a:buFont typeface="Arial"/>
              <a:buChar char="•"/>
              <a:defRPr sz="2000"/>
            </a:lvl2pPr>
            <a:lvl3pPr indent="-342900" lvl="2" marL="1371600" algn="l">
              <a:lnSpc>
                <a:spcPct val="100000"/>
              </a:lnSpc>
              <a:spcBef>
                <a:spcPts val="500"/>
              </a:spcBef>
              <a:spcAft>
                <a:spcPts val="0"/>
              </a:spcAft>
              <a:buClr>
                <a:srgbClr val="58595B"/>
              </a:buClr>
              <a:buSzPts val="1800"/>
              <a:buFont typeface="Arial"/>
              <a:buChar char="•"/>
              <a:defRPr sz="1800"/>
            </a:lvl3pPr>
            <a:lvl4pPr indent="-330200" lvl="3" marL="1828800" algn="l">
              <a:lnSpc>
                <a:spcPct val="100000"/>
              </a:lnSpc>
              <a:spcBef>
                <a:spcPts val="500"/>
              </a:spcBef>
              <a:spcAft>
                <a:spcPts val="0"/>
              </a:spcAft>
              <a:buClr>
                <a:srgbClr val="58595B"/>
              </a:buClr>
              <a:buSzPts val="1600"/>
              <a:buChar char="•"/>
              <a:defRPr sz="1600">
                <a:solidFill>
                  <a:srgbClr val="58595B"/>
                </a:solidFill>
              </a:defRPr>
            </a:lvl4pPr>
            <a:lvl5pPr indent="-342900" lvl="4" marL="2286000" algn="l">
              <a:lnSpc>
                <a:spcPct val="100000"/>
              </a:lnSpc>
              <a:spcBef>
                <a:spcPts val="500"/>
              </a:spcBef>
              <a:spcAft>
                <a:spcPts val="0"/>
              </a:spcAft>
              <a:buClr>
                <a:srgbClr val="58595B"/>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FIN" showMasterSp="0">
  <p:cSld name="Diapositive de FIN">
    <p:spTree>
      <p:nvGrpSpPr>
        <p:cNvPr id="36" name="Shape 36"/>
        <p:cNvGrpSpPr/>
        <p:nvPr/>
      </p:nvGrpSpPr>
      <p:grpSpPr>
        <a:xfrm>
          <a:off x="0" y="0"/>
          <a:ext cx="0" cy="0"/>
          <a:chOff x="0" y="0"/>
          <a:chExt cx="0" cy="0"/>
        </a:xfrm>
      </p:grpSpPr>
      <p:pic>
        <p:nvPicPr>
          <p:cNvPr descr="Une image contenant texte&#10;&#10;Description générée automatiquement" id="37" name="Google Shape;37;p7"/>
          <p:cNvPicPr preferRelativeResize="0"/>
          <p:nvPr/>
        </p:nvPicPr>
        <p:blipFill rotWithShape="1">
          <a:blip r:embed="rId2">
            <a:alphaModFix/>
          </a:blip>
          <a:srcRect b="0" l="0" r="0" t="0"/>
          <a:stretch/>
        </p:blipFill>
        <p:spPr>
          <a:xfrm>
            <a:off x="1185" y="0"/>
            <a:ext cx="12189630" cy="6858000"/>
          </a:xfrm>
          <a:prstGeom prst="rect">
            <a:avLst/>
          </a:prstGeom>
          <a:noFill/>
          <a:ln>
            <a:noFill/>
          </a:ln>
        </p:spPr>
      </p:pic>
      <p:sp>
        <p:nvSpPr>
          <p:cNvPr id="38" name="Google Shape;38;p7"/>
          <p:cNvSpPr txBox="1"/>
          <p:nvPr>
            <p:ph idx="1" type="body"/>
          </p:nvPr>
        </p:nvSpPr>
        <p:spPr>
          <a:xfrm>
            <a:off x="3868922" y="2703208"/>
            <a:ext cx="7699686" cy="1589888"/>
          </a:xfrm>
          <a:prstGeom prst="rect">
            <a:avLst/>
          </a:prstGeom>
          <a:noFill/>
          <a:ln>
            <a:noFill/>
          </a:ln>
        </p:spPr>
        <p:txBody>
          <a:bodyPr anchorCtr="0" anchor="ctr" bIns="45700" lIns="0" spcFirstLastPara="1" rIns="0" wrap="square" tIns="45700">
            <a:normAutofit/>
          </a:bodyPr>
          <a:lstStyle>
            <a:lvl1pPr indent="-228600" lvl="0" marL="457200" algn="ctr">
              <a:lnSpc>
                <a:spcPct val="100000"/>
              </a:lnSpc>
              <a:spcBef>
                <a:spcPts val="500"/>
              </a:spcBef>
              <a:spcAft>
                <a:spcPts val="0"/>
              </a:spcAft>
              <a:buClr>
                <a:srgbClr val="58595B"/>
              </a:buClr>
              <a:buSzPts val="3200"/>
              <a:buFont typeface="Arial"/>
              <a:buNone/>
              <a:defRPr sz="3200" cap="none">
                <a:solidFill>
                  <a:srgbClr val="58595B"/>
                </a:solidFill>
              </a:defRPr>
            </a:lvl1pPr>
            <a:lvl2pPr indent="-342900" lvl="1" marL="914400" algn="l">
              <a:lnSpc>
                <a:spcPct val="100000"/>
              </a:lnSpc>
              <a:spcBef>
                <a:spcPts val="500"/>
              </a:spcBef>
              <a:spcAft>
                <a:spcPts val="0"/>
              </a:spcAft>
              <a:buClr>
                <a:srgbClr val="2A78AA"/>
              </a:buClr>
              <a:buSzPts val="1800"/>
              <a:buChar char="•"/>
              <a:defRPr/>
            </a:lvl2pPr>
            <a:lvl3pPr indent="-342900" lvl="2" marL="1371600" algn="l">
              <a:lnSpc>
                <a:spcPct val="100000"/>
              </a:lnSpc>
              <a:spcBef>
                <a:spcPts val="500"/>
              </a:spcBef>
              <a:spcAft>
                <a:spcPts val="0"/>
              </a:spcAft>
              <a:buClr>
                <a:srgbClr val="58595B"/>
              </a:buClr>
              <a:buSzPts val="1800"/>
              <a:buChar char="•"/>
              <a:defRPr/>
            </a:lvl3pPr>
            <a:lvl4pPr indent="-342900" lvl="3" marL="1828800" algn="l">
              <a:lnSpc>
                <a:spcPct val="100000"/>
              </a:lnSpc>
              <a:spcBef>
                <a:spcPts val="500"/>
              </a:spcBef>
              <a:spcAft>
                <a:spcPts val="0"/>
              </a:spcAft>
              <a:buClr>
                <a:srgbClr val="58595B"/>
              </a:buClr>
              <a:buSzPts val="1800"/>
              <a:buChar char="•"/>
              <a:defRPr/>
            </a:lvl4pPr>
            <a:lvl5pPr indent="-342900" lvl="4" marL="2286000" algn="l">
              <a:lnSpc>
                <a:spcPct val="100000"/>
              </a:lnSpc>
              <a:spcBef>
                <a:spcPts val="500"/>
              </a:spcBef>
              <a:spcAft>
                <a:spcPts val="0"/>
              </a:spcAft>
              <a:buClr>
                <a:srgbClr val="58595B"/>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9" name="Google Shape;39;p7"/>
          <p:cNvSpPr txBox="1"/>
          <p:nvPr/>
        </p:nvSpPr>
        <p:spPr>
          <a:xfrm>
            <a:off x="3575720" y="6093297"/>
            <a:ext cx="6944285" cy="400110"/>
          </a:xfrm>
          <a:prstGeom prst="rect">
            <a:avLst/>
          </a:prstGeom>
          <a:noFill/>
          <a:ln>
            <a:noFill/>
          </a:ln>
        </p:spPr>
        <p:txBody>
          <a:bodyPr anchorCtr="0" anchor="t" bIns="45700" lIns="0" spcFirstLastPara="1" rIns="0" wrap="square" tIns="45700">
            <a:spAutoFit/>
          </a:bodyPr>
          <a:lstStyle/>
          <a:p>
            <a:pPr indent="0" lvl="0" marL="0" marR="0" rtl="0" algn="l">
              <a:spcBef>
                <a:spcPts val="0"/>
              </a:spcBef>
              <a:spcAft>
                <a:spcPts val="0"/>
              </a:spcAft>
              <a:buNone/>
            </a:pPr>
            <a:r>
              <a:rPr b="0" i="0" lang="fr-FR" sz="2000" u="none" cap="none" strike="noStrike">
                <a:solidFill>
                  <a:srgbClr val="2A78AA"/>
                </a:solidFill>
                <a:latin typeface="Arial"/>
                <a:ea typeface="Arial"/>
                <a:cs typeface="Arial"/>
                <a:sym typeface="Arial"/>
              </a:rPr>
              <a:t>Meteo France International, </a:t>
            </a:r>
            <a:r>
              <a:rPr b="0" i="1" lang="fr-FR" sz="2000" u="none" cap="none" strike="noStrike">
                <a:solidFill>
                  <a:srgbClr val="58595B"/>
                </a:solidFill>
                <a:latin typeface="Arial"/>
                <a:ea typeface="Arial"/>
                <a:cs typeface="Arial"/>
                <a:sym typeface="Arial"/>
              </a:rPr>
              <a:t>With you for Weather</a:t>
            </a:r>
            <a:endParaRPr i="1" sz="2000">
              <a:solidFill>
                <a:srgbClr val="58595B"/>
              </a:solidFill>
              <a:latin typeface="Arial"/>
              <a:ea typeface="Arial"/>
              <a:cs typeface="Arial"/>
              <a:sym typeface="Arial"/>
            </a:endParaRPr>
          </a:p>
        </p:txBody>
      </p:sp>
      <p:pic>
        <p:nvPicPr>
          <p:cNvPr id="40" name="Google Shape;40;p7">
            <a:hlinkClick r:id="rId3"/>
          </p:cNvPr>
          <p:cNvPicPr preferRelativeResize="0"/>
          <p:nvPr/>
        </p:nvPicPr>
        <p:blipFill rotWithShape="1">
          <a:blip r:embed="rId4">
            <a:alphaModFix/>
          </a:blip>
          <a:srcRect b="0" l="0" r="0" t="0"/>
          <a:stretch/>
        </p:blipFill>
        <p:spPr>
          <a:xfrm>
            <a:off x="10542544" y="5625296"/>
            <a:ext cx="468000" cy="468000"/>
          </a:xfrm>
          <a:prstGeom prst="rect">
            <a:avLst/>
          </a:prstGeom>
          <a:noFill/>
          <a:ln>
            <a:noFill/>
          </a:ln>
        </p:spPr>
      </p:pic>
      <p:pic>
        <p:nvPicPr>
          <p:cNvPr id="41" name="Google Shape;41;p7">
            <a:hlinkClick r:id="rId5"/>
          </p:cNvPr>
          <p:cNvPicPr preferRelativeResize="0"/>
          <p:nvPr/>
        </p:nvPicPr>
        <p:blipFill rotWithShape="1">
          <a:blip r:embed="rId6">
            <a:alphaModFix/>
          </a:blip>
          <a:srcRect b="0" l="0" r="0" t="0"/>
          <a:stretch/>
        </p:blipFill>
        <p:spPr>
          <a:xfrm>
            <a:off x="11046600" y="5625296"/>
            <a:ext cx="468000" cy="468000"/>
          </a:xfrm>
          <a:prstGeom prst="rect">
            <a:avLst/>
          </a:prstGeom>
          <a:noFill/>
          <a:ln>
            <a:noFill/>
          </a:ln>
        </p:spPr>
      </p:pic>
      <p:pic>
        <p:nvPicPr>
          <p:cNvPr id="42" name="Google Shape;42;p7">
            <a:hlinkClick r:id="rId7"/>
          </p:cNvPr>
          <p:cNvPicPr preferRelativeResize="0"/>
          <p:nvPr/>
        </p:nvPicPr>
        <p:blipFill rotWithShape="1">
          <a:blip r:embed="rId8">
            <a:alphaModFix/>
          </a:blip>
          <a:srcRect b="0" l="0" r="0" t="0"/>
          <a:stretch/>
        </p:blipFill>
        <p:spPr>
          <a:xfrm>
            <a:off x="11550656" y="5634296"/>
            <a:ext cx="450000" cy="450000"/>
          </a:xfrm>
          <a:prstGeom prst="rect">
            <a:avLst/>
          </a:prstGeom>
          <a:noFill/>
          <a:ln>
            <a:noFill/>
          </a:ln>
        </p:spPr>
      </p:pic>
      <p:sp>
        <p:nvSpPr>
          <p:cNvPr id="43" name="Google Shape;43;p7"/>
          <p:cNvSpPr txBox="1"/>
          <p:nvPr/>
        </p:nvSpPr>
        <p:spPr>
          <a:xfrm>
            <a:off x="10425392" y="5243479"/>
            <a:ext cx="150325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2000" cap="none">
                <a:solidFill>
                  <a:srgbClr val="58595B"/>
                </a:solidFill>
                <a:latin typeface="Arial"/>
                <a:ea typeface="Arial"/>
                <a:cs typeface="Arial"/>
                <a:sym typeface="Arial"/>
              </a:rPr>
              <a:t>Follow us:</a:t>
            </a:r>
            <a:endParaRPr/>
          </a:p>
        </p:txBody>
      </p:sp>
      <p:sp>
        <p:nvSpPr>
          <p:cNvPr id="44" name="Google Shape;44;p7"/>
          <p:cNvSpPr txBox="1"/>
          <p:nvPr/>
        </p:nvSpPr>
        <p:spPr>
          <a:xfrm>
            <a:off x="3575720" y="6474822"/>
            <a:ext cx="6944287" cy="338554"/>
          </a:xfrm>
          <a:prstGeom prst="rect">
            <a:avLst/>
          </a:prstGeom>
          <a:noFill/>
          <a:ln>
            <a:noFill/>
          </a:ln>
        </p:spPr>
        <p:txBody>
          <a:bodyPr anchorCtr="0" anchor="t" bIns="45700" lIns="0" spcFirstLastPara="1" rIns="0" wrap="square" tIns="45700">
            <a:spAutoFit/>
          </a:bodyPr>
          <a:lstStyle/>
          <a:p>
            <a:pPr indent="0" lvl="0" marL="0" marR="0" rtl="0" algn="l">
              <a:spcBef>
                <a:spcPts val="0"/>
              </a:spcBef>
              <a:spcAft>
                <a:spcPts val="0"/>
              </a:spcAft>
              <a:buNone/>
            </a:pPr>
            <a:r>
              <a:rPr lang="fr-FR" sz="1600">
                <a:solidFill>
                  <a:srgbClr val="2A78AA"/>
                </a:solidFill>
                <a:latin typeface="Arial"/>
                <a:ea typeface="Arial"/>
                <a:cs typeface="Arial"/>
                <a:sym typeface="Arial"/>
              </a:rPr>
              <a:t>sales@mfi.fr – </a:t>
            </a:r>
            <a:r>
              <a:rPr lang="fr-FR" sz="1600" u="sng">
                <a:solidFill>
                  <a:schemeClr val="hlink"/>
                </a:solidFill>
                <a:latin typeface="Arial"/>
                <a:ea typeface="Arial"/>
                <a:cs typeface="Arial"/>
                <a:sym typeface="Arial"/>
                <a:hlinkClick r:id="rId9"/>
              </a:rPr>
              <a:t>www.mfi.fr</a:t>
            </a:r>
            <a:r>
              <a:rPr lang="fr-FR" sz="1600">
                <a:solidFill>
                  <a:srgbClr val="2A78AA"/>
                </a:solidFill>
                <a:latin typeface="Arial"/>
                <a:ea typeface="Arial"/>
                <a:cs typeface="Arial"/>
                <a:sym typeface="Arial"/>
              </a:rPr>
              <a:t> - +33 5 32 26 23 00</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ésentation Produit">
  <p:cSld name="Présentation Produit">
    <p:spTree>
      <p:nvGrpSpPr>
        <p:cNvPr id="45" name="Shape 45"/>
        <p:cNvGrpSpPr/>
        <p:nvPr/>
      </p:nvGrpSpPr>
      <p:grpSpPr>
        <a:xfrm>
          <a:off x="0" y="0"/>
          <a:ext cx="0" cy="0"/>
          <a:chOff x="0" y="0"/>
          <a:chExt cx="0" cy="0"/>
        </a:xfrm>
      </p:grpSpPr>
      <p:pic>
        <p:nvPicPr>
          <p:cNvPr id="46" name="Google Shape;46;p8"/>
          <p:cNvPicPr preferRelativeResize="0"/>
          <p:nvPr/>
        </p:nvPicPr>
        <p:blipFill rotWithShape="1">
          <a:blip r:embed="rId2">
            <a:alphaModFix/>
          </a:blip>
          <a:srcRect b="0" l="0" r="0" t="0"/>
          <a:stretch/>
        </p:blipFill>
        <p:spPr>
          <a:xfrm>
            <a:off x="0" y="-1"/>
            <a:ext cx="12192000" cy="6858000"/>
          </a:xfrm>
          <a:prstGeom prst="rect">
            <a:avLst/>
          </a:prstGeom>
          <a:noFill/>
          <a:ln>
            <a:noFill/>
          </a:ln>
        </p:spPr>
      </p:pic>
      <p:sp>
        <p:nvSpPr>
          <p:cNvPr id="47" name="Google Shape;47;p8"/>
          <p:cNvSpPr txBox="1"/>
          <p:nvPr>
            <p:ph type="title"/>
          </p:nvPr>
        </p:nvSpPr>
        <p:spPr>
          <a:xfrm>
            <a:off x="1055440" y="1"/>
            <a:ext cx="10368618" cy="702000"/>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rgbClr val="58595B"/>
              </a:buClr>
              <a:buSzPts val="3000"/>
              <a:buFont typeface="Arial"/>
              <a:buNone/>
              <a:defRPr sz="3000">
                <a:solidFill>
                  <a:srgbClr val="58595B"/>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8"/>
          <p:cNvSpPr/>
          <p:nvPr/>
        </p:nvSpPr>
        <p:spPr>
          <a:xfrm>
            <a:off x="0" y="1001992"/>
            <a:ext cx="11856637" cy="1116000"/>
          </a:xfrm>
          <a:prstGeom prst="rect">
            <a:avLst/>
          </a:prstGeom>
          <a:solidFill>
            <a:srgbClr val="EAEAEA"/>
          </a:solidFill>
          <a:ln>
            <a:noFill/>
          </a:ln>
        </p:spPr>
        <p:txBody>
          <a:bodyPr anchorCtr="0" anchor="ctr" bIns="45700" lIns="91425" spcFirstLastPara="1" rIns="91425" wrap="square" tIns="45700">
            <a:noAutofit/>
          </a:bodyPr>
          <a:lstStyle/>
          <a:p>
            <a:pPr indent="0" lvl="0" marL="990600" marR="0" rtl="0" algn="just">
              <a:spcBef>
                <a:spcPts val="0"/>
              </a:spcBef>
              <a:spcAft>
                <a:spcPts val="0"/>
              </a:spcAft>
              <a:buNone/>
            </a:pPr>
            <a:r>
              <a:t/>
            </a:r>
            <a:endParaRPr sz="1800">
              <a:solidFill>
                <a:srgbClr val="2A78AA"/>
              </a:solidFill>
              <a:latin typeface="Arial"/>
              <a:ea typeface="Arial"/>
              <a:cs typeface="Arial"/>
              <a:sym typeface="Arial"/>
            </a:endParaRPr>
          </a:p>
        </p:txBody>
      </p:sp>
      <p:sp>
        <p:nvSpPr>
          <p:cNvPr id="49" name="Google Shape;49;p8"/>
          <p:cNvSpPr/>
          <p:nvPr>
            <p:ph idx="2" type="pic"/>
          </p:nvPr>
        </p:nvSpPr>
        <p:spPr>
          <a:xfrm>
            <a:off x="278515" y="1163916"/>
            <a:ext cx="1008000" cy="756000"/>
          </a:xfrm>
          <a:prstGeom prst="rect">
            <a:avLst/>
          </a:prstGeom>
          <a:noFill/>
          <a:ln>
            <a:noFill/>
          </a:ln>
        </p:spPr>
      </p:sp>
      <p:sp>
        <p:nvSpPr>
          <p:cNvPr id="50" name="Google Shape;50;p8"/>
          <p:cNvSpPr/>
          <p:nvPr>
            <p:ph idx="3" type="pic"/>
          </p:nvPr>
        </p:nvSpPr>
        <p:spPr>
          <a:xfrm>
            <a:off x="278514" y="2279916"/>
            <a:ext cx="5601462" cy="3576092"/>
          </a:xfrm>
          <a:prstGeom prst="rect">
            <a:avLst/>
          </a:prstGeom>
          <a:noFill/>
          <a:ln>
            <a:noFill/>
          </a:ln>
        </p:spPr>
      </p:sp>
      <p:sp>
        <p:nvSpPr>
          <p:cNvPr id="51" name="Google Shape;51;p8"/>
          <p:cNvSpPr txBox="1"/>
          <p:nvPr>
            <p:ph idx="1" type="body"/>
          </p:nvPr>
        </p:nvSpPr>
        <p:spPr>
          <a:xfrm>
            <a:off x="1480911" y="980729"/>
            <a:ext cx="10368619" cy="444883"/>
          </a:xfrm>
          <a:prstGeom prst="rect">
            <a:avLst/>
          </a:prstGeom>
          <a:noFill/>
          <a:ln>
            <a:noFill/>
          </a:ln>
        </p:spPr>
        <p:txBody>
          <a:bodyPr anchorCtr="0" anchor="b" bIns="45700" lIns="0" spcFirstLastPara="1" rIns="0" wrap="square" tIns="45700">
            <a:normAutofit/>
          </a:bodyPr>
          <a:lstStyle>
            <a:lvl1pPr indent="-228600" lvl="0" marL="457200" algn="l">
              <a:lnSpc>
                <a:spcPct val="100000"/>
              </a:lnSpc>
              <a:spcBef>
                <a:spcPts val="500"/>
              </a:spcBef>
              <a:spcAft>
                <a:spcPts val="0"/>
              </a:spcAft>
              <a:buClr>
                <a:srgbClr val="58595B"/>
              </a:buClr>
              <a:buSzPts val="2000"/>
              <a:buFont typeface="Arial"/>
              <a:buNone/>
              <a:defRPr cap="none">
                <a:solidFill>
                  <a:srgbClr val="58595B"/>
                </a:solidFill>
                <a:latin typeface="Arial"/>
                <a:ea typeface="Arial"/>
                <a:cs typeface="Arial"/>
                <a:sym typeface="Arial"/>
              </a:defRPr>
            </a:lvl1pPr>
            <a:lvl2pPr indent="-342900" lvl="1" marL="914400" algn="l">
              <a:lnSpc>
                <a:spcPct val="100000"/>
              </a:lnSpc>
              <a:spcBef>
                <a:spcPts val="500"/>
              </a:spcBef>
              <a:spcAft>
                <a:spcPts val="0"/>
              </a:spcAft>
              <a:buClr>
                <a:srgbClr val="2A78AA"/>
              </a:buClr>
              <a:buSzPts val="1800"/>
              <a:buChar char="•"/>
              <a:defRPr/>
            </a:lvl2pPr>
            <a:lvl3pPr indent="-342900" lvl="2" marL="1371600" algn="l">
              <a:lnSpc>
                <a:spcPct val="100000"/>
              </a:lnSpc>
              <a:spcBef>
                <a:spcPts val="500"/>
              </a:spcBef>
              <a:spcAft>
                <a:spcPts val="0"/>
              </a:spcAft>
              <a:buClr>
                <a:srgbClr val="58595B"/>
              </a:buClr>
              <a:buSzPts val="1800"/>
              <a:buChar char="•"/>
              <a:defRPr/>
            </a:lvl3pPr>
            <a:lvl4pPr indent="-342900" lvl="3" marL="1828800" algn="l">
              <a:lnSpc>
                <a:spcPct val="100000"/>
              </a:lnSpc>
              <a:spcBef>
                <a:spcPts val="500"/>
              </a:spcBef>
              <a:spcAft>
                <a:spcPts val="0"/>
              </a:spcAft>
              <a:buClr>
                <a:srgbClr val="58595B"/>
              </a:buClr>
              <a:buSzPts val="1800"/>
              <a:buChar char="•"/>
              <a:defRPr/>
            </a:lvl4pPr>
            <a:lvl5pPr indent="-342900" lvl="4" marL="2286000" algn="l">
              <a:lnSpc>
                <a:spcPct val="100000"/>
              </a:lnSpc>
              <a:spcBef>
                <a:spcPts val="500"/>
              </a:spcBef>
              <a:spcAft>
                <a:spcPts val="0"/>
              </a:spcAft>
              <a:buClr>
                <a:srgbClr val="58595B"/>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cxnSp>
        <p:nvCxnSpPr>
          <p:cNvPr id="52" name="Google Shape;52;p8"/>
          <p:cNvCxnSpPr/>
          <p:nvPr/>
        </p:nvCxnSpPr>
        <p:spPr>
          <a:xfrm>
            <a:off x="1488629" y="1425611"/>
            <a:ext cx="10272000" cy="0"/>
          </a:xfrm>
          <a:prstGeom prst="straightConnector1">
            <a:avLst/>
          </a:prstGeom>
          <a:noFill/>
          <a:ln cap="flat" cmpd="sng" w="19050">
            <a:solidFill>
              <a:srgbClr val="2A78AA"/>
            </a:solidFill>
            <a:prstDash val="solid"/>
            <a:miter lim="800000"/>
            <a:headEnd len="sm" w="sm" type="none"/>
            <a:tailEnd len="sm" w="sm" type="none"/>
          </a:ln>
        </p:spPr>
      </p:cxnSp>
      <p:sp>
        <p:nvSpPr>
          <p:cNvPr id="53" name="Google Shape;53;p8"/>
          <p:cNvSpPr txBox="1"/>
          <p:nvPr>
            <p:ph idx="4" type="body"/>
          </p:nvPr>
        </p:nvSpPr>
        <p:spPr>
          <a:xfrm>
            <a:off x="1480910" y="1418836"/>
            <a:ext cx="10368620" cy="666623"/>
          </a:xfrm>
          <a:prstGeom prst="rect">
            <a:avLst/>
          </a:prstGeom>
          <a:noFill/>
          <a:ln>
            <a:noFill/>
          </a:ln>
        </p:spPr>
        <p:txBody>
          <a:bodyPr anchorCtr="0" anchor="t" bIns="45700" lIns="0" spcFirstLastPara="1" rIns="0" wrap="square" tIns="45700">
            <a:normAutofit/>
          </a:bodyPr>
          <a:lstStyle>
            <a:lvl1pPr indent="-228600" lvl="0" marL="457200" algn="l">
              <a:lnSpc>
                <a:spcPct val="100000"/>
              </a:lnSpc>
              <a:spcBef>
                <a:spcPts val="500"/>
              </a:spcBef>
              <a:spcAft>
                <a:spcPts val="0"/>
              </a:spcAft>
              <a:buClr>
                <a:srgbClr val="2A78AA"/>
              </a:buClr>
              <a:buSzPts val="1800"/>
              <a:buFont typeface="Arial"/>
              <a:buNone/>
              <a:defRPr sz="1800" cap="none">
                <a:solidFill>
                  <a:srgbClr val="2A78AA"/>
                </a:solidFill>
                <a:latin typeface="Arial"/>
                <a:ea typeface="Arial"/>
                <a:cs typeface="Arial"/>
                <a:sym typeface="Arial"/>
              </a:defRPr>
            </a:lvl1pPr>
            <a:lvl2pPr indent="-342900" lvl="1" marL="914400" algn="l">
              <a:lnSpc>
                <a:spcPct val="100000"/>
              </a:lnSpc>
              <a:spcBef>
                <a:spcPts val="500"/>
              </a:spcBef>
              <a:spcAft>
                <a:spcPts val="0"/>
              </a:spcAft>
              <a:buClr>
                <a:srgbClr val="2A78AA"/>
              </a:buClr>
              <a:buSzPts val="1800"/>
              <a:buChar char="•"/>
              <a:defRPr/>
            </a:lvl2pPr>
            <a:lvl3pPr indent="-342900" lvl="2" marL="1371600" algn="l">
              <a:lnSpc>
                <a:spcPct val="100000"/>
              </a:lnSpc>
              <a:spcBef>
                <a:spcPts val="500"/>
              </a:spcBef>
              <a:spcAft>
                <a:spcPts val="0"/>
              </a:spcAft>
              <a:buClr>
                <a:srgbClr val="58595B"/>
              </a:buClr>
              <a:buSzPts val="1800"/>
              <a:buChar char="•"/>
              <a:defRPr/>
            </a:lvl3pPr>
            <a:lvl4pPr indent="-342900" lvl="3" marL="1828800" algn="l">
              <a:lnSpc>
                <a:spcPct val="100000"/>
              </a:lnSpc>
              <a:spcBef>
                <a:spcPts val="500"/>
              </a:spcBef>
              <a:spcAft>
                <a:spcPts val="0"/>
              </a:spcAft>
              <a:buClr>
                <a:srgbClr val="58595B"/>
              </a:buClr>
              <a:buSzPts val="1800"/>
              <a:buChar char="•"/>
              <a:defRPr/>
            </a:lvl4pPr>
            <a:lvl5pPr indent="-342900" lvl="4" marL="2286000" algn="l">
              <a:lnSpc>
                <a:spcPct val="100000"/>
              </a:lnSpc>
              <a:spcBef>
                <a:spcPts val="500"/>
              </a:spcBef>
              <a:spcAft>
                <a:spcPts val="0"/>
              </a:spcAft>
              <a:buClr>
                <a:srgbClr val="58595B"/>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4" name="Google Shape;54;p8"/>
          <p:cNvSpPr txBox="1"/>
          <p:nvPr>
            <p:ph idx="5" type="body"/>
          </p:nvPr>
        </p:nvSpPr>
        <p:spPr>
          <a:xfrm>
            <a:off x="279400" y="5877272"/>
            <a:ext cx="5600576" cy="432048"/>
          </a:xfrm>
          <a:prstGeom prst="rect">
            <a:avLst/>
          </a:prstGeom>
          <a:noFill/>
          <a:ln>
            <a:noFill/>
          </a:ln>
        </p:spPr>
        <p:txBody>
          <a:bodyPr anchorCtr="0" anchor="t" bIns="45700" lIns="0" spcFirstLastPara="1" rIns="0" wrap="square" tIns="45700">
            <a:normAutofit/>
          </a:bodyPr>
          <a:lstStyle>
            <a:lvl1pPr indent="-228600" lvl="0" marL="457200" algn="l">
              <a:lnSpc>
                <a:spcPct val="100000"/>
              </a:lnSpc>
              <a:spcBef>
                <a:spcPts val="500"/>
              </a:spcBef>
              <a:spcAft>
                <a:spcPts val="0"/>
              </a:spcAft>
              <a:buClr>
                <a:srgbClr val="58595B"/>
              </a:buClr>
              <a:buSzPts val="1400"/>
              <a:buFont typeface="Arial"/>
              <a:buNone/>
              <a:defRPr i="1" sz="1400">
                <a:solidFill>
                  <a:srgbClr val="58595B"/>
                </a:solidFill>
              </a:defRPr>
            </a:lvl1pPr>
            <a:lvl2pPr indent="-342900" lvl="1" marL="914400" algn="l">
              <a:lnSpc>
                <a:spcPct val="100000"/>
              </a:lnSpc>
              <a:spcBef>
                <a:spcPts val="500"/>
              </a:spcBef>
              <a:spcAft>
                <a:spcPts val="0"/>
              </a:spcAft>
              <a:buClr>
                <a:srgbClr val="2A78AA"/>
              </a:buClr>
              <a:buSzPts val="1800"/>
              <a:buChar char="•"/>
              <a:defRPr/>
            </a:lvl2pPr>
            <a:lvl3pPr indent="-342900" lvl="2" marL="1371600" algn="l">
              <a:lnSpc>
                <a:spcPct val="100000"/>
              </a:lnSpc>
              <a:spcBef>
                <a:spcPts val="500"/>
              </a:spcBef>
              <a:spcAft>
                <a:spcPts val="0"/>
              </a:spcAft>
              <a:buClr>
                <a:srgbClr val="58595B"/>
              </a:buClr>
              <a:buSzPts val="1800"/>
              <a:buChar char="•"/>
              <a:defRPr/>
            </a:lvl3pPr>
            <a:lvl4pPr indent="-342900" lvl="3" marL="1828800" algn="l">
              <a:lnSpc>
                <a:spcPct val="100000"/>
              </a:lnSpc>
              <a:spcBef>
                <a:spcPts val="500"/>
              </a:spcBef>
              <a:spcAft>
                <a:spcPts val="0"/>
              </a:spcAft>
              <a:buClr>
                <a:srgbClr val="58595B"/>
              </a:buClr>
              <a:buSzPts val="1800"/>
              <a:buChar char="•"/>
              <a:defRPr/>
            </a:lvl4pPr>
            <a:lvl5pPr indent="-342900" lvl="4" marL="2286000" algn="l">
              <a:lnSpc>
                <a:spcPct val="100000"/>
              </a:lnSpc>
              <a:spcBef>
                <a:spcPts val="500"/>
              </a:spcBef>
              <a:spcAft>
                <a:spcPts val="0"/>
              </a:spcAft>
              <a:buClr>
                <a:srgbClr val="58595B"/>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5" name="Google Shape;55;p8"/>
          <p:cNvSpPr/>
          <p:nvPr>
            <p:ph idx="6" type="pic"/>
          </p:nvPr>
        </p:nvSpPr>
        <p:spPr>
          <a:xfrm>
            <a:off x="6158490" y="2287092"/>
            <a:ext cx="5691040" cy="3576092"/>
          </a:xfrm>
          <a:prstGeom prst="rect">
            <a:avLst/>
          </a:prstGeom>
          <a:noFill/>
          <a:ln>
            <a:noFill/>
          </a:ln>
        </p:spPr>
      </p:sp>
      <p:sp>
        <p:nvSpPr>
          <p:cNvPr id="56" name="Google Shape;56;p8"/>
          <p:cNvSpPr txBox="1"/>
          <p:nvPr>
            <p:ph idx="7" type="body"/>
          </p:nvPr>
        </p:nvSpPr>
        <p:spPr>
          <a:xfrm>
            <a:off x="6158489" y="5863184"/>
            <a:ext cx="5698147" cy="432048"/>
          </a:xfrm>
          <a:prstGeom prst="rect">
            <a:avLst/>
          </a:prstGeom>
          <a:noFill/>
          <a:ln>
            <a:noFill/>
          </a:ln>
        </p:spPr>
        <p:txBody>
          <a:bodyPr anchorCtr="0" anchor="t" bIns="45700" lIns="0" spcFirstLastPara="1" rIns="0" wrap="square" tIns="45700">
            <a:normAutofit/>
          </a:bodyPr>
          <a:lstStyle>
            <a:lvl1pPr indent="-228600" lvl="0" marL="457200" algn="l">
              <a:lnSpc>
                <a:spcPct val="100000"/>
              </a:lnSpc>
              <a:spcBef>
                <a:spcPts val="500"/>
              </a:spcBef>
              <a:spcAft>
                <a:spcPts val="0"/>
              </a:spcAft>
              <a:buClr>
                <a:srgbClr val="58595B"/>
              </a:buClr>
              <a:buSzPts val="1400"/>
              <a:buFont typeface="Arial"/>
              <a:buNone/>
              <a:defRPr i="1" sz="1400">
                <a:solidFill>
                  <a:srgbClr val="58595B"/>
                </a:solidFill>
              </a:defRPr>
            </a:lvl1pPr>
            <a:lvl2pPr indent="-342900" lvl="1" marL="914400" algn="l">
              <a:lnSpc>
                <a:spcPct val="100000"/>
              </a:lnSpc>
              <a:spcBef>
                <a:spcPts val="500"/>
              </a:spcBef>
              <a:spcAft>
                <a:spcPts val="0"/>
              </a:spcAft>
              <a:buClr>
                <a:srgbClr val="2A78AA"/>
              </a:buClr>
              <a:buSzPts val="1800"/>
              <a:buChar char="•"/>
              <a:defRPr/>
            </a:lvl2pPr>
            <a:lvl3pPr indent="-342900" lvl="2" marL="1371600" algn="l">
              <a:lnSpc>
                <a:spcPct val="100000"/>
              </a:lnSpc>
              <a:spcBef>
                <a:spcPts val="500"/>
              </a:spcBef>
              <a:spcAft>
                <a:spcPts val="0"/>
              </a:spcAft>
              <a:buClr>
                <a:srgbClr val="58595B"/>
              </a:buClr>
              <a:buSzPts val="1800"/>
              <a:buChar char="•"/>
              <a:defRPr/>
            </a:lvl3pPr>
            <a:lvl4pPr indent="-342900" lvl="3" marL="1828800" algn="l">
              <a:lnSpc>
                <a:spcPct val="100000"/>
              </a:lnSpc>
              <a:spcBef>
                <a:spcPts val="500"/>
              </a:spcBef>
              <a:spcAft>
                <a:spcPts val="0"/>
              </a:spcAft>
              <a:buClr>
                <a:srgbClr val="58595B"/>
              </a:buClr>
              <a:buSzPts val="1800"/>
              <a:buChar char="•"/>
              <a:defRPr/>
            </a:lvl4pPr>
            <a:lvl5pPr indent="-342900" lvl="4" marL="2286000" algn="l">
              <a:lnSpc>
                <a:spcPct val="100000"/>
              </a:lnSpc>
              <a:spcBef>
                <a:spcPts val="500"/>
              </a:spcBef>
              <a:spcAft>
                <a:spcPts val="0"/>
              </a:spcAft>
              <a:buClr>
                <a:srgbClr val="58595B"/>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0" y="0"/>
            <a:ext cx="12192000" cy="6858000"/>
          </a:xfrm>
          <a:prstGeom prst="rect">
            <a:avLst/>
          </a:prstGeom>
          <a:noFill/>
          <a:ln>
            <a:noFill/>
          </a:ln>
        </p:spPr>
      </p:pic>
      <p:sp>
        <p:nvSpPr>
          <p:cNvPr id="11" name="Google Shape;11;p1"/>
          <p:cNvSpPr txBox="1"/>
          <p:nvPr>
            <p:ph type="title"/>
          </p:nvPr>
        </p:nvSpPr>
        <p:spPr>
          <a:xfrm>
            <a:off x="1391477" y="-1"/>
            <a:ext cx="10081120" cy="702000"/>
          </a:xfrm>
          <a:prstGeom prst="rect">
            <a:avLst/>
          </a:prstGeom>
          <a:noFill/>
          <a:ln>
            <a:noFill/>
          </a:ln>
        </p:spPr>
        <p:txBody>
          <a:bodyPr anchorCtr="0" anchor="b" bIns="45700" lIns="0" spcFirstLastPara="1" rIns="0" wrap="square" tIns="45700">
            <a:normAutofit/>
          </a:bodyPr>
          <a:lstStyle>
            <a:lvl1pPr lvl="0" marR="0" rtl="0" algn="l">
              <a:lnSpc>
                <a:spcPct val="90000"/>
              </a:lnSpc>
              <a:spcBef>
                <a:spcPts val="0"/>
              </a:spcBef>
              <a:spcAft>
                <a:spcPts val="0"/>
              </a:spcAft>
              <a:buClr>
                <a:srgbClr val="58595B"/>
              </a:buClr>
              <a:buSzPts val="2400"/>
              <a:buFont typeface="Arial"/>
              <a:buNone/>
              <a:defRPr b="0" i="0" sz="2400" u="none" cap="none" strike="noStrike">
                <a:solidFill>
                  <a:srgbClr val="58595B"/>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719403" y="989885"/>
            <a:ext cx="11137237" cy="5679476"/>
          </a:xfrm>
          <a:prstGeom prst="rect">
            <a:avLst/>
          </a:prstGeom>
          <a:noFill/>
          <a:ln>
            <a:noFill/>
          </a:ln>
        </p:spPr>
        <p:txBody>
          <a:bodyPr anchorCtr="0" anchor="t" bIns="45700" lIns="0" spcFirstLastPara="1" rIns="0" wrap="square" tIns="45700">
            <a:normAutofit/>
          </a:bodyPr>
          <a:lstStyle>
            <a:lvl1pPr indent="-355600" lvl="0" marL="457200" marR="0" rtl="0" algn="l">
              <a:lnSpc>
                <a:spcPct val="100000"/>
              </a:lnSpc>
              <a:spcBef>
                <a:spcPts val="500"/>
              </a:spcBef>
              <a:spcAft>
                <a:spcPts val="0"/>
              </a:spcAft>
              <a:buClr>
                <a:srgbClr val="58595B"/>
              </a:buClr>
              <a:buSzPts val="2000"/>
              <a:buFont typeface="Arial"/>
              <a:buChar char="•"/>
              <a:defRPr b="0" i="0" sz="2000" u="none" cap="none" strike="noStrike">
                <a:solidFill>
                  <a:srgbClr val="58595B"/>
                </a:solidFill>
                <a:latin typeface="Arial"/>
                <a:ea typeface="Arial"/>
                <a:cs typeface="Arial"/>
                <a:sym typeface="Arial"/>
              </a:defRPr>
            </a:lvl1pPr>
            <a:lvl2pPr indent="-342900" lvl="1" marL="914400" marR="0" rtl="0" algn="l">
              <a:lnSpc>
                <a:spcPct val="100000"/>
              </a:lnSpc>
              <a:spcBef>
                <a:spcPts val="500"/>
              </a:spcBef>
              <a:spcAft>
                <a:spcPts val="0"/>
              </a:spcAft>
              <a:buClr>
                <a:srgbClr val="2A78AA"/>
              </a:buClr>
              <a:buSzPts val="1800"/>
              <a:buFont typeface="Arial"/>
              <a:buChar char="•"/>
              <a:defRPr b="0" i="0" sz="1800" u="none" cap="none" strike="noStrike">
                <a:solidFill>
                  <a:srgbClr val="2A78AA"/>
                </a:solidFill>
                <a:latin typeface="Arial"/>
                <a:ea typeface="Arial"/>
                <a:cs typeface="Arial"/>
                <a:sym typeface="Arial"/>
              </a:defRPr>
            </a:lvl2pPr>
            <a:lvl3pPr indent="-330200" lvl="2" marL="1371600" marR="0" rtl="0" algn="l">
              <a:lnSpc>
                <a:spcPct val="100000"/>
              </a:lnSpc>
              <a:spcBef>
                <a:spcPts val="500"/>
              </a:spcBef>
              <a:spcAft>
                <a:spcPts val="0"/>
              </a:spcAft>
              <a:buClr>
                <a:srgbClr val="58595B"/>
              </a:buClr>
              <a:buSzPts val="1600"/>
              <a:buFont typeface="Arial"/>
              <a:buChar char="•"/>
              <a:defRPr b="0" i="0" sz="1600" u="none" cap="none" strike="noStrike">
                <a:solidFill>
                  <a:srgbClr val="58595B"/>
                </a:solidFill>
                <a:latin typeface="Arial"/>
                <a:ea typeface="Arial"/>
                <a:cs typeface="Arial"/>
                <a:sym typeface="Arial"/>
              </a:defRPr>
            </a:lvl3pPr>
            <a:lvl4pPr indent="-317500" lvl="3" marL="1828800" marR="0" rtl="0" algn="l">
              <a:lnSpc>
                <a:spcPct val="100000"/>
              </a:lnSpc>
              <a:spcBef>
                <a:spcPts val="500"/>
              </a:spcBef>
              <a:spcAft>
                <a:spcPts val="0"/>
              </a:spcAft>
              <a:buClr>
                <a:srgbClr val="58595B"/>
              </a:buClr>
              <a:buSzPts val="1400"/>
              <a:buFont typeface="Arial"/>
              <a:buChar char="•"/>
              <a:defRPr b="0" i="1" sz="1400" u="none" cap="none" strike="noStrike">
                <a:solidFill>
                  <a:srgbClr val="58595B"/>
                </a:solidFill>
                <a:latin typeface="Arial"/>
                <a:ea typeface="Arial"/>
                <a:cs typeface="Arial"/>
                <a:sym typeface="Arial"/>
              </a:defRPr>
            </a:lvl4pPr>
            <a:lvl5pPr indent="-330200" lvl="4" marL="2286000" marR="0" rtl="0" algn="l">
              <a:lnSpc>
                <a:spcPct val="100000"/>
              </a:lnSpc>
              <a:spcBef>
                <a:spcPts val="500"/>
              </a:spcBef>
              <a:spcAft>
                <a:spcPts val="0"/>
              </a:spcAft>
              <a:buClr>
                <a:srgbClr val="58595B"/>
              </a:buClr>
              <a:buSzPts val="1600"/>
              <a:buFont typeface="Arial"/>
              <a:buChar char="•"/>
              <a:defRPr b="0" i="0" sz="1600" u="none" cap="none" strike="noStrike">
                <a:solidFill>
                  <a:srgbClr val="58595B"/>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3" name="Google Shape;13;p1"/>
          <p:cNvSpPr txBox="1"/>
          <p:nvPr>
            <p:ph idx="12" type="sldNum"/>
          </p:nvPr>
        </p:nvSpPr>
        <p:spPr>
          <a:xfrm>
            <a:off x="11472598" y="1"/>
            <a:ext cx="719401"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400" u="none" cap="none" strike="noStrike">
                <a:solidFill>
                  <a:schemeClr val="accent1"/>
                </a:solidFill>
                <a:latin typeface="Arial"/>
                <a:ea typeface="Arial"/>
                <a:cs typeface="Arial"/>
                <a:sym typeface="Arial"/>
              </a:defRPr>
            </a:lvl1pPr>
            <a:lvl2pPr indent="0" lvl="1" marL="0" marR="0" rtl="0" algn="ctr">
              <a:spcBef>
                <a:spcPts val="0"/>
              </a:spcBef>
              <a:buNone/>
              <a:defRPr b="0" i="0" sz="1400" u="none" cap="none" strike="noStrike">
                <a:solidFill>
                  <a:schemeClr val="accent1"/>
                </a:solidFill>
                <a:latin typeface="Arial"/>
                <a:ea typeface="Arial"/>
                <a:cs typeface="Arial"/>
                <a:sym typeface="Arial"/>
              </a:defRPr>
            </a:lvl2pPr>
            <a:lvl3pPr indent="0" lvl="2" marL="0" marR="0" rtl="0" algn="ctr">
              <a:spcBef>
                <a:spcPts val="0"/>
              </a:spcBef>
              <a:buNone/>
              <a:defRPr b="0" i="0" sz="1400" u="none" cap="none" strike="noStrike">
                <a:solidFill>
                  <a:schemeClr val="accent1"/>
                </a:solidFill>
                <a:latin typeface="Arial"/>
                <a:ea typeface="Arial"/>
                <a:cs typeface="Arial"/>
                <a:sym typeface="Arial"/>
              </a:defRPr>
            </a:lvl3pPr>
            <a:lvl4pPr indent="0" lvl="3" marL="0" marR="0" rtl="0" algn="ctr">
              <a:spcBef>
                <a:spcPts val="0"/>
              </a:spcBef>
              <a:buNone/>
              <a:defRPr b="0" i="0" sz="1400" u="none" cap="none" strike="noStrike">
                <a:solidFill>
                  <a:schemeClr val="accent1"/>
                </a:solidFill>
                <a:latin typeface="Arial"/>
                <a:ea typeface="Arial"/>
                <a:cs typeface="Arial"/>
                <a:sym typeface="Arial"/>
              </a:defRPr>
            </a:lvl4pPr>
            <a:lvl5pPr indent="0" lvl="4" marL="0" marR="0" rtl="0" algn="ctr">
              <a:spcBef>
                <a:spcPts val="0"/>
              </a:spcBef>
              <a:buNone/>
              <a:defRPr b="0" i="0" sz="1400" u="none" cap="none" strike="noStrike">
                <a:solidFill>
                  <a:schemeClr val="accent1"/>
                </a:solidFill>
                <a:latin typeface="Arial"/>
                <a:ea typeface="Arial"/>
                <a:cs typeface="Arial"/>
                <a:sym typeface="Arial"/>
              </a:defRPr>
            </a:lvl5pPr>
            <a:lvl6pPr indent="0" lvl="5" marL="0" marR="0" rtl="0" algn="ctr">
              <a:spcBef>
                <a:spcPts val="0"/>
              </a:spcBef>
              <a:buNone/>
              <a:defRPr b="0" i="0" sz="1400" u="none" cap="none" strike="noStrike">
                <a:solidFill>
                  <a:schemeClr val="accent1"/>
                </a:solidFill>
                <a:latin typeface="Arial"/>
                <a:ea typeface="Arial"/>
                <a:cs typeface="Arial"/>
                <a:sym typeface="Arial"/>
              </a:defRPr>
            </a:lvl6pPr>
            <a:lvl7pPr indent="0" lvl="6" marL="0" marR="0" rtl="0" algn="ctr">
              <a:spcBef>
                <a:spcPts val="0"/>
              </a:spcBef>
              <a:buNone/>
              <a:defRPr b="0" i="0" sz="1400" u="none" cap="none" strike="noStrike">
                <a:solidFill>
                  <a:schemeClr val="accent1"/>
                </a:solidFill>
                <a:latin typeface="Arial"/>
                <a:ea typeface="Arial"/>
                <a:cs typeface="Arial"/>
                <a:sym typeface="Arial"/>
              </a:defRPr>
            </a:lvl7pPr>
            <a:lvl8pPr indent="0" lvl="7" marL="0" marR="0" rtl="0" algn="ctr">
              <a:spcBef>
                <a:spcPts val="0"/>
              </a:spcBef>
              <a:buNone/>
              <a:defRPr b="0" i="0" sz="1400" u="none" cap="none" strike="noStrike">
                <a:solidFill>
                  <a:schemeClr val="accent1"/>
                </a:solidFill>
                <a:latin typeface="Arial"/>
                <a:ea typeface="Arial"/>
                <a:cs typeface="Arial"/>
                <a:sym typeface="Arial"/>
              </a:defRPr>
            </a:lvl8pPr>
            <a:lvl9pPr indent="0" lvl="8" marL="0" marR="0" rtl="0" algn="ctr">
              <a:spcBef>
                <a:spcPts val="0"/>
              </a:spcBef>
              <a:buNone/>
              <a:defRPr b="0" i="0" sz="14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45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ctfcin01.sodexam.cin/cipstc/#/" TargetMode="Externa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hyperlink" Target="https://mfi-poc.atlassian.net/wiki/spaces/CIV/pages/29556863/CIV+Suivi+D+veloppement+Indicateurs+Riz"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3.png"/><Relationship Id="rId4" Type="http://schemas.openxmlformats.org/officeDocument/2006/relationships/hyperlink" Target="http://csfcin01.sodexam.cin/http-index/"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hyperlink" Target="mailto:espitalie.m@gmail.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mfi-poc.atlassian.net/wiki/spaces/CIV/pages/29556863/CIV+Suivi+D+veloppement+Indicateurs+Riz"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docs.google.com/forms/d/e/1FAIpQLSdiJyWFM53D91BBYQihsDqYT4XeMng1gRQ-wU4GVsYVyLem1g/viewform?usp=sf_link" TargetMode="Externa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9"/>
          <p:cNvSpPr txBox="1"/>
          <p:nvPr>
            <p:ph type="ctrTitle"/>
          </p:nvPr>
        </p:nvSpPr>
        <p:spPr>
          <a:xfrm>
            <a:off x="745232" y="3068960"/>
            <a:ext cx="10557520" cy="931540"/>
          </a:xfrm>
          <a:prstGeom prst="rect">
            <a:avLst/>
          </a:prstGeom>
          <a:noFill/>
          <a:ln>
            <a:noFill/>
          </a:ln>
        </p:spPr>
        <p:txBody>
          <a:bodyPr anchorCtr="0" anchor="b" bIns="45700" lIns="0" spcFirstLastPara="1" rIns="0" wrap="square" tIns="45700">
            <a:normAutofit/>
          </a:bodyPr>
          <a:lstStyle/>
          <a:p>
            <a:pPr indent="0" lvl="0" marL="0" rtl="0" algn="r">
              <a:lnSpc>
                <a:spcPct val="90000"/>
              </a:lnSpc>
              <a:spcBef>
                <a:spcPts val="0"/>
              </a:spcBef>
              <a:spcAft>
                <a:spcPts val="0"/>
              </a:spcAft>
              <a:buClr>
                <a:schemeClr val="lt1"/>
              </a:buClr>
              <a:buSzPts val="3200"/>
              <a:buFont typeface="Arial"/>
              <a:buNone/>
            </a:pPr>
            <a:r>
              <a:rPr lang="fr-FR"/>
              <a:t>Formation technique et scientifique   </a:t>
            </a:r>
            <a:endParaRPr/>
          </a:p>
        </p:txBody>
      </p:sp>
      <p:sp>
        <p:nvSpPr>
          <p:cNvPr id="62" name="Google Shape;62;p9"/>
          <p:cNvSpPr txBox="1"/>
          <p:nvPr>
            <p:ph idx="1" type="body"/>
          </p:nvPr>
        </p:nvSpPr>
        <p:spPr>
          <a:xfrm>
            <a:off x="745232" y="4000501"/>
            <a:ext cx="10535344" cy="436563"/>
          </a:xfrm>
          <a:prstGeom prst="rect">
            <a:avLst/>
          </a:prstGeom>
          <a:noFill/>
          <a:ln>
            <a:noFill/>
          </a:ln>
        </p:spPr>
        <p:txBody>
          <a:bodyPr anchorCtr="0" anchor="t" bIns="45700" lIns="0" spcFirstLastPara="1" rIns="0" wrap="square" tIns="45700">
            <a:noAutofit/>
          </a:bodyPr>
          <a:lstStyle/>
          <a:p>
            <a:pPr indent="0" lvl="0" marL="0" rtl="0" algn="r">
              <a:lnSpc>
                <a:spcPct val="90000"/>
              </a:lnSpc>
              <a:spcBef>
                <a:spcPts val="0"/>
              </a:spcBef>
              <a:spcAft>
                <a:spcPts val="0"/>
              </a:spcAft>
              <a:buClr>
                <a:schemeClr val="lt1"/>
              </a:buClr>
              <a:buSzPts val="3200"/>
              <a:buFont typeface="Arial"/>
              <a:buNone/>
            </a:pPr>
            <a:r>
              <a:rPr lang="fr-FR" sz="3200">
                <a:solidFill>
                  <a:schemeClr val="lt1"/>
                </a:solidFill>
              </a:rPr>
              <a:t>Indicateurs agro-météorologiques et climatiques</a:t>
            </a:r>
            <a:endParaRPr/>
          </a:p>
        </p:txBody>
      </p:sp>
      <p:sp>
        <p:nvSpPr>
          <p:cNvPr id="63" name="Google Shape;63;p9"/>
          <p:cNvSpPr txBox="1"/>
          <p:nvPr>
            <p:ph idx="2" type="body"/>
          </p:nvPr>
        </p:nvSpPr>
        <p:spPr>
          <a:xfrm>
            <a:off x="4583113" y="1349375"/>
            <a:ext cx="6048375" cy="386519"/>
          </a:xfrm>
          <a:prstGeom prst="rect">
            <a:avLst/>
          </a:prstGeom>
          <a:noFill/>
          <a:ln>
            <a:noFill/>
          </a:ln>
        </p:spPr>
        <p:txBody>
          <a:bodyPr anchorCtr="0" anchor="t" bIns="45700" lIns="0" spcFirstLastPara="1" rIns="0" wrap="square" tIns="45700">
            <a:noAutofit/>
          </a:bodyPr>
          <a:lstStyle/>
          <a:p>
            <a:pPr indent="0" lvl="0" marL="0" rtl="0" algn="l">
              <a:lnSpc>
                <a:spcPct val="100000"/>
              </a:lnSpc>
              <a:spcBef>
                <a:spcPts val="0"/>
              </a:spcBef>
              <a:spcAft>
                <a:spcPts val="0"/>
              </a:spcAft>
              <a:buClr>
                <a:schemeClr val="lt1"/>
              </a:buClr>
              <a:buSzPts val="2400"/>
              <a:buFont typeface="Arial"/>
              <a:buNone/>
            </a:pPr>
            <a:r>
              <a:rPr lang="fr-FR"/>
              <a:t>Martin Espitalié - Data Scientist</a:t>
            </a:r>
            <a:endParaRPr/>
          </a:p>
        </p:txBody>
      </p:sp>
      <p:sp>
        <p:nvSpPr>
          <p:cNvPr id="64" name="Google Shape;64;p9"/>
          <p:cNvSpPr txBox="1"/>
          <p:nvPr>
            <p:ph idx="3" type="body"/>
          </p:nvPr>
        </p:nvSpPr>
        <p:spPr>
          <a:xfrm>
            <a:off x="4583112" y="1838752"/>
            <a:ext cx="6048375" cy="386518"/>
          </a:xfrm>
          <a:prstGeom prst="rect">
            <a:avLst/>
          </a:prstGeom>
          <a:noFill/>
          <a:ln>
            <a:noFill/>
          </a:ln>
        </p:spPr>
        <p:txBody>
          <a:bodyPr anchorCtr="0" anchor="t" bIns="45700" lIns="0" spcFirstLastPara="1" rIns="0" wrap="square" tIns="45700">
            <a:normAutofit lnSpcReduction="10000"/>
          </a:bodyPr>
          <a:lstStyle/>
          <a:p>
            <a:pPr indent="0" lvl="0" marL="0" rtl="0" algn="l">
              <a:lnSpc>
                <a:spcPct val="100000"/>
              </a:lnSpc>
              <a:spcBef>
                <a:spcPts val="0"/>
              </a:spcBef>
              <a:spcAft>
                <a:spcPts val="0"/>
              </a:spcAft>
              <a:buClr>
                <a:srgbClr val="76ABDA"/>
              </a:buClr>
              <a:buSzPts val="2000"/>
              <a:buFont typeface="Arial"/>
              <a:buNone/>
            </a:pPr>
            <a:r>
              <a:rPr lang="fr-FR"/>
              <a:t>SODEXAM, Abidjan - 23/09/2024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idx="4294967295" type="body"/>
          </p:nvPr>
        </p:nvSpPr>
        <p:spPr>
          <a:xfrm>
            <a:off x="455100" y="1067125"/>
            <a:ext cx="11277600" cy="5323800"/>
          </a:xfrm>
          <a:prstGeom prst="rect">
            <a:avLst/>
          </a:prstGeom>
          <a:noFill/>
          <a:ln>
            <a:noFill/>
          </a:ln>
        </p:spPr>
        <p:txBody>
          <a:bodyPr anchorCtr="0" anchor="t" bIns="45700" lIns="0" spcFirstLastPara="1" rIns="0" wrap="square" tIns="45700">
            <a:normAutofit/>
          </a:bodyPr>
          <a:lstStyle/>
          <a:p>
            <a:pPr indent="-266700" lvl="0" marL="266700" rtl="0" algn="l">
              <a:lnSpc>
                <a:spcPct val="100000"/>
              </a:lnSpc>
              <a:spcBef>
                <a:spcPts val="500"/>
              </a:spcBef>
              <a:spcAft>
                <a:spcPts val="0"/>
              </a:spcAft>
              <a:buClr>
                <a:srgbClr val="58595B"/>
              </a:buClr>
              <a:buSzPts val="2000"/>
              <a:buFont typeface="Arial"/>
              <a:buChar char="•"/>
            </a:pPr>
            <a:r>
              <a:rPr lang="fr-FR"/>
              <a:t>Un environnement de </a:t>
            </a:r>
            <a:r>
              <a:rPr lang="fr-FR"/>
              <a:t>développement</a:t>
            </a:r>
            <a:r>
              <a:rPr lang="fr-FR"/>
              <a:t> interactif avec Jupyter Lab</a:t>
            </a:r>
            <a:endParaRPr/>
          </a:p>
          <a:p>
            <a:pPr indent="-266700" lvl="1" marL="532800" rtl="0" algn="l">
              <a:lnSpc>
                <a:spcPct val="100000"/>
              </a:lnSpc>
              <a:spcBef>
                <a:spcPts val="500"/>
              </a:spcBef>
              <a:spcAft>
                <a:spcPts val="0"/>
              </a:spcAft>
              <a:buClr>
                <a:srgbClr val="2A78AA"/>
              </a:buClr>
              <a:buSzPts val="1800"/>
              <a:buFont typeface="Arial"/>
              <a:buChar char="•"/>
            </a:pPr>
            <a:r>
              <a:rPr lang="fr-FR"/>
              <a:t>Explorer les données sauvegardées dans le CIPS-DS</a:t>
            </a:r>
            <a:endParaRPr/>
          </a:p>
          <a:p>
            <a:pPr indent="-266700" lvl="1" marL="532800" rtl="0" algn="l">
              <a:lnSpc>
                <a:spcPct val="100000"/>
              </a:lnSpc>
              <a:spcBef>
                <a:spcPts val="500"/>
              </a:spcBef>
              <a:spcAft>
                <a:spcPts val="0"/>
              </a:spcAft>
              <a:buSzPts val="1800"/>
              <a:buChar char="•"/>
            </a:pPr>
            <a:r>
              <a:rPr lang="fr-FR"/>
              <a:t>Développer</a:t>
            </a:r>
            <a:r>
              <a:rPr lang="fr-FR"/>
              <a:t> et tester des tâches CIPS-TC (voyons un </a:t>
            </a:r>
            <a:r>
              <a:rPr lang="fr-FR" u="sng">
                <a:solidFill>
                  <a:schemeClr val="hlink"/>
                </a:solidFill>
                <a:hlinkClick r:id="rId3"/>
              </a:rPr>
              <a:t>exemple</a:t>
            </a:r>
            <a:r>
              <a:rPr lang="fr-FR"/>
              <a:t> ensemble !)</a:t>
            </a:r>
            <a:endParaRPr/>
          </a:p>
          <a:p>
            <a:pPr indent="-266700" lvl="1" marL="532800" rtl="0" algn="l">
              <a:lnSpc>
                <a:spcPct val="100000"/>
              </a:lnSpc>
              <a:spcBef>
                <a:spcPts val="500"/>
              </a:spcBef>
              <a:spcAft>
                <a:spcPts val="0"/>
              </a:spcAft>
              <a:buClr>
                <a:srgbClr val="2A78AA"/>
              </a:buClr>
              <a:buSzPts val="1800"/>
              <a:buFont typeface="Arial"/>
              <a:buChar char="•"/>
            </a:pPr>
            <a:r>
              <a:rPr lang="fr-FR"/>
              <a:t>Lancer des algorithmes qui demande une </a:t>
            </a:r>
            <a:r>
              <a:rPr lang="fr-FR"/>
              <a:t>utilisation</a:t>
            </a:r>
            <a:r>
              <a:rPr lang="fr-FR"/>
              <a:t> significative de ressources de calculs</a:t>
            </a:r>
            <a:endParaRPr/>
          </a:p>
          <a:p>
            <a:pPr indent="0" lvl="0" marL="0" rtl="0" algn="l">
              <a:lnSpc>
                <a:spcPct val="100000"/>
              </a:lnSpc>
              <a:spcBef>
                <a:spcPts val="500"/>
              </a:spcBef>
              <a:spcAft>
                <a:spcPts val="0"/>
              </a:spcAft>
              <a:buSzPts val="2200"/>
              <a:buNone/>
            </a:pPr>
            <a:r>
              <a:t/>
            </a:r>
            <a:endParaRPr/>
          </a:p>
          <a:p>
            <a:pPr indent="-139700" lvl="0" marL="266700" rtl="0" algn="l">
              <a:lnSpc>
                <a:spcPct val="100000"/>
              </a:lnSpc>
              <a:spcBef>
                <a:spcPts val="500"/>
              </a:spcBef>
              <a:spcAft>
                <a:spcPts val="0"/>
              </a:spcAft>
              <a:buClr>
                <a:srgbClr val="58595B"/>
              </a:buClr>
              <a:buSzPts val="2000"/>
              <a:buFont typeface="Arial"/>
              <a:buNone/>
            </a:pPr>
            <a:r>
              <a:t/>
            </a:r>
            <a:endParaRPr/>
          </a:p>
        </p:txBody>
      </p:sp>
      <p:pic>
        <p:nvPicPr>
          <p:cNvPr id="127" name="Google Shape;127;p18"/>
          <p:cNvPicPr preferRelativeResize="0"/>
          <p:nvPr/>
        </p:nvPicPr>
        <p:blipFill>
          <a:blip r:embed="rId4">
            <a:alphaModFix/>
          </a:blip>
          <a:stretch>
            <a:fillRect/>
          </a:stretch>
        </p:blipFill>
        <p:spPr>
          <a:xfrm>
            <a:off x="3430267" y="2731550"/>
            <a:ext cx="5436851" cy="3058225"/>
          </a:xfrm>
          <a:prstGeom prst="rect">
            <a:avLst/>
          </a:prstGeom>
          <a:noFill/>
          <a:ln>
            <a:noFill/>
          </a:ln>
        </p:spPr>
      </p:pic>
      <p:sp>
        <p:nvSpPr>
          <p:cNvPr id="128" name="Google Shape;128;p18"/>
          <p:cNvSpPr txBox="1"/>
          <p:nvPr/>
        </p:nvSpPr>
        <p:spPr>
          <a:xfrm>
            <a:off x="2821200" y="5789775"/>
            <a:ext cx="6549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fr-FR" sz="1200"/>
              <a:t>Exemple d’un environnement de </a:t>
            </a:r>
            <a:r>
              <a:rPr i="1" lang="fr-FR" sz="1200"/>
              <a:t>développement</a:t>
            </a:r>
            <a:r>
              <a:rPr i="1" lang="fr-FR" sz="1200"/>
              <a:t> interactif : les </a:t>
            </a:r>
            <a:r>
              <a:rPr i="1" lang="fr-FR" sz="1200"/>
              <a:t>Notebooks</a:t>
            </a:r>
            <a:endParaRPr i="1" sz="1200"/>
          </a:p>
        </p:txBody>
      </p:sp>
      <p:sp>
        <p:nvSpPr>
          <p:cNvPr id="129" name="Google Shape;129;p18"/>
          <p:cNvSpPr txBox="1"/>
          <p:nvPr/>
        </p:nvSpPr>
        <p:spPr>
          <a:xfrm>
            <a:off x="970025" y="145500"/>
            <a:ext cx="58200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fr-FR" sz="3000">
                <a:solidFill>
                  <a:schemeClr val="dk2"/>
                </a:solidFill>
              </a:rPr>
              <a:t>2.1 Le CIPS-LAB</a:t>
            </a:r>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1055440" y="-1"/>
            <a:ext cx="10081200" cy="702000"/>
          </a:xfrm>
          <a:prstGeom prst="rect">
            <a:avLst/>
          </a:prstGeom>
        </p:spPr>
        <p:txBody>
          <a:bodyPr anchorCtr="0" anchor="b" bIns="45700" lIns="0" spcFirstLastPara="1" rIns="0" wrap="square" tIns="45700">
            <a:normAutofit/>
          </a:bodyPr>
          <a:lstStyle/>
          <a:p>
            <a:pPr indent="0" lvl="0" marL="0" rtl="0" algn="l">
              <a:spcBef>
                <a:spcPts val="0"/>
              </a:spcBef>
              <a:spcAft>
                <a:spcPts val="0"/>
              </a:spcAft>
              <a:buNone/>
            </a:pPr>
            <a:r>
              <a:rPr lang="fr-FR"/>
              <a:t>Récupération de vos comptes CIPS-LAB</a:t>
            </a:r>
            <a:endParaRPr/>
          </a:p>
        </p:txBody>
      </p:sp>
      <p:sp>
        <p:nvSpPr>
          <p:cNvPr id="136" name="Google Shape;136;p19"/>
          <p:cNvSpPr txBox="1"/>
          <p:nvPr>
            <p:ph idx="1" type="body"/>
          </p:nvPr>
        </p:nvSpPr>
        <p:spPr>
          <a:xfrm>
            <a:off x="479376" y="980728"/>
            <a:ext cx="11136900" cy="5688300"/>
          </a:xfrm>
          <a:prstGeom prst="rect">
            <a:avLst/>
          </a:prstGeom>
        </p:spPr>
        <p:txBody>
          <a:bodyPr anchorCtr="0" anchor="t" bIns="45700" lIns="0" spcFirstLastPara="1" rIns="0" wrap="square" tIns="45700">
            <a:normAutofit/>
          </a:bodyPr>
          <a:lstStyle/>
          <a:p>
            <a:pPr indent="0" lvl="0" marL="0" rtl="0" algn="l">
              <a:spcBef>
                <a:spcPts val="500"/>
              </a:spcBef>
              <a:spcAft>
                <a:spcPts val="0"/>
              </a:spcAft>
              <a:buNone/>
            </a:pPr>
            <a:r>
              <a:rPr lang="fr-FR">
                <a:solidFill>
                  <a:srgbClr val="2A78AA"/>
                </a:solidFill>
              </a:rPr>
              <a:t>Vous allez recevoir un nom d’utilisateur et un mot de passe provisoire.</a:t>
            </a:r>
            <a:endParaRPr>
              <a:solidFill>
                <a:srgbClr val="2A78AA"/>
              </a:solidFill>
            </a:endParaRPr>
          </a:p>
          <a:p>
            <a:pPr indent="0" lvl="0" marL="0" rtl="0" algn="l">
              <a:spcBef>
                <a:spcPts val="500"/>
              </a:spcBef>
              <a:spcAft>
                <a:spcPts val="0"/>
              </a:spcAft>
              <a:buNone/>
            </a:pPr>
            <a:r>
              <a:t/>
            </a:r>
            <a:endParaRPr>
              <a:solidFill>
                <a:srgbClr val="2A78AA"/>
              </a:solidFill>
            </a:endParaRPr>
          </a:p>
          <a:p>
            <a:pPr indent="0" lvl="0" marL="0" rtl="0" algn="l">
              <a:spcBef>
                <a:spcPts val="500"/>
              </a:spcBef>
              <a:spcAft>
                <a:spcPts val="0"/>
              </a:spcAft>
              <a:buNone/>
            </a:pPr>
            <a:r>
              <a:rPr lang="fr-FR">
                <a:solidFill>
                  <a:srgbClr val="2A78AA"/>
                </a:solidFill>
              </a:rPr>
              <a:t>Redéfinissez un nouveau mot de passe en priorité !</a:t>
            </a:r>
            <a:endParaRPr>
              <a:solidFill>
                <a:srgbClr val="2A78AA"/>
              </a:solidFill>
            </a:endParaRPr>
          </a:p>
        </p:txBody>
      </p:sp>
      <p:pic>
        <p:nvPicPr>
          <p:cNvPr id="137" name="Google Shape;137;p19"/>
          <p:cNvPicPr preferRelativeResize="0"/>
          <p:nvPr/>
        </p:nvPicPr>
        <p:blipFill>
          <a:blip r:embed="rId3">
            <a:alphaModFix/>
          </a:blip>
          <a:stretch>
            <a:fillRect/>
          </a:stretch>
        </p:blipFill>
        <p:spPr>
          <a:xfrm>
            <a:off x="490175" y="2483877"/>
            <a:ext cx="9382848" cy="34333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1055440" y="-1"/>
            <a:ext cx="10081200" cy="702000"/>
          </a:xfrm>
          <a:prstGeom prst="rect">
            <a:avLst/>
          </a:prstGeom>
        </p:spPr>
        <p:txBody>
          <a:bodyPr anchorCtr="0" anchor="b" bIns="45700" lIns="0" spcFirstLastPara="1" rIns="0" wrap="square" tIns="45700">
            <a:normAutofit/>
          </a:bodyPr>
          <a:lstStyle/>
          <a:p>
            <a:pPr indent="0" lvl="0" marL="0" rtl="0" algn="l">
              <a:spcBef>
                <a:spcPts val="0"/>
              </a:spcBef>
              <a:spcAft>
                <a:spcPts val="0"/>
              </a:spcAft>
              <a:buNone/>
            </a:pPr>
            <a:r>
              <a:rPr lang="fr-FR"/>
              <a:t>Configurer son environnement conda</a:t>
            </a:r>
            <a:endParaRPr/>
          </a:p>
        </p:txBody>
      </p:sp>
      <p:sp>
        <p:nvSpPr>
          <p:cNvPr id="144" name="Google Shape;144;p20"/>
          <p:cNvSpPr txBox="1"/>
          <p:nvPr>
            <p:ph idx="1" type="body"/>
          </p:nvPr>
        </p:nvSpPr>
        <p:spPr>
          <a:xfrm>
            <a:off x="479376" y="980728"/>
            <a:ext cx="11136900" cy="5688300"/>
          </a:xfrm>
          <a:prstGeom prst="rect">
            <a:avLst/>
          </a:prstGeom>
        </p:spPr>
        <p:txBody>
          <a:bodyPr anchorCtr="0" anchor="t" bIns="45700" lIns="0" spcFirstLastPara="1" rIns="0" wrap="square" tIns="45700">
            <a:normAutofit fontScale="92500" lnSpcReduction="20000"/>
          </a:bodyPr>
          <a:lstStyle/>
          <a:p>
            <a:pPr indent="0" lvl="0" marL="0" rtl="0" algn="l">
              <a:spcBef>
                <a:spcPts val="500"/>
              </a:spcBef>
              <a:spcAft>
                <a:spcPts val="0"/>
              </a:spcAft>
              <a:buNone/>
            </a:pPr>
            <a:r>
              <a:rPr lang="fr-FR">
                <a:solidFill>
                  <a:srgbClr val="2A78AA"/>
                </a:solidFill>
              </a:rPr>
              <a:t>Conda est normalement </a:t>
            </a:r>
            <a:r>
              <a:rPr lang="fr-FR">
                <a:solidFill>
                  <a:srgbClr val="2A78AA"/>
                </a:solidFill>
              </a:rPr>
              <a:t>déjà</a:t>
            </a:r>
            <a:r>
              <a:rPr lang="fr-FR">
                <a:solidFill>
                  <a:srgbClr val="2A78AA"/>
                </a:solidFill>
              </a:rPr>
              <a:t> installé sur votre serveur.</a:t>
            </a:r>
            <a:endParaRPr>
              <a:solidFill>
                <a:srgbClr val="2A78AA"/>
              </a:solidFill>
            </a:endParaRPr>
          </a:p>
          <a:p>
            <a:pPr indent="0" lvl="0" marL="0" rtl="0" algn="l">
              <a:spcBef>
                <a:spcPts val="500"/>
              </a:spcBef>
              <a:spcAft>
                <a:spcPts val="0"/>
              </a:spcAft>
              <a:buNone/>
            </a:pPr>
            <a:r>
              <a:t/>
            </a:r>
            <a:endParaRPr>
              <a:solidFill>
                <a:srgbClr val="2A78AA"/>
              </a:solidFill>
            </a:endParaRPr>
          </a:p>
          <a:p>
            <a:pPr indent="-369570" lvl="0" marL="457200" rtl="0" algn="l">
              <a:spcBef>
                <a:spcPts val="500"/>
              </a:spcBef>
              <a:spcAft>
                <a:spcPts val="0"/>
              </a:spcAft>
              <a:buClr>
                <a:srgbClr val="2A78AA"/>
              </a:buClr>
              <a:buSzPct val="100000"/>
              <a:buAutoNum type="arabicPeriod"/>
            </a:pPr>
            <a:r>
              <a:rPr lang="fr-FR">
                <a:solidFill>
                  <a:srgbClr val="2A78AA"/>
                </a:solidFill>
              </a:rPr>
              <a:t>Ouvrir un  terminal CIPS-LAB après avoir démarré un serveur Slurm.</a:t>
            </a:r>
            <a:endParaRPr>
              <a:solidFill>
                <a:srgbClr val="2A78AA"/>
              </a:solidFill>
            </a:endParaRPr>
          </a:p>
          <a:p>
            <a:pPr indent="0" lvl="0" marL="457200" rtl="0" algn="l">
              <a:spcBef>
                <a:spcPts val="500"/>
              </a:spcBef>
              <a:spcAft>
                <a:spcPts val="0"/>
              </a:spcAft>
              <a:buNone/>
            </a:pPr>
            <a:r>
              <a:t/>
            </a:r>
            <a:endParaRPr>
              <a:solidFill>
                <a:srgbClr val="2A78AA"/>
              </a:solidFill>
            </a:endParaRPr>
          </a:p>
          <a:p>
            <a:pPr indent="-369570" lvl="0" marL="457200" rtl="0" algn="l">
              <a:spcBef>
                <a:spcPts val="500"/>
              </a:spcBef>
              <a:spcAft>
                <a:spcPts val="0"/>
              </a:spcAft>
              <a:buClr>
                <a:srgbClr val="2A78AA"/>
              </a:buClr>
              <a:buSzPct val="100000"/>
              <a:buAutoNum type="arabicPeriod"/>
            </a:pPr>
            <a:r>
              <a:rPr lang="fr-FR">
                <a:solidFill>
                  <a:srgbClr val="2A78AA"/>
                </a:solidFill>
              </a:rPr>
              <a:t>Installer </a:t>
            </a:r>
            <a:r>
              <a:rPr b="1" lang="fr-FR">
                <a:solidFill>
                  <a:schemeClr val="accent5"/>
                </a:solidFill>
              </a:rPr>
              <a:t>ipykernel</a:t>
            </a:r>
            <a:r>
              <a:rPr lang="fr-FR">
                <a:solidFill>
                  <a:srgbClr val="2A78AA"/>
                </a:solidFill>
              </a:rPr>
              <a:t> qui permet à un notebook d’utiliser directement  le kernel de votre </a:t>
            </a:r>
            <a:r>
              <a:rPr lang="fr-FR">
                <a:solidFill>
                  <a:srgbClr val="2A78AA"/>
                </a:solidFill>
              </a:rPr>
              <a:t>environnement</a:t>
            </a:r>
            <a:endParaRPr>
              <a:solidFill>
                <a:srgbClr val="2A78AA"/>
              </a:solidFill>
            </a:endParaRPr>
          </a:p>
          <a:p>
            <a:pPr indent="457200" lvl="0" marL="0" rtl="0" algn="l">
              <a:spcBef>
                <a:spcPts val="500"/>
              </a:spcBef>
              <a:spcAft>
                <a:spcPts val="0"/>
              </a:spcAft>
              <a:buNone/>
            </a:pPr>
            <a:r>
              <a:rPr b="1" lang="fr-FR">
                <a:solidFill>
                  <a:srgbClr val="2A78AA"/>
                </a:solidFill>
              </a:rPr>
              <a:t>[xx@xx xx]$ conda install -c conda-forge nb_conda_kernels ipykernel</a:t>
            </a:r>
            <a:endParaRPr b="1">
              <a:solidFill>
                <a:srgbClr val="2A78AA"/>
              </a:solidFill>
            </a:endParaRPr>
          </a:p>
          <a:p>
            <a:pPr indent="0" lvl="0" marL="0" rtl="0" algn="l">
              <a:spcBef>
                <a:spcPts val="500"/>
              </a:spcBef>
              <a:spcAft>
                <a:spcPts val="0"/>
              </a:spcAft>
              <a:buNone/>
            </a:pPr>
            <a:r>
              <a:t/>
            </a:r>
            <a:endParaRPr>
              <a:solidFill>
                <a:srgbClr val="2A78AA"/>
              </a:solidFill>
            </a:endParaRPr>
          </a:p>
          <a:p>
            <a:pPr indent="-369570" lvl="0" marL="457200" rtl="0" algn="l">
              <a:spcBef>
                <a:spcPts val="500"/>
              </a:spcBef>
              <a:spcAft>
                <a:spcPts val="0"/>
              </a:spcAft>
              <a:buClr>
                <a:srgbClr val="2A78AA"/>
              </a:buClr>
              <a:buSzPct val="100000"/>
              <a:buAutoNum type="arabicPeriod"/>
            </a:pPr>
            <a:r>
              <a:rPr lang="fr-FR">
                <a:solidFill>
                  <a:srgbClr val="2A78AA"/>
                </a:solidFill>
              </a:rPr>
              <a:t>Récupérer le fichier “conda.env.yml” et l’ajouter dans votre home</a:t>
            </a:r>
            <a:endParaRPr>
              <a:solidFill>
                <a:srgbClr val="2A78AA"/>
              </a:solidFill>
            </a:endParaRPr>
          </a:p>
          <a:p>
            <a:pPr indent="0" lvl="0" marL="457200" rtl="0" algn="l">
              <a:spcBef>
                <a:spcPts val="500"/>
              </a:spcBef>
              <a:spcAft>
                <a:spcPts val="0"/>
              </a:spcAft>
              <a:buNone/>
            </a:pPr>
            <a:r>
              <a:t/>
            </a:r>
            <a:endParaRPr>
              <a:solidFill>
                <a:srgbClr val="2A78AA"/>
              </a:solidFill>
            </a:endParaRPr>
          </a:p>
          <a:p>
            <a:pPr indent="-369570" lvl="0" marL="457200" rtl="0" algn="l">
              <a:spcBef>
                <a:spcPts val="500"/>
              </a:spcBef>
              <a:spcAft>
                <a:spcPts val="0"/>
              </a:spcAft>
              <a:buClr>
                <a:srgbClr val="2A78AA"/>
              </a:buClr>
              <a:buSzPct val="100000"/>
              <a:buAutoNum type="arabicPeriod"/>
            </a:pPr>
            <a:r>
              <a:rPr lang="fr-FR">
                <a:solidFill>
                  <a:srgbClr val="2A78AA"/>
                </a:solidFill>
              </a:rPr>
              <a:t>Créer l’environnement basé ce fichier yml</a:t>
            </a:r>
            <a:endParaRPr>
              <a:solidFill>
                <a:srgbClr val="2A78AA"/>
              </a:solidFill>
            </a:endParaRPr>
          </a:p>
          <a:p>
            <a:pPr indent="0" lvl="0" marL="0" rtl="0" algn="l">
              <a:spcBef>
                <a:spcPts val="500"/>
              </a:spcBef>
              <a:spcAft>
                <a:spcPts val="0"/>
              </a:spcAft>
              <a:buNone/>
            </a:pPr>
            <a:r>
              <a:rPr lang="fr-FR">
                <a:solidFill>
                  <a:srgbClr val="2A78AA"/>
                </a:solidFill>
              </a:rPr>
              <a:t>      </a:t>
            </a:r>
            <a:r>
              <a:rPr b="1" lang="fr-FR">
                <a:solidFill>
                  <a:srgbClr val="2A78AA"/>
                </a:solidFill>
              </a:rPr>
              <a:t>[xx@xx xx]$ conda env create -f conda.env.yml</a:t>
            </a:r>
            <a:endParaRPr b="1">
              <a:solidFill>
                <a:srgbClr val="2A78AA"/>
              </a:solidFill>
            </a:endParaRPr>
          </a:p>
          <a:p>
            <a:pPr indent="0" lvl="0" marL="0" rtl="0" algn="l">
              <a:spcBef>
                <a:spcPts val="500"/>
              </a:spcBef>
              <a:spcAft>
                <a:spcPts val="0"/>
              </a:spcAft>
              <a:buNone/>
            </a:pPr>
            <a:r>
              <a:t/>
            </a:r>
            <a:endParaRPr>
              <a:solidFill>
                <a:srgbClr val="2A78AA"/>
              </a:solidFill>
            </a:endParaRPr>
          </a:p>
          <a:p>
            <a:pPr indent="-369570" lvl="0" marL="457200" rtl="0" algn="l">
              <a:spcBef>
                <a:spcPts val="500"/>
              </a:spcBef>
              <a:spcAft>
                <a:spcPts val="0"/>
              </a:spcAft>
              <a:buClr>
                <a:srgbClr val="2A78AA"/>
              </a:buClr>
              <a:buSzPct val="100000"/>
              <a:buAutoNum type="arabicPeriod"/>
            </a:pPr>
            <a:r>
              <a:rPr lang="fr-FR">
                <a:solidFill>
                  <a:srgbClr val="2A78AA"/>
                </a:solidFill>
              </a:rPr>
              <a:t>Activer l’environnement</a:t>
            </a:r>
            <a:endParaRPr>
              <a:solidFill>
                <a:srgbClr val="2A78AA"/>
              </a:solidFill>
            </a:endParaRPr>
          </a:p>
          <a:p>
            <a:pPr indent="0" lvl="0" marL="457200" rtl="0" algn="l">
              <a:spcBef>
                <a:spcPts val="500"/>
              </a:spcBef>
              <a:spcAft>
                <a:spcPts val="0"/>
              </a:spcAft>
              <a:buNone/>
            </a:pPr>
            <a:r>
              <a:rPr b="1" lang="fr-FR">
                <a:solidFill>
                  <a:schemeClr val="accent5"/>
                </a:solidFill>
              </a:rPr>
              <a:t>[xx@xx xx]$ conda activate test_formation</a:t>
            </a:r>
            <a:endParaRPr>
              <a:solidFill>
                <a:srgbClr val="2A78AA"/>
              </a:solidFill>
            </a:endParaRPr>
          </a:p>
          <a:p>
            <a:pPr indent="0" lvl="0" marL="0" rtl="0" algn="l">
              <a:spcBef>
                <a:spcPts val="500"/>
              </a:spcBef>
              <a:spcAft>
                <a:spcPts val="0"/>
              </a:spcAft>
              <a:buNone/>
            </a:pPr>
            <a:r>
              <a:t/>
            </a:r>
            <a:endParaRPr>
              <a:solidFill>
                <a:srgbClr val="2A78AA"/>
              </a:solidFill>
            </a:endParaRPr>
          </a:p>
          <a:p>
            <a:pPr indent="-369570" lvl="0" marL="457200" rtl="0" algn="l">
              <a:spcBef>
                <a:spcPts val="500"/>
              </a:spcBef>
              <a:spcAft>
                <a:spcPts val="0"/>
              </a:spcAft>
              <a:buClr>
                <a:srgbClr val="2A78AA"/>
              </a:buClr>
              <a:buSzPct val="100000"/>
              <a:buAutoNum type="arabicPeriod"/>
            </a:pPr>
            <a:r>
              <a:rPr lang="fr-FR">
                <a:solidFill>
                  <a:srgbClr val="2A78AA"/>
                </a:solidFill>
              </a:rPr>
              <a:t>Actualiser l'interface CIPS-LAB et vérifier l’environnement Python</a:t>
            </a:r>
            <a:endParaRPr>
              <a:solidFill>
                <a:srgbClr val="2A78AA"/>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1055440" y="-1"/>
            <a:ext cx="10081200" cy="702000"/>
          </a:xfrm>
          <a:prstGeom prst="rect">
            <a:avLst/>
          </a:prstGeom>
        </p:spPr>
        <p:txBody>
          <a:bodyPr anchorCtr="0" anchor="b" bIns="45700" lIns="0" spcFirstLastPara="1" rIns="0" wrap="square" tIns="45700">
            <a:normAutofit/>
          </a:bodyPr>
          <a:lstStyle/>
          <a:p>
            <a:pPr indent="0" lvl="0" marL="0" rtl="0" algn="l">
              <a:spcBef>
                <a:spcPts val="0"/>
              </a:spcBef>
              <a:spcAft>
                <a:spcPts val="0"/>
              </a:spcAft>
              <a:buNone/>
            </a:pPr>
            <a:r>
              <a:rPr lang="fr-FR"/>
              <a:t>2.2 Des indicateurs développés en </a:t>
            </a:r>
            <a:r>
              <a:rPr b="1" lang="fr-FR"/>
              <a:t>Python</a:t>
            </a:r>
            <a:endParaRPr b="1"/>
          </a:p>
        </p:txBody>
      </p:sp>
      <p:sp>
        <p:nvSpPr>
          <p:cNvPr id="151" name="Google Shape;151;p21"/>
          <p:cNvSpPr txBox="1"/>
          <p:nvPr>
            <p:ph idx="1" type="body"/>
          </p:nvPr>
        </p:nvSpPr>
        <p:spPr>
          <a:xfrm>
            <a:off x="479376" y="980728"/>
            <a:ext cx="11136900" cy="5688300"/>
          </a:xfrm>
          <a:prstGeom prst="rect">
            <a:avLst/>
          </a:prstGeom>
        </p:spPr>
        <p:txBody>
          <a:bodyPr anchorCtr="0" anchor="t" bIns="45700" lIns="0" spcFirstLastPara="1" rIns="0" wrap="square" tIns="45700">
            <a:normAutofit/>
          </a:bodyPr>
          <a:lstStyle/>
          <a:p>
            <a:pPr indent="0" lvl="0" marL="0" rtl="0" algn="l">
              <a:spcBef>
                <a:spcPts val="500"/>
              </a:spcBef>
              <a:spcAft>
                <a:spcPts val="0"/>
              </a:spcAft>
              <a:buNone/>
            </a:pPr>
            <a:r>
              <a:rPr lang="fr-FR">
                <a:solidFill>
                  <a:srgbClr val="2A78AA"/>
                </a:solidFill>
              </a:rPr>
              <a:t>Tous les </a:t>
            </a:r>
            <a:r>
              <a:rPr lang="fr-FR">
                <a:solidFill>
                  <a:srgbClr val="2A78AA"/>
                </a:solidFill>
              </a:rPr>
              <a:t>indicateurs</a:t>
            </a:r>
            <a:r>
              <a:rPr lang="fr-FR">
                <a:solidFill>
                  <a:srgbClr val="2A78AA"/>
                </a:solidFill>
              </a:rPr>
              <a:t> ont été développés en Python.</a:t>
            </a:r>
            <a:endParaRPr>
              <a:solidFill>
                <a:srgbClr val="2A78AA"/>
              </a:solidFill>
            </a:endParaRPr>
          </a:p>
          <a:p>
            <a:pPr indent="0" lvl="0" marL="0" rtl="0" algn="l">
              <a:spcBef>
                <a:spcPts val="500"/>
              </a:spcBef>
              <a:spcAft>
                <a:spcPts val="0"/>
              </a:spcAft>
              <a:buNone/>
            </a:pPr>
            <a:r>
              <a:t/>
            </a:r>
            <a:endParaRPr i="1">
              <a:solidFill>
                <a:srgbClr val="2A78AA"/>
              </a:solidFill>
            </a:endParaRPr>
          </a:p>
          <a:p>
            <a:pPr indent="-381000" lvl="0" marL="457200" rtl="0" algn="l">
              <a:spcBef>
                <a:spcPts val="500"/>
              </a:spcBef>
              <a:spcAft>
                <a:spcPts val="0"/>
              </a:spcAft>
              <a:buClr>
                <a:srgbClr val="2A78AA"/>
              </a:buClr>
              <a:buSzPts val="2400"/>
              <a:buChar char="●"/>
            </a:pPr>
            <a:r>
              <a:rPr lang="fr-FR">
                <a:solidFill>
                  <a:srgbClr val="2A78AA"/>
                </a:solidFill>
              </a:rPr>
              <a:t>Rappel des bases si nécessaires -&gt;  Notebook  </a:t>
            </a:r>
            <a:r>
              <a:rPr i="1" lang="fr-FR">
                <a:solidFill>
                  <a:srgbClr val="2A78AA"/>
                </a:solidFill>
              </a:rPr>
              <a:t>Python_basics</a:t>
            </a:r>
            <a:endParaRPr i="1">
              <a:solidFill>
                <a:srgbClr val="2A78AA"/>
              </a:solidFill>
            </a:endParaRPr>
          </a:p>
          <a:p>
            <a:pPr indent="-381000" lvl="0" marL="457200" rtl="0" algn="l">
              <a:spcBef>
                <a:spcPts val="0"/>
              </a:spcBef>
              <a:spcAft>
                <a:spcPts val="0"/>
              </a:spcAft>
              <a:buClr>
                <a:srgbClr val="2A78AA"/>
              </a:buClr>
              <a:buSzPts val="2400"/>
              <a:buChar char="●"/>
            </a:pPr>
            <a:r>
              <a:rPr lang="fr-FR">
                <a:solidFill>
                  <a:srgbClr val="2A78AA"/>
                </a:solidFill>
              </a:rPr>
              <a:t>Définition des fonctions, module, librairies…</a:t>
            </a:r>
            <a:endParaRPr>
              <a:solidFill>
                <a:srgbClr val="2A78AA"/>
              </a:solidFill>
            </a:endParaRPr>
          </a:p>
        </p:txBody>
      </p:sp>
      <p:pic>
        <p:nvPicPr>
          <p:cNvPr id="152" name="Google Shape;152;p21"/>
          <p:cNvPicPr preferRelativeResize="0"/>
          <p:nvPr/>
        </p:nvPicPr>
        <p:blipFill>
          <a:blip r:embed="rId3">
            <a:alphaModFix/>
          </a:blip>
          <a:stretch>
            <a:fillRect/>
          </a:stretch>
        </p:blipFill>
        <p:spPr>
          <a:xfrm>
            <a:off x="10106688" y="944412"/>
            <a:ext cx="1195024" cy="1311575"/>
          </a:xfrm>
          <a:prstGeom prst="rect">
            <a:avLst/>
          </a:prstGeom>
          <a:noFill/>
          <a:ln>
            <a:noFill/>
          </a:ln>
        </p:spPr>
      </p:pic>
      <p:pic>
        <p:nvPicPr>
          <p:cNvPr id="153" name="Google Shape;153;p21"/>
          <p:cNvPicPr preferRelativeResize="0"/>
          <p:nvPr/>
        </p:nvPicPr>
        <p:blipFill>
          <a:blip r:embed="rId4">
            <a:alphaModFix/>
          </a:blip>
          <a:stretch>
            <a:fillRect/>
          </a:stretch>
        </p:blipFill>
        <p:spPr>
          <a:xfrm>
            <a:off x="1581125" y="3048000"/>
            <a:ext cx="8525575" cy="35174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1055440" y="-1"/>
            <a:ext cx="10081200" cy="702000"/>
          </a:xfrm>
          <a:prstGeom prst="rect">
            <a:avLst/>
          </a:prstGeom>
        </p:spPr>
        <p:txBody>
          <a:bodyPr anchorCtr="0" anchor="b" bIns="45700" lIns="0" spcFirstLastPara="1" rIns="0" wrap="square" tIns="45700">
            <a:normAutofit/>
          </a:bodyPr>
          <a:lstStyle/>
          <a:p>
            <a:pPr indent="0" lvl="0" marL="0" rtl="0" algn="l">
              <a:spcBef>
                <a:spcPts val="0"/>
              </a:spcBef>
              <a:spcAft>
                <a:spcPts val="0"/>
              </a:spcAft>
              <a:buNone/>
            </a:pPr>
            <a:r>
              <a:rPr lang="fr-FR"/>
              <a:t>De nombreuses librairies</a:t>
            </a:r>
            <a:endParaRPr/>
          </a:p>
        </p:txBody>
      </p:sp>
      <p:sp>
        <p:nvSpPr>
          <p:cNvPr id="160" name="Google Shape;160;p22"/>
          <p:cNvSpPr txBox="1"/>
          <p:nvPr>
            <p:ph idx="1" type="body"/>
          </p:nvPr>
        </p:nvSpPr>
        <p:spPr>
          <a:xfrm>
            <a:off x="479376" y="980728"/>
            <a:ext cx="11136900" cy="5688300"/>
          </a:xfrm>
          <a:prstGeom prst="rect">
            <a:avLst/>
          </a:prstGeom>
        </p:spPr>
        <p:txBody>
          <a:bodyPr anchorCtr="0" anchor="t" bIns="45700" lIns="0" spcFirstLastPara="1" rIns="0" wrap="square" tIns="45700">
            <a:normAutofit/>
          </a:bodyPr>
          <a:lstStyle/>
          <a:p>
            <a:pPr indent="-381000" lvl="0" marL="457200" rtl="0" algn="l">
              <a:spcBef>
                <a:spcPts val="500"/>
              </a:spcBef>
              <a:spcAft>
                <a:spcPts val="0"/>
              </a:spcAft>
              <a:buClr>
                <a:srgbClr val="2A78AA"/>
              </a:buClr>
              <a:buSzPts val="2400"/>
              <a:buChar char="•"/>
            </a:pPr>
            <a:r>
              <a:rPr lang="fr-FR">
                <a:solidFill>
                  <a:srgbClr val="2A78AA"/>
                </a:solidFill>
              </a:rPr>
              <a:t>Numpy, Pandas, Xarray…</a:t>
            </a:r>
            <a:endParaRPr>
              <a:solidFill>
                <a:srgbClr val="2A78AA"/>
              </a:solidFill>
            </a:endParaRPr>
          </a:p>
          <a:p>
            <a:pPr indent="0" lvl="0" marL="0" rtl="0" algn="l">
              <a:spcBef>
                <a:spcPts val="500"/>
              </a:spcBef>
              <a:spcAft>
                <a:spcPts val="0"/>
              </a:spcAft>
              <a:buNone/>
            </a:pPr>
            <a:r>
              <a:t/>
            </a:r>
            <a:endParaRPr>
              <a:solidFill>
                <a:srgbClr val="2A78AA"/>
              </a:solidFill>
            </a:endParaRPr>
          </a:p>
          <a:p>
            <a:pPr indent="0" lvl="0" marL="0" rtl="0" algn="l">
              <a:spcBef>
                <a:spcPts val="500"/>
              </a:spcBef>
              <a:spcAft>
                <a:spcPts val="0"/>
              </a:spcAft>
              <a:buNone/>
            </a:pPr>
            <a:r>
              <a:rPr lang="fr-FR">
                <a:solidFill>
                  <a:srgbClr val="2A78AA"/>
                </a:solidFill>
              </a:rPr>
              <a:t>Ce sont les </a:t>
            </a:r>
            <a:r>
              <a:rPr lang="fr-FR">
                <a:solidFill>
                  <a:srgbClr val="2A78AA"/>
                </a:solidFill>
              </a:rPr>
              <a:t>librairies</a:t>
            </a:r>
            <a:r>
              <a:rPr lang="fr-FR">
                <a:solidFill>
                  <a:srgbClr val="2A78AA"/>
                </a:solidFill>
              </a:rPr>
              <a:t> essentielles en </a:t>
            </a:r>
            <a:r>
              <a:rPr i="1" lang="fr-FR">
                <a:solidFill>
                  <a:srgbClr val="2A78AA"/>
                </a:solidFill>
              </a:rPr>
              <a:t>Data Science</a:t>
            </a:r>
            <a:r>
              <a:rPr lang="fr-FR">
                <a:solidFill>
                  <a:srgbClr val="2A78AA"/>
                </a:solidFill>
              </a:rPr>
              <a:t> et particulièrement dans le domaine de la météo et du climat.</a:t>
            </a:r>
            <a:endParaRPr>
              <a:solidFill>
                <a:srgbClr val="2A78AA"/>
              </a:solidFill>
            </a:endParaRPr>
          </a:p>
          <a:p>
            <a:pPr indent="0" lvl="0" marL="0" rtl="0" algn="l">
              <a:spcBef>
                <a:spcPts val="500"/>
              </a:spcBef>
              <a:spcAft>
                <a:spcPts val="0"/>
              </a:spcAft>
              <a:buNone/>
            </a:pPr>
            <a:r>
              <a:t/>
            </a:r>
            <a:endParaRPr>
              <a:solidFill>
                <a:srgbClr val="2A78AA"/>
              </a:solidFill>
            </a:endParaRPr>
          </a:p>
          <a:p>
            <a:pPr indent="0" lvl="0" marL="0" rtl="0" algn="l">
              <a:spcBef>
                <a:spcPts val="500"/>
              </a:spcBef>
              <a:spcAft>
                <a:spcPts val="0"/>
              </a:spcAft>
              <a:buNone/>
            </a:pPr>
            <a:r>
              <a:rPr lang="fr-FR">
                <a:solidFill>
                  <a:srgbClr val="2A78AA"/>
                </a:solidFill>
              </a:rPr>
              <a:t>Pandas : Très utile pour traiter des tableaux (.csv)</a:t>
            </a:r>
            <a:endParaRPr>
              <a:solidFill>
                <a:srgbClr val="2A78AA"/>
              </a:solidFill>
            </a:endParaRPr>
          </a:p>
          <a:p>
            <a:pPr indent="0" lvl="0" marL="0" rtl="0" algn="l">
              <a:spcBef>
                <a:spcPts val="500"/>
              </a:spcBef>
              <a:spcAft>
                <a:spcPts val="0"/>
              </a:spcAft>
              <a:buNone/>
            </a:pPr>
            <a:r>
              <a:t/>
            </a:r>
            <a:endParaRPr>
              <a:solidFill>
                <a:srgbClr val="2A78AA"/>
              </a:solidFill>
            </a:endParaRPr>
          </a:p>
          <a:p>
            <a:pPr indent="0" lvl="0" marL="0" rtl="0" algn="l">
              <a:spcBef>
                <a:spcPts val="500"/>
              </a:spcBef>
              <a:spcAft>
                <a:spcPts val="0"/>
              </a:spcAft>
              <a:buNone/>
            </a:pPr>
            <a:r>
              <a:rPr lang="fr-FR">
                <a:solidFill>
                  <a:srgbClr val="2A78AA"/>
                </a:solidFill>
              </a:rPr>
              <a:t>Xarray : l’outil indispensable pour traiter des fichiers NetCDF. Voyons un exemple concret avec des données ERA5-Land.</a:t>
            </a:r>
            <a:endParaRPr>
              <a:solidFill>
                <a:srgbClr val="2A78AA"/>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1055440" y="-1"/>
            <a:ext cx="10081200" cy="702000"/>
          </a:xfrm>
          <a:prstGeom prst="rect">
            <a:avLst/>
          </a:prstGeom>
        </p:spPr>
        <p:txBody>
          <a:bodyPr anchorCtr="0" anchor="b" bIns="45700" lIns="0" spcFirstLastPara="1" rIns="0" wrap="square" tIns="45700">
            <a:normAutofit/>
          </a:bodyPr>
          <a:lstStyle/>
          <a:p>
            <a:pPr indent="0" lvl="0" marL="0" rtl="0" algn="l">
              <a:spcBef>
                <a:spcPts val="0"/>
              </a:spcBef>
              <a:spcAft>
                <a:spcPts val="0"/>
              </a:spcAft>
              <a:buNone/>
            </a:pPr>
            <a:r>
              <a:rPr lang="fr-FR"/>
              <a:t>Bonnes pratiques en Python</a:t>
            </a:r>
            <a:endParaRPr/>
          </a:p>
        </p:txBody>
      </p:sp>
      <p:sp>
        <p:nvSpPr>
          <p:cNvPr id="167" name="Google Shape;167;p23"/>
          <p:cNvSpPr txBox="1"/>
          <p:nvPr>
            <p:ph idx="1" type="body"/>
          </p:nvPr>
        </p:nvSpPr>
        <p:spPr>
          <a:xfrm>
            <a:off x="479376" y="980728"/>
            <a:ext cx="11136900" cy="5688300"/>
          </a:xfrm>
          <a:prstGeom prst="rect">
            <a:avLst/>
          </a:prstGeom>
        </p:spPr>
        <p:txBody>
          <a:bodyPr anchorCtr="0" anchor="t" bIns="45700" lIns="0" spcFirstLastPara="1" rIns="0" wrap="square" tIns="45700">
            <a:normAutofit/>
          </a:bodyPr>
          <a:lstStyle/>
          <a:p>
            <a:pPr indent="0" lvl="0" marL="0" rtl="0" algn="l">
              <a:spcBef>
                <a:spcPts val="500"/>
              </a:spcBef>
              <a:spcAft>
                <a:spcPts val="0"/>
              </a:spcAft>
              <a:buNone/>
            </a:pPr>
            <a:r>
              <a:rPr lang="fr-FR">
                <a:solidFill>
                  <a:srgbClr val="2A78AA"/>
                </a:solidFill>
              </a:rPr>
              <a:t>Un code doit être commenté et structuré.</a:t>
            </a:r>
            <a:endParaRPr>
              <a:solidFill>
                <a:srgbClr val="2A78AA"/>
              </a:solidFill>
            </a:endParaRPr>
          </a:p>
          <a:p>
            <a:pPr indent="0" lvl="0" marL="0" rtl="0" algn="l">
              <a:spcBef>
                <a:spcPts val="500"/>
              </a:spcBef>
              <a:spcAft>
                <a:spcPts val="0"/>
              </a:spcAft>
              <a:buNone/>
            </a:pPr>
            <a:r>
              <a:rPr lang="fr-FR">
                <a:solidFill>
                  <a:srgbClr val="2A78AA"/>
                </a:solidFill>
              </a:rPr>
              <a:t>Respecter au possible les conventions (PEP 8…).</a:t>
            </a:r>
            <a:endParaRPr>
              <a:solidFill>
                <a:srgbClr val="2A78AA"/>
              </a:solidFill>
            </a:endParaRPr>
          </a:p>
          <a:p>
            <a:pPr indent="0" lvl="0" marL="0" rtl="0" algn="l">
              <a:spcBef>
                <a:spcPts val="500"/>
              </a:spcBef>
              <a:spcAft>
                <a:spcPts val="0"/>
              </a:spcAft>
              <a:buNone/>
            </a:pPr>
            <a:r>
              <a:t/>
            </a:r>
            <a:endParaRPr>
              <a:solidFill>
                <a:srgbClr val="2A78AA"/>
              </a:solidFill>
            </a:endParaRPr>
          </a:p>
          <a:p>
            <a:pPr indent="0" lvl="0" marL="0" rtl="0" algn="just">
              <a:spcBef>
                <a:spcPts val="500"/>
              </a:spcBef>
              <a:spcAft>
                <a:spcPts val="0"/>
              </a:spcAft>
              <a:buNone/>
            </a:pPr>
            <a:r>
              <a:rPr lang="fr-FR">
                <a:solidFill>
                  <a:srgbClr val="2A78AA"/>
                </a:solidFill>
              </a:rPr>
              <a:t>PEP8 est une convention qui définit les bonnes pratiques pour rendre le code plus lisible et maintenable, en proposant des règles pour l'indentation, les noms de variables, la longueur des lignes, etc.</a:t>
            </a:r>
            <a:endParaRPr>
              <a:solidFill>
                <a:srgbClr val="2A78AA"/>
              </a:solidFill>
            </a:endParaRPr>
          </a:p>
          <a:p>
            <a:pPr indent="0" lvl="0" marL="0" rtl="0" algn="l">
              <a:spcBef>
                <a:spcPts val="500"/>
              </a:spcBef>
              <a:spcAft>
                <a:spcPts val="0"/>
              </a:spcAft>
              <a:buNone/>
            </a:pPr>
            <a:r>
              <a:t/>
            </a:r>
            <a:endParaRPr>
              <a:solidFill>
                <a:srgbClr val="2A78AA"/>
              </a:solidFill>
            </a:endParaRPr>
          </a:p>
          <a:p>
            <a:pPr indent="0" lvl="0" marL="0" rtl="0" algn="l">
              <a:spcBef>
                <a:spcPts val="500"/>
              </a:spcBef>
              <a:spcAft>
                <a:spcPts val="0"/>
              </a:spcAft>
              <a:buNone/>
            </a:pPr>
            <a:r>
              <a:rPr lang="fr-FR">
                <a:solidFill>
                  <a:srgbClr val="2A78AA"/>
                </a:solidFill>
              </a:rPr>
              <a:t>Pourquoi ? Besoin de lisibilité et de reproductibilité. Pensez à ceux qui iront lirent votre code !</a:t>
            </a:r>
            <a:endParaRPr>
              <a:solidFill>
                <a:srgbClr val="2A78AA"/>
              </a:solidFill>
            </a:endParaRPr>
          </a:p>
        </p:txBody>
      </p:sp>
      <p:pic>
        <p:nvPicPr>
          <p:cNvPr id="168" name="Google Shape;168;p23"/>
          <p:cNvPicPr preferRelativeResize="0"/>
          <p:nvPr/>
        </p:nvPicPr>
        <p:blipFill>
          <a:blip r:embed="rId3">
            <a:alphaModFix/>
          </a:blip>
          <a:stretch>
            <a:fillRect/>
          </a:stretch>
        </p:blipFill>
        <p:spPr>
          <a:xfrm>
            <a:off x="8486375" y="863300"/>
            <a:ext cx="2086800" cy="1173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1055440" y="-1"/>
            <a:ext cx="10081200" cy="702000"/>
          </a:xfrm>
          <a:prstGeom prst="rect">
            <a:avLst/>
          </a:prstGeom>
        </p:spPr>
        <p:txBody>
          <a:bodyPr anchorCtr="0" anchor="b" bIns="45700" lIns="0" spcFirstLastPara="1" rIns="0" wrap="square" tIns="45700">
            <a:normAutofit/>
          </a:bodyPr>
          <a:lstStyle/>
          <a:p>
            <a:pPr indent="0" lvl="0" marL="0" rtl="0" algn="l">
              <a:spcBef>
                <a:spcPts val="0"/>
              </a:spcBef>
              <a:spcAft>
                <a:spcPts val="0"/>
              </a:spcAft>
              <a:buNone/>
            </a:pPr>
            <a:r>
              <a:rPr lang="fr-FR"/>
              <a:t>Tester son code</a:t>
            </a:r>
            <a:endParaRPr/>
          </a:p>
        </p:txBody>
      </p:sp>
      <p:sp>
        <p:nvSpPr>
          <p:cNvPr id="175" name="Google Shape;175;p24"/>
          <p:cNvSpPr txBox="1"/>
          <p:nvPr>
            <p:ph idx="1" type="body"/>
          </p:nvPr>
        </p:nvSpPr>
        <p:spPr>
          <a:xfrm>
            <a:off x="599501" y="854628"/>
            <a:ext cx="11136900" cy="5688300"/>
          </a:xfrm>
          <a:prstGeom prst="rect">
            <a:avLst/>
          </a:prstGeom>
        </p:spPr>
        <p:txBody>
          <a:bodyPr anchorCtr="0" anchor="t" bIns="45700" lIns="0" spcFirstLastPara="1" rIns="0" wrap="square" tIns="45700">
            <a:normAutofit/>
          </a:bodyPr>
          <a:lstStyle/>
          <a:p>
            <a:pPr indent="0" lvl="0" marL="0" rtl="0" algn="l">
              <a:spcBef>
                <a:spcPts val="500"/>
              </a:spcBef>
              <a:spcAft>
                <a:spcPts val="0"/>
              </a:spcAft>
              <a:buNone/>
            </a:pPr>
            <a:r>
              <a:rPr lang="fr-FR">
                <a:solidFill>
                  <a:srgbClr val="2A78AA"/>
                </a:solidFill>
              </a:rPr>
              <a:t>Les tests unitaires : pourquoi faire ?</a:t>
            </a:r>
            <a:endParaRPr>
              <a:solidFill>
                <a:srgbClr val="2A78AA"/>
              </a:solidFill>
            </a:endParaRPr>
          </a:p>
          <a:p>
            <a:pPr indent="0" lvl="0" marL="0" rtl="0" algn="l">
              <a:spcBef>
                <a:spcPts val="500"/>
              </a:spcBef>
              <a:spcAft>
                <a:spcPts val="0"/>
              </a:spcAft>
              <a:buNone/>
            </a:pPr>
            <a:r>
              <a:t/>
            </a:r>
            <a:endParaRPr>
              <a:solidFill>
                <a:srgbClr val="2A78AA"/>
              </a:solidFill>
            </a:endParaRPr>
          </a:p>
          <a:p>
            <a:pPr indent="-381000" lvl="0" marL="457200" rtl="0" algn="l">
              <a:spcBef>
                <a:spcPts val="500"/>
              </a:spcBef>
              <a:spcAft>
                <a:spcPts val="0"/>
              </a:spcAft>
              <a:buClr>
                <a:srgbClr val="2A78AA"/>
              </a:buClr>
              <a:buSzPts val="2400"/>
              <a:buChar char="•"/>
            </a:pPr>
            <a:r>
              <a:rPr lang="fr-FR">
                <a:solidFill>
                  <a:srgbClr val="2A78AA"/>
                </a:solidFill>
              </a:rPr>
              <a:t>Indispensable dans une approche </a:t>
            </a:r>
            <a:r>
              <a:rPr lang="fr-FR">
                <a:solidFill>
                  <a:srgbClr val="2A78AA"/>
                </a:solidFill>
              </a:rPr>
              <a:t>d'</a:t>
            </a:r>
            <a:r>
              <a:rPr i="1" lang="fr-FR">
                <a:solidFill>
                  <a:srgbClr val="2A78AA"/>
                </a:solidFill>
              </a:rPr>
              <a:t>industrialisation</a:t>
            </a:r>
            <a:r>
              <a:rPr lang="fr-FR">
                <a:solidFill>
                  <a:srgbClr val="2A78AA"/>
                </a:solidFill>
              </a:rPr>
              <a:t> du code.</a:t>
            </a:r>
            <a:endParaRPr>
              <a:solidFill>
                <a:srgbClr val="2A78AA"/>
              </a:solidFill>
            </a:endParaRPr>
          </a:p>
          <a:p>
            <a:pPr indent="-381000" lvl="0" marL="457200" rtl="0" algn="l">
              <a:spcBef>
                <a:spcPts val="0"/>
              </a:spcBef>
              <a:spcAft>
                <a:spcPts val="0"/>
              </a:spcAft>
              <a:buClr>
                <a:srgbClr val="2A78AA"/>
              </a:buClr>
              <a:buSzPts val="2400"/>
              <a:buChar char="•"/>
            </a:pPr>
            <a:r>
              <a:rPr lang="fr-FR">
                <a:solidFill>
                  <a:srgbClr val="2A78AA"/>
                </a:solidFill>
              </a:rPr>
              <a:t>Notion de </a:t>
            </a:r>
            <a:r>
              <a:rPr b="1" lang="fr-FR" sz="2300">
                <a:solidFill>
                  <a:srgbClr val="2A78AA"/>
                </a:solidFill>
              </a:rPr>
              <a:t>CI/CD.</a:t>
            </a:r>
            <a:endParaRPr b="1" sz="2300">
              <a:solidFill>
                <a:srgbClr val="2A78AA"/>
              </a:solidFill>
            </a:endParaRPr>
          </a:p>
          <a:p>
            <a:pPr indent="-381000" lvl="0" marL="457200" rtl="0" algn="l">
              <a:spcBef>
                <a:spcPts val="0"/>
              </a:spcBef>
              <a:spcAft>
                <a:spcPts val="0"/>
              </a:spcAft>
              <a:buClr>
                <a:srgbClr val="2A78AA"/>
              </a:buClr>
              <a:buSzPts val="2400"/>
              <a:buChar char="•"/>
            </a:pPr>
            <a:r>
              <a:rPr lang="fr-FR" sz="2300">
                <a:solidFill>
                  <a:srgbClr val="2A78AA"/>
                </a:solidFill>
              </a:rPr>
              <a:t>Étroitement lié au versionnement de code avec l’outil Git (GitLab/GitHub).</a:t>
            </a:r>
            <a:endParaRPr sz="2300">
              <a:solidFill>
                <a:srgbClr val="2A78AA"/>
              </a:solidFill>
            </a:endParaRPr>
          </a:p>
          <a:p>
            <a:pPr indent="0" lvl="0" marL="0" rtl="0" algn="l">
              <a:spcBef>
                <a:spcPts val="500"/>
              </a:spcBef>
              <a:spcAft>
                <a:spcPts val="0"/>
              </a:spcAft>
              <a:buNone/>
            </a:pPr>
            <a:r>
              <a:t/>
            </a:r>
            <a:endParaRPr sz="2300">
              <a:solidFill>
                <a:srgbClr val="000000"/>
              </a:solidFill>
            </a:endParaRPr>
          </a:p>
          <a:p>
            <a:pPr indent="0" lvl="0" marL="0" rtl="0" algn="l">
              <a:spcBef>
                <a:spcPts val="500"/>
              </a:spcBef>
              <a:spcAft>
                <a:spcPts val="0"/>
              </a:spcAft>
              <a:buNone/>
            </a:pPr>
            <a:r>
              <a:rPr lang="fr-FR" sz="2300">
                <a:solidFill>
                  <a:srgbClr val="2A78AA"/>
                </a:solidFill>
              </a:rPr>
              <a:t>On peut citer les librairies pytest ou unittest. Regardons des exemples ensemble !</a:t>
            </a:r>
            <a:endParaRPr sz="2300">
              <a:solidFill>
                <a:srgbClr val="2A78AA"/>
              </a:solidFill>
            </a:endParaRPr>
          </a:p>
        </p:txBody>
      </p:sp>
      <p:pic>
        <p:nvPicPr>
          <p:cNvPr id="176" name="Google Shape;176;p24"/>
          <p:cNvPicPr preferRelativeResize="0"/>
          <p:nvPr/>
        </p:nvPicPr>
        <p:blipFill>
          <a:blip r:embed="rId3">
            <a:alphaModFix/>
          </a:blip>
          <a:stretch>
            <a:fillRect/>
          </a:stretch>
        </p:blipFill>
        <p:spPr>
          <a:xfrm>
            <a:off x="9621999" y="854624"/>
            <a:ext cx="1590825" cy="1590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1055440" y="-1"/>
            <a:ext cx="10081200" cy="702000"/>
          </a:xfrm>
          <a:prstGeom prst="rect">
            <a:avLst/>
          </a:prstGeom>
        </p:spPr>
        <p:txBody>
          <a:bodyPr anchorCtr="0" anchor="b" bIns="45700" lIns="0" spcFirstLastPara="1" rIns="0" wrap="square" tIns="45700">
            <a:normAutofit/>
          </a:bodyPr>
          <a:lstStyle/>
          <a:p>
            <a:pPr indent="0" lvl="0" marL="0" rtl="0" algn="l">
              <a:spcBef>
                <a:spcPts val="0"/>
              </a:spcBef>
              <a:spcAft>
                <a:spcPts val="0"/>
              </a:spcAft>
              <a:buNone/>
            </a:pPr>
            <a:r>
              <a:rPr lang="fr-FR"/>
              <a:t>2.3 Des packages versionnés sur GitLab</a:t>
            </a:r>
            <a:endParaRPr/>
          </a:p>
        </p:txBody>
      </p:sp>
      <p:sp>
        <p:nvSpPr>
          <p:cNvPr id="183" name="Google Shape;183;p25"/>
          <p:cNvSpPr txBox="1"/>
          <p:nvPr>
            <p:ph idx="1" type="body"/>
          </p:nvPr>
        </p:nvSpPr>
        <p:spPr>
          <a:xfrm>
            <a:off x="479376" y="980728"/>
            <a:ext cx="11136900" cy="5688300"/>
          </a:xfrm>
          <a:prstGeom prst="rect">
            <a:avLst/>
          </a:prstGeom>
        </p:spPr>
        <p:txBody>
          <a:bodyPr anchorCtr="0" anchor="t" bIns="45700" lIns="0" spcFirstLastPara="1" rIns="0" wrap="square" tIns="45700">
            <a:normAutofit/>
          </a:bodyPr>
          <a:lstStyle/>
          <a:p>
            <a:pPr indent="0" lvl="0" marL="0" rtl="0" algn="l">
              <a:spcBef>
                <a:spcPts val="500"/>
              </a:spcBef>
              <a:spcAft>
                <a:spcPts val="0"/>
              </a:spcAft>
              <a:buNone/>
            </a:pPr>
            <a:r>
              <a:t/>
            </a:r>
            <a:endParaRPr/>
          </a:p>
        </p:txBody>
      </p:sp>
      <p:pic>
        <p:nvPicPr>
          <p:cNvPr id="184" name="Google Shape;184;p25"/>
          <p:cNvPicPr preferRelativeResize="0"/>
          <p:nvPr/>
        </p:nvPicPr>
        <p:blipFill>
          <a:blip r:embed="rId3">
            <a:alphaModFix/>
          </a:blip>
          <a:stretch>
            <a:fillRect/>
          </a:stretch>
        </p:blipFill>
        <p:spPr>
          <a:xfrm>
            <a:off x="9370950" y="967750"/>
            <a:ext cx="2245326" cy="1264875"/>
          </a:xfrm>
          <a:prstGeom prst="rect">
            <a:avLst/>
          </a:prstGeom>
          <a:noFill/>
          <a:ln>
            <a:noFill/>
          </a:ln>
        </p:spPr>
      </p:pic>
      <p:pic>
        <p:nvPicPr>
          <p:cNvPr id="185" name="Google Shape;185;p25"/>
          <p:cNvPicPr preferRelativeResize="0"/>
          <p:nvPr/>
        </p:nvPicPr>
        <p:blipFill>
          <a:blip r:embed="rId4">
            <a:alphaModFix/>
          </a:blip>
          <a:stretch>
            <a:fillRect/>
          </a:stretch>
        </p:blipFill>
        <p:spPr>
          <a:xfrm>
            <a:off x="550325" y="1090699"/>
            <a:ext cx="8177925" cy="44674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6"/>
          <p:cNvSpPr txBox="1"/>
          <p:nvPr>
            <p:ph type="title"/>
          </p:nvPr>
        </p:nvSpPr>
        <p:spPr>
          <a:xfrm>
            <a:off x="2207568" y="1700808"/>
            <a:ext cx="9094500" cy="1300800"/>
          </a:xfrm>
          <a:prstGeom prst="rect">
            <a:avLst/>
          </a:prstGeom>
        </p:spPr>
        <p:txBody>
          <a:bodyPr anchorCtr="0" anchor="b" bIns="45700" lIns="0" spcFirstLastPara="1" rIns="0" wrap="square" tIns="45700">
            <a:normAutofit/>
          </a:bodyPr>
          <a:lstStyle/>
          <a:p>
            <a:pPr indent="0" lvl="0" marL="0" rtl="0" algn="l">
              <a:spcBef>
                <a:spcPts val="0"/>
              </a:spcBef>
              <a:spcAft>
                <a:spcPts val="0"/>
              </a:spcAft>
              <a:buNone/>
            </a:pPr>
            <a:r>
              <a:rPr lang="fr-FR"/>
              <a:t>3 - </a:t>
            </a:r>
            <a:r>
              <a:rPr lang="fr-FR">
                <a:solidFill>
                  <a:schemeClr val="dk2"/>
                </a:solidFill>
              </a:rPr>
              <a:t>Calcul des indicateurs pour la filière du riz</a:t>
            </a:r>
            <a:endParaRPr sz="4200"/>
          </a:p>
        </p:txBody>
      </p:sp>
      <p:sp>
        <p:nvSpPr>
          <p:cNvPr id="192" name="Google Shape;192;p26"/>
          <p:cNvSpPr txBox="1"/>
          <p:nvPr>
            <p:ph idx="1" type="body"/>
          </p:nvPr>
        </p:nvSpPr>
        <p:spPr>
          <a:xfrm>
            <a:off x="2757028" y="3018875"/>
            <a:ext cx="8544900" cy="2688900"/>
          </a:xfrm>
          <a:prstGeom prst="rect">
            <a:avLst/>
          </a:prstGeom>
        </p:spPr>
        <p:txBody>
          <a:bodyPr anchorCtr="0" anchor="t" bIns="45700" lIns="0" spcFirstLastPara="1" rIns="0" wrap="square" tIns="45700">
            <a:normAutofit/>
          </a:bodyPr>
          <a:lstStyle/>
          <a:p>
            <a:pPr indent="-400050" lvl="0" marL="457200" rtl="0" algn="l">
              <a:spcBef>
                <a:spcPts val="500"/>
              </a:spcBef>
              <a:spcAft>
                <a:spcPts val="0"/>
              </a:spcAft>
              <a:buClr>
                <a:schemeClr val="accent5"/>
              </a:buClr>
              <a:buSzPts val="2700"/>
              <a:buChar char="●"/>
            </a:pPr>
            <a:r>
              <a:t/>
            </a:r>
            <a:endParaRPr i="1" sz="2700">
              <a:solidFill>
                <a:srgbClr val="2A78AA"/>
              </a:solidFill>
            </a:endParaRPr>
          </a:p>
          <a:p>
            <a:pPr indent="0" lvl="0" marL="0" rtl="0" algn="l">
              <a:spcBef>
                <a:spcPts val="5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7"/>
          <p:cNvSpPr txBox="1"/>
          <p:nvPr>
            <p:ph type="title"/>
          </p:nvPr>
        </p:nvSpPr>
        <p:spPr>
          <a:xfrm>
            <a:off x="1055440" y="-1"/>
            <a:ext cx="10081200" cy="702000"/>
          </a:xfrm>
          <a:prstGeom prst="rect">
            <a:avLst/>
          </a:prstGeom>
        </p:spPr>
        <p:txBody>
          <a:bodyPr anchorCtr="0" anchor="b" bIns="45700" lIns="0" spcFirstLastPara="1" rIns="0" wrap="square" tIns="45700">
            <a:normAutofit/>
          </a:bodyPr>
          <a:lstStyle/>
          <a:p>
            <a:pPr indent="0" lvl="0" marL="0" rtl="0" algn="l">
              <a:spcBef>
                <a:spcPts val="0"/>
              </a:spcBef>
              <a:spcAft>
                <a:spcPts val="0"/>
              </a:spcAft>
              <a:buNone/>
            </a:pPr>
            <a:r>
              <a:rPr lang="fr-FR"/>
              <a:t>Localisation des stations pilotes</a:t>
            </a:r>
            <a:endParaRPr/>
          </a:p>
        </p:txBody>
      </p:sp>
      <p:sp>
        <p:nvSpPr>
          <p:cNvPr id="199" name="Google Shape;199;p27"/>
          <p:cNvSpPr txBox="1"/>
          <p:nvPr>
            <p:ph idx="1" type="body"/>
          </p:nvPr>
        </p:nvSpPr>
        <p:spPr>
          <a:xfrm>
            <a:off x="479376" y="980728"/>
            <a:ext cx="11136900" cy="5688300"/>
          </a:xfrm>
          <a:prstGeom prst="rect">
            <a:avLst/>
          </a:prstGeom>
        </p:spPr>
        <p:txBody>
          <a:bodyPr anchorCtr="0" anchor="t" bIns="45700" lIns="0" spcFirstLastPara="1" rIns="0" wrap="square" tIns="45700">
            <a:normAutofit/>
          </a:bodyPr>
          <a:lstStyle/>
          <a:p>
            <a:pPr indent="0" lvl="0" marL="0" rtl="0" algn="l">
              <a:spcBef>
                <a:spcPts val="500"/>
              </a:spcBef>
              <a:spcAft>
                <a:spcPts val="0"/>
              </a:spcAft>
              <a:buNone/>
            </a:pPr>
            <a:r>
              <a:rPr lang="fr-FR" sz="1900">
                <a:solidFill>
                  <a:srgbClr val="2A78AA"/>
                </a:solidFill>
              </a:rPr>
              <a:t> 8 stations dans le NO de la CIV :</a:t>
            </a:r>
            <a:endParaRPr sz="1900">
              <a:solidFill>
                <a:srgbClr val="2A78AA"/>
              </a:solidFill>
            </a:endParaRPr>
          </a:p>
          <a:p>
            <a:pPr indent="0" lvl="0" marL="0" rtl="0" algn="l">
              <a:spcBef>
                <a:spcPts val="500"/>
              </a:spcBef>
              <a:spcAft>
                <a:spcPts val="0"/>
              </a:spcAft>
              <a:buNone/>
            </a:pPr>
            <a:r>
              <a:t/>
            </a:r>
            <a:endParaRPr sz="1900">
              <a:solidFill>
                <a:srgbClr val="2A78AA"/>
              </a:solidFill>
            </a:endParaRPr>
          </a:p>
          <a:p>
            <a:pPr indent="-349250" lvl="0" marL="457200" rtl="0" algn="l">
              <a:spcBef>
                <a:spcPts val="500"/>
              </a:spcBef>
              <a:spcAft>
                <a:spcPts val="0"/>
              </a:spcAft>
              <a:buClr>
                <a:srgbClr val="2A78AA"/>
              </a:buClr>
              <a:buSzPts val="1900"/>
              <a:buChar char="•"/>
            </a:pPr>
            <a:r>
              <a:rPr lang="fr-FR" sz="1900">
                <a:solidFill>
                  <a:srgbClr val="2A78AA"/>
                </a:solidFill>
              </a:rPr>
              <a:t>Boundiali</a:t>
            </a:r>
            <a:endParaRPr sz="1900">
              <a:solidFill>
                <a:srgbClr val="2A78AA"/>
              </a:solidFill>
            </a:endParaRPr>
          </a:p>
          <a:p>
            <a:pPr indent="-349250" lvl="0" marL="457200" rtl="0" algn="l">
              <a:spcBef>
                <a:spcPts val="0"/>
              </a:spcBef>
              <a:spcAft>
                <a:spcPts val="0"/>
              </a:spcAft>
              <a:buClr>
                <a:srgbClr val="2A78AA"/>
              </a:buClr>
              <a:buSzPts val="1900"/>
              <a:buChar char="•"/>
            </a:pPr>
            <a:r>
              <a:rPr lang="fr-FR" sz="1900">
                <a:solidFill>
                  <a:srgbClr val="2A78AA"/>
                </a:solidFill>
              </a:rPr>
              <a:t>Dianra</a:t>
            </a:r>
            <a:endParaRPr sz="1900">
              <a:solidFill>
                <a:srgbClr val="2A78AA"/>
              </a:solidFill>
            </a:endParaRPr>
          </a:p>
          <a:p>
            <a:pPr indent="-349250" lvl="0" marL="457200" rtl="0" algn="l">
              <a:spcBef>
                <a:spcPts val="0"/>
              </a:spcBef>
              <a:spcAft>
                <a:spcPts val="0"/>
              </a:spcAft>
              <a:buClr>
                <a:srgbClr val="2A78AA"/>
              </a:buClr>
              <a:buSzPts val="1900"/>
              <a:buChar char="•"/>
            </a:pPr>
            <a:r>
              <a:rPr lang="fr-FR" sz="1900">
                <a:solidFill>
                  <a:srgbClr val="2A78AA"/>
                </a:solidFill>
              </a:rPr>
              <a:t>Korhogo</a:t>
            </a:r>
            <a:endParaRPr sz="1900">
              <a:solidFill>
                <a:srgbClr val="2A78AA"/>
              </a:solidFill>
            </a:endParaRPr>
          </a:p>
          <a:p>
            <a:pPr indent="-349250" lvl="0" marL="457200" rtl="0" algn="l">
              <a:spcBef>
                <a:spcPts val="0"/>
              </a:spcBef>
              <a:spcAft>
                <a:spcPts val="0"/>
              </a:spcAft>
              <a:buClr>
                <a:srgbClr val="2A78AA"/>
              </a:buClr>
              <a:buSzPts val="1900"/>
              <a:buChar char="•"/>
            </a:pPr>
            <a:r>
              <a:rPr lang="fr-FR" sz="1900">
                <a:solidFill>
                  <a:srgbClr val="2A78AA"/>
                </a:solidFill>
              </a:rPr>
              <a:t>Mbengué</a:t>
            </a:r>
            <a:endParaRPr sz="1900">
              <a:solidFill>
                <a:srgbClr val="2A78AA"/>
              </a:solidFill>
            </a:endParaRPr>
          </a:p>
          <a:p>
            <a:pPr indent="-349250" lvl="0" marL="457200" rtl="0" algn="l">
              <a:spcBef>
                <a:spcPts val="0"/>
              </a:spcBef>
              <a:spcAft>
                <a:spcPts val="0"/>
              </a:spcAft>
              <a:buClr>
                <a:srgbClr val="2A78AA"/>
              </a:buClr>
              <a:buSzPts val="1900"/>
              <a:buChar char="•"/>
            </a:pPr>
            <a:r>
              <a:rPr lang="fr-FR" sz="1900">
                <a:solidFill>
                  <a:srgbClr val="2A78AA"/>
                </a:solidFill>
              </a:rPr>
              <a:t>Odienné</a:t>
            </a:r>
            <a:endParaRPr sz="1900">
              <a:solidFill>
                <a:srgbClr val="2A78AA"/>
              </a:solidFill>
            </a:endParaRPr>
          </a:p>
          <a:p>
            <a:pPr indent="-349250" lvl="0" marL="457200" rtl="0" algn="l">
              <a:spcBef>
                <a:spcPts val="0"/>
              </a:spcBef>
              <a:spcAft>
                <a:spcPts val="0"/>
              </a:spcAft>
              <a:buClr>
                <a:srgbClr val="2A78AA"/>
              </a:buClr>
              <a:buSzPts val="1900"/>
              <a:buChar char="•"/>
            </a:pPr>
            <a:r>
              <a:rPr lang="fr-FR" sz="1900">
                <a:solidFill>
                  <a:srgbClr val="2A78AA"/>
                </a:solidFill>
              </a:rPr>
              <a:t>Séguéla</a:t>
            </a:r>
            <a:endParaRPr sz="1900">
              <a:solidFill>
                <a:srgbClr val="2A78AA"/>
              </a:solidFill>
            </a:endParaRPr>
          </a:p>
          <a:p>
            <a:pPr indent="-349250" lvl="0" marL="457200" rtl="0" algn="l">
              <a:spcBef>
                <a:spcPts val="0"/>
              </a:spcBef>
              <a:spcAft>
                <a:spcPts val="0"/>
              </a:spcAft>
              <a:buClr>
                <a:srgbClr val="2A78AA"/>
              </a:buClr>
              <a:buSzPts val="1900"/>
              <a:buChar char="•"/>
            </a:pPr>
            <a:r>
              <a:rPr lang="fr-FR" sz="1900">
                <a:solidFill>
                  <a:srgbClr val="2A78AA"/>
                </a:solidFill>
              </a:rPr>
              <a:t>Touba</a:t>
            </a:r>
            <a:endParaRPr sz="1900">
              <a:solidFill>
                <a:srgbClr val="2A78AA"/>
              </a:solidFill>
            </a:endParaRPr>
          </a:p>
          <a:p>
            <a:pPr indent="0" lvl="0" marL="0" rtl="0" algn="l">
              <a:spcBef>
                <a:spcPts val="500"/>
              </a:spcBef>
              <a:spcAft>
                <a:spcPts val="0"/>
              </a:spcAft>
              <a:buNone/>
            </a:pPr>
            <a:r>
              <a:t/>
            </a:r>
            <a:endParaRPr sz="1900">
              <a:solidFill>
                <a:srgbClr val="2A78AA"/>
              </a:solidFill>
            </a:endParaRPr>
          </a:p>
          <a:p>
            <a:pPr indent="0" lvl="0" marL="0" rtl="0" algn="l">
              <a:spcBef>
                <a:spcPts val="500"/>
              </a:spcBef>
              <a:spcAft>
                <a:spcPts val="0"/>
              </a:spcAft>
              <a:buNone/>
            </a:pPr>
            <a:r>
              <a:rPr lang="fr-FR" sz="1600">
                <a:solidFill>
                  <a:srgbClr val="2A78AA"/>
                </a:solidFill>
              </a:rPr>
              <a:t>Nom des stations et lat/lon paramétrables dans fichier de config.</a:t>
            </a:r>
            <a:endParaRPr sz="1600">
              <a:solidFill>
                <a:srgbClr val="2A78AA"/>
              </a:solidFill>
            </a:endParaRPr>
          </a:p>
          <a:p>
            <a:pPr indent="0" lvl="0" marL="0" rtl="0" algn="l">
              <a:spcBef>
                <a:spcPts val="500"/>
              </a:spcBef>
              <a:spcAft>
                <a:spcPts val="0"/>
              </a:spcAft>
              <a:buNone/>
            </a:pPr>
            <a:r>
              <a:t/>
            </a:r>
            <a:endParaRPr/>
          </a:p>
        </p:txBody>
      </p:sp>
      <p:pic>
        <p:nvPicPr>
          <p:cNvPr id="200" name="Google Shape;200;p27"/>
          <p:cNvPicPr preferRelativeResize="0"/>
          <p:nvPr/>
        </p:nvPicPr>
        <p:blipFill>
          <a:blip r:embed="rId3">
            <a:alphaModFix/>
          </a:blip>
          <a:stretch>
            <a:fillRect/>
          </a:stretch>
        </p:blipFill>
        <p:spPr>
          <a:xfrm>
            <a:off x="6462850" y="980725"/>
            <a:ext cx="5273557" cy="51266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0"/>
          <p:cNvSpPr txBox="1"/>
          <p:nvPr>
            <p:ph type="title"/>
          </p:nvPr>
        </p:nvSpPr>
        <p:spPr>
          <a:xfrm>
            <a:off x="1727200" y="836712"/>
            <a:ext cx="8737600" cy="543353"/>
          </a:xfrm>
          <a:prstGeom prst="rect">
            <a:avLst/>
          </a:prstGeom>
          <a:noFill/>
          <a:ln>
            <a:noFill/>
          </a:ln>
        </p:spPr>
        <p:txBody>
          <a:bodyPr anchorCtr="0" anchor="ctr" bIns="45700" lIns="0" spcFirstLastPara="1" rIns="0" wrap="square" tIns="45700">
            <a:normAutofit/>
          </a:bodyPr>
          <a:lstStyle/>
          <a:p>
            <a:pPr indent="0" lvl="0" marL="0" rtl="0" algn="ctr">
              <a:lnSpc>
                <a:spcPct val="90000"/>
              </a:lnSpc>
              <a:spcBef>
                <a:spcPts val="0"/>
              </a:spcBef>
              <a:spcAft>
                <a:spcPts val="0"/>
              </a:spcAft>
              <a:buClr>
                <a:srgbClr val="58595B"/>
              </a:buClr>
              <a:buSzPts val="2800"/>
              <a:buFont typeface="Arial"/>
              <a:buNone/>
            </a:pPr>
            <a:r>
              <a:rPr lang="fr-FR"/>
              <a:t>SOMMAIRE</a:t>
            </a:r>
            <a:endParaRPr/>
          </a:p>
        </p:txBody>
      </p:sp>
      <p:sp>
        <p:nvSpPr>
          <p:cNvPr id="70" name="Google Shape;70;p10"/>
          <p:cNvSpPr txBox="1"/>
          <p:nvPr>
            <p:ph idx="1" type="body"/>
          </p:nvPr>
        </p:nvSpPr>
        <p:spPr>
          <a:xfrm>
            <a:off x="2250425" y="1772825"/>
            <a:ext cx="9390000" cy="4247100"/>
          </a:xfrm>
          <a:prstGeom prst="rect">
            <a:avLst/>
          </a:prstGeom>
          <a:noFill/>
          <a:ln>
            <a:noFill/>
          </a:ln>
        </p:spPr>
        <p:txBody>
          <a:bodyPr anchorCtr="0" anchor="t" bIns="45700" lIns="0" spcFirstLastPara="1" rIns="0" wrap="square" tIns="45700">
            <a:normAutofit lnSpcReduction="20000"/>
          </a:bodyPr>
          <a:lstStyle/>
          <a:p>
            <a:pPr indent="-457200" lvl="0" marL="457200" rtl="0" algn="l">
              <a:lnSpc>
                <a:spcPct val="100000"/>
              </a:lnSpc>
              <a:spcBef>
                <a:spcPts val="0"/>
              </a:spcBef>
              <a:spcAft>
                <a:spcPts val="0"/>
              </a:spcAft>
              <a:buClr>
                <a:srgbClr val="58595B"/>
              </a:buClr>
              <a:buSzPts val="2200"/>
              <a:buFont typeface="Arial"/>
              <a:buAutoNum type="arabicPeriod"/>
            </a:pPr>
            <a:r>
              <a:rPr lang="fr-FR"/>
              <a:t>Introduction</a:t>
            </a:r>
            <a:endParaRPr/>
          </a:p>
          <a:p>
            <a:pPr indent="-266700" lvl="1" marL="719137" rtl="0" algn="l">
              <a:lnSpc>
                <a:spcPct val="100000"/>
              </a:lnSpc>
              <a:spcBef>
                <a:spcPts val="500"/>
              </a:spcBef>
              <a:spcAft>
                <a:spcPts val="0"/>
              </a:spcAft>
              <a:buClr>
                <a:srgbClr val="2A78AA"/>
              </a:buClr>
              <a:buSzPts val="1800"/>
              <a:buChar char="•"/>
            </a:pPr>
            <a:r>
              <a:rPr lang="fr-FR"/>
              <a:t>1.1 Objectifs et contexte de la formation</a:t>
            </a:r>
            <a:endParaRPr/>
          </a:p>
          <a:p>
            <a:pPr indent="-266700" lvl="1" marL="719137" rtl="0" algn="l">
              <a:spcBef>
                <a:spcPts val="500"/>
              </a:spcBef>
              <a:spcAft>
                <a:spcPts val="0"/>
              </a:spcAft>
              <a:buSzPts val="1800"/>
              <a:buChar char="•"/>
            </a:pPr>
            <a:r>
              <a:rPr lang="fr-FR">
                <a:solidFill>
                  <a:schemeClr val="accent5"/>
                </a:solidFill>
              </a:rPr>
              <a:t>1.2 </a:t>
            </a:r>
            <a:r>
              <a:rPr lang="fr-FR">
                <a:solidFill>
                  <a:schemeClr val="accent5"/>
                </a:solidFill>
              </a:rPr>
              <a:t>Planning de la semaine</a:t>
            </a:r>
            <a:endParaRPr>
              <a:solidFill>
                <a:schemeClr val="accent5"/>
              </a:solidFill>
            </a:endParaRPr>
          </a:p>
          <a:p>
            <a:pPr indent="-266700" lvl="1" marL="719137" rtl="0" algn="l">
              <a:spcBef>
                <a:spcPts val="500"/>
              </a:spcBef>
              <a:spcAft>
                <a:spcPts val="0"/>
              </a:spcAft>
              <a:buClr>
                <a:schemeClr val="accent5"/>
              </a:buClr>
              <a:buSzPts val="1800"/>
              <a:buChar char="•"/>
            </a:pPr>
            <a:r>
              <a:rPr lang="fr-FR">
                <a:solidFill>
                  <a:schemeClr val="accent5"/>
                </a:solidFill>
              </a:rPr>
              <a:t>1.3 Questionnaire</a:t>
            </a:r>
            <a:endParaRPr>
              <a:solidFill>
                <a:schemeClr val="accent5"/>
              </a:solidFill>
            </a:endParaRPr>
          </a:p>
          <a:p>
            <a:pPr indent="-457200" lvl="0" marL="457200" rtl="0" algn="l">
              <a:lnSpc>
                <a:spcPct val="100000"/>
              </a:lnSpc>
              <a:spcBef>
                <a:spcPts val="500"/>
              </a:spcBef>
              <a:spcAft>
                <a:spcPts val="0"/>
              </a:spcAft>
              <a:buClr>
                <a:srgbClr val="58595B"/>
              </a:buClr>
              <a:buSzPts val="2200"/>
              <a:buFont typeface="Arial"/>
              <a:buAutoNum type="arabicPeriod"/>
            </a:pPr>
            <a:r>
              <a:rPr lang="fr-FR"/>
              <a:t>Présentation des outils de travail</a:t>
            </a:r>
            <a:endParaRPr/>
          </a:p>
          <a:p>
            <a:pPr indent="-266700" lvl="1" marL="719137" rtl="0" algn="l">
              <a:spcBef>
                <a:spcPts val="0"/>
              </a:spcBef>
              <a:spcAft>
                <a:spcPts val="0"/>
              </a:spcAft>
              <a:buClr>
                <a:schemeClr val="accent5"/>
              </a:buClr>
              <a:buSzPts val="1800"/>
              <a:buChar char="•"/>
            </a:pPr>
            <a:r>
              <a:rPr lang="fr-FR">
                <a:solidFill>
                  <a:schemeClr val="accent5"/>
                </a:solidFill>
              </a:rPr>
              <a:t>2.1 </a:t>
            </a:r>
            <a:r>
              <a:rPr lang="fr-FR" sz="1800">
                <a:solidFill>
                  <a:schemeClr val="accent5"/>
                </a:solidFill>
              </a:rPr>
              <a:t>CIPS-L</a:t>
            </a:r>
            <a:r>
              <a:rPr lang="fr-FR">
                <a:solidFill>
                  <a:schemeClr val="accent5"/>
                </a:solidFill>
              </a:rPr>
              <a:t>AB</a:t>
            </a:r>
            <a:endParaRPr/>
          </a:p>
          <a:p>
            <a:pPr indent="-266700" lvl="1" marL="719137" rtl="0" algn="l">
              <a:lnSpc>
                <a:spcPct val="100000"/>
              </a:lnSpc>
              <a:spcBef>
                <a:spcPts val="500"/>
              </a:spcBef>
              <a:spcAft>
                <a:spcPts val="0"/>
              </a:spcAft>
              <a:buClr>
                <a:srgbClr val="2A78AA"/>
              </a:buClr>
              <a:buSzPts val="1800"/>
              <a:buChar char="•"/>
            </a:pPr>
            <a:r>
              <a:rPr lang="fr-FR"/>
              <a:t>2.2 Python et ses librairies</a:t>
            </a:r>
            <a:endParaRPr/>
          </a:p>
          <a:p>
            <a:pPr indent="-266700" lvl="1" marL="719137" rtl="0" algn="l">
              <a:lnSpc>
                <a:spcPct val="100000"/>
              </a:lnSpc>
              <a:spcBef>
                <a:spcPts val="500"/>
              </a:spcBef>
              <a:spcAft>
                <a:spcPts val="0"/>
              </a:spcAft>
              <a:buClr>
                <a:srgbClr val="2A78AA"/>
              </a:buClr>
              <a:buSzPts val="1800"/>
              <a:buChar char="•"/>
            </a:pPr>
            <a:r>
              <a:rPr lang="fr-FR"/>
              <a:t>2.3 GitLab</a:t>
            </a:r>
            <a:endParaRPr/>
          </a:p>
          <a:p>
            <a:pPr indent="-457200" lvl="0" marL="457200" rtl="0" algn="l">
              <a:spcBef>
                <a:spcPts val="500"/>
              </a:spcBef>
              <a:spcAft>
                <a:spcPts val="0"/>
              </a:spcAft>
              <a:buClr>
                <a:schemeClr val="dk2"/>
              </a:buClr>
              <a:buSzPts val="2200"/>
              <a:buAutoNum type="arabicPeriod"/>
            </a:pPr>
            <a:r>
              <a:rPr lang="fr-FR">
                <a:solidFill>
                  <a:schemeClr val="dk2"/>
                </a:solidFill>
              </a:rPr>
              <a:t>Calcul</a:t>
            </a:r>
            <a:r>
              <a:rPr lang="fr-FR">
                <a:solidFill>
                  <a:schemeClr val="dk2"/>
                </a:solidFill>
              </a:rPr>
              <a:t> des indicateurs pour la filière du riz</a:t>
            </a:r>
            <a:endParaRPr>
              <a:solidFill>
                <a:schemeClr val="dk2"/>
              </a:solidFill>
            </a:endParaRPr>
          </a:p>
          <a:p>
            <a:pPr indent="-266700" lvl="1" marL="719137" rtl="0" algn="l">
              <a:spcBef>
                <a:spcPts val="500"/>
              </a:spcBef>
              <a:spcAft>
                <a:spcPts val="0"/>
              </a:spcAft>
              <a:buClr>
                <a:schemeClr val="accent5"/>
              </a:buClr>
              <a:buSzPts val="1800"/>
              <a:buChar char="•"/>
            </a:pPr>
            <a:r>
              <a:rPr lang="fr-FR">
                <a:solidFill>
                  <a:schemeClr val="accent5"/>
                </a:solidFill>
              </a:rPr>
              <a:t>3.1 Bases théoriques, définitions</a:t>
            </a:r>
            <a:endParaRPr>
              <a:solidFill>
                <a:schemeClr val="accent5"/>
              </a:solidFill>
            </a:endParaRPr>
          </a:p>
          <a:p>
            <a:pPr indent="-266700" lvl="1" marL="719137" rtl="0" algn="l">
              <a:spcBef>
                <a:spcPts val="500"/>
              </a:spcBef>
              <a:spcAft>
                <a:spcPts val="0"/>
              </a:spcAft>
              <a:buClr>
                <a:schemeClr val="accent5"/>
              </a:buClr>
              <a:buSzPts val="1800"/>
              <a:buChar char="•"/>
            </a:pPr>
            <a:r>
              <a:rPr lang="fr-FR">
                <a:solidFill>
                  <a:schemeClr val="accent5"/>
                </a:solidFill>
              </a:rPr>
              <a:t>3.1 Revue du code Python</a:t>
            </a:r>
            <a:endParaRPr>
              <a:solidFill>
                <a:schemeClr val="accent5"/>
              </a:solidFill>
            </a:endParaRPr>
          </a:p>
          <a:p>
            <a:pPr indent="-457200" lvl="0" marL="457200" rtl="0" algn="l">
              <a:spcBef>
                <a:spcPts val="500"/>
              </a:spcBef>
              <a:spcAft>
                <a:spcPts val="0"/>
              </a:spcAft>
              <a:buClr>
                <a:schemeClr val="dk2"/>
              </a:buClr>
              <a:buSzPts val="2200"/>
              <a:buAutoNum type="arabicPeriod"/>
            </a:pPr>
            <a:r>
              <a:rPr lang="fr-FR">
                <a:solidFill>
                  <a:schemeClr val="dk2"/>
                </a:solidFill>
              </a:rPr>
              <a:t>Calcul des indicateurs pour la surveillance du climat</a:t>
            </a:r>
            <a:endParaRPr>
              <a:solidFill>
                <a:schemeClr val="dk2"/>
              </a:solidFill>
            </a:endParaRPr>
          </a:p>
          <a:p>
            <a:pPr indent="-266700" lvl="1" marL="719137" rtl="0" algn="l">
              <a:spcBef>
                <a:spcPts val="500"/>
              </a:spcBef>
              <a:spcAft>
                <a:spcPts val="0"/>
              </a:spcAft>
              <a:buClr>
                <a:schemeClr val="accent5"/>
              </a:buClr>
              <a:buSzPts val="1800"/>
              <a:buChar char="•"/>
            </a:pPr>
            <a:r>
              <a:rPr lang="fr-FR">
                <a:solidFill>
                  <a:schemeClr val="accent5"/>
                </a:solidFill>
              </a:rPr>
              <a:t>4.1 Base théorique, concept</a:t>
            </a:r>
            <a:endParaRPr>
              <a:solidFill>
                <a:schemeClr val="accent5"/>
              </a:solidFill>
            </a:endParaRPr>
          </a:p>
          <a:p>
            <a:pPr indent="-457200" lvl="0" marL="457200" rtl="0" algn="l">
              <a:spcBef>
                <a:spcPts val="500"/>
              </a:spcBef>
              <a:spcAft>
                <a:spcPts val="0"/>
              </a:spcAft>
              <a:buClr>
                <a:schemeClr val="accent5"/>
              </a:buClr>
              <a:buSzPts val="2200"/>
              <a:buAutoNum type="arabicPeriod"/>
            </a:pPr>
            <a:r>
              <a:rPr lang="fr-FR">
                <a:solidFill>
                  <a:schemeClr val="dk2"/>
                </a:solidFill>
              </a:rPr>
              <a:t>Ateliers Pratiques</a:t>
            </a:r>
            <a:endParaRPr sz="1800">
              <a:solidFill>
                <a:schemeClr val="accent5"/>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8"/>
          <p:cNvSpPr txBox="1"/>
          <p:nvPr>
            <p:ph type="title"/>
          </p:nvPr>
        </p:nvSpPr>
        <p:spPr>
          <a:xfrm>
            <a:off x="1055440" y="-1"/>
            <a:ext cx="10081200" cy="702000"/>
          </a:xfrm>
          <a:prstGeom prst="rect">
            <a:avLst/>
          </a:prstGeom>
        </p:spPr>
        <p:txBody>
          <a:bodyPr anchorCtr="0" anchor="b" bIns="45700" lIns="0" spcFirstLastPara="1" rIns="0" wrap="square" tIns="45700">
            <a:normAutofit/>
          </a:bodyPr>
          <a:lstStyle/>
          <a:p>
            <a:pPr indent="0" lvl="0" marL="0" rtl="0" algn="l">
              <a:spcBef>
                <a:spcPts val="0"/>
              </a:spcBef>
              <a:spcAft>
                <a:spcPts val="0"/>
              </a:spcAft>
              <a:buNone/>
            </a:pPr>
            <a:r>
              <a:rPr lang="fr-FR"/>
              <a:t>Présentation détaillée des données et des indicateurs</a:t>
            </a:r>
            <a:endParaRPr/>
          </a:p>
        </p:txBody>
      </p:sp>
      <p:sp>
        <p:nvSpPr>
          <p:cNvPr id="207" name="Google Shape;207;p28"/>
          <p:cNvSpPr txBox="1"/>
          <p:nvPr>
            <p:ph idx="1" type="body"/>
          </p:nvPr>
        </p:nvSpPr>
        <p:spPr>
          <a:xfrm>
            <a:off x="479376" y="980728"/>
            <a:ext cx="11136900" cy="5688300"/>
          </a:xfrm>
          <a:prstGeom prst="rect">
            <a:avLst/>
          </a:prstGeom>
        </p:spPr>
        <p:txBody>
          <a:bodyPr anchorCtr="0" anchor="t" bIns="45700" lIns="0" spcFirstLastPara="1" rIns="0" wrap="square" tIns="45700">
            <a:normAutofit/>
          </a:bodyPr>
          <a:lstStyle/>
          <a:p>
            <a:pPr indent="0" lvl="0" marL="0" rtl="0" algn="l">
              <a:spcBef>
                <a:spcPts val="500"/>
              </a:spcBef>
              <a:spcAft>
                <a:spcPts val="0"/>
              </a:spcAft>
              <a:buNone/>
            </a:pPr>
            <a:r>
              <a:rPr lang="fr-FR"/>
              <a:t>Des indicateurs </a:t>
            </a:r>
            <a:r>
              <a:rPr b="1" lang="fr-FR"/>
              <a:t>historiques</a:t>
            </a:r>
            <a:r>
              <a:rPr lang="fr-FR"/>
              <a:t>, de </a:t>
            </a:r>
            <a:r>
              <a:rPr b="1" lang="fr-FR"/>
              <a:t>prévisions</a:t>
            </a:r>
            <a:r>
              <a:rPr lang="fr-FR"/>
              <a:t> et </a:t>
            </a:r>
            <a:r>
              <a:rPr b="1" lang="fr-FR"/>
              <a:t>agro</a:t>
            </a:r>
            <a:r>
              <a:rPr lang="fr-FR"/>
              <a:t> :</a:t>
            </a:r>
            <a:endParaRPr/>
          </a:p>
          <a:p>
            <a:pPr indent="0" lvl="0" marL="0" rtl="0" algn="l">
              <a:spcBef>
                <a:spcPts val="500"/>
              </a:spcBef>
              <a:spcAft>
                <a:spcPts val="0"/>
              </a:spcAft>
              <a:buNone/>
            </a:pPr>
            <a:r>
              <a:t/>
            </a:r>
            <a:endParaRPr/>
          </a:p>
          <a:p>
            <a:pPr indent="0" lvl="0" marL="0" rtl="0" algn="l">
              <a:spcBef>
                <a:spcPts val="500"/>
              </a:spcBef>
              <a:spcAft>
                <a:spcPts val="0"/>
              </a:spcAft>
              <a:buNone/>
            </a:pPr>
            <a:r>
              <a:rPr lang="fr-FR"/>
              <a:t>Voyons tout cela avec la documentation </a:t>
            </a:r>
            <a:r>
              <a:rPr lang="fr-FR" u="sng">
                <a:solidFill>
                  <a:schemeClr val="hlink"/>
                </a:solidFill>
                <a:hlinkClick r:id="rId3"/>
              </a:rPr>
              <a:t>Confluence</a:t>
            </a:r>
            <a:r>
              <a:rPr lang="fr-FR"/>
              <a:t>.</a:t>
            </a:r>
            <a:endParaRPr/>
          </a:p>
          <a:p>
            <a:pPr indent="0" lvl="0" marL="0" rtl="0" algn="l">
              <a:spcBef>
                <a:spcPts val="5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txBox="1"/>
          <p:nvPr>
            <p:ph type="title"/>
          </p:nvPr>
        </p:nvSpPr>
        <p:spPr>
          <a:xfrm>
            <a:off x="2207568" y="1700808"/>
            <a:ext cx="9094500" cy="1300800"/>
          </a:xfrm>
          <a:prstGeom prst="rect">
            <a:avLst/>
          </a:prstGeom>
        </p:spPr>
        <p:txBody>
          <a:bodyPr anchorCtr="0" anchor="b" bIns="45700" lIns="0" spcFirstLastPara="1" rIns="0" wrap="square" tIns="45700">
            <a:normAutofit/>
          </a:bodyPr>
          <a:lstStyle/>
          <a:p>
            <a:pPr indent="-400050" lvl="0" marL="457200" rtl="0" algn="l">
              <a:lnSpc>
                <a:spcPct val="100000"/>
              </a:lnSpc>
              <a:spcBef>
                <a:spcPts val="500"/>
              </a:spcBef>
              <a:spcAft>
                <a:spcPts val="0"/>
              </a:spcAft>
              <a:buClr>
                <a:schemeClr val="accent5"/>
              </a:buClr>
              <a:buSzPts val="2700"/>
              <a:buChar char="●"/>
            </a:pPr>
            <a:r>
              <a:rPr b="1" lang="fr-FR" sz="2700">
                <a:solidFill>
                  <a:schemeClr val="accent5"/>
                </a:solidFill>
              </a:rPr>
              <a:t>Package Python </a:t>
            </a:r>
            <a:r>
              <a:rPr b="1" i="1" lang="fr-FR" sz="2700">
                <a:solidFill>
                  <a:schemeClr val="accent5"/>
                </a:solidFill>
              </a:rPr>
              <a:t>vigiclimm_indicators</a:t>
            </a:r>
            <a:endParaRPr b="1"/>
          </a:p>
        </p:txBody>
      </p:sp>
      <p:sp>
        <p:nvSpPr>
          <p:cNvPr id="214" name="Google Shape;214;p29"/>
          <p:cNvSpPr txBox="1"/>
          <p:nvPr>
            <p:ph idx="1" type="body"/>
          </p:nvPr>
        </p:nvSpPr>
        <p:spPr>
          <a:xfrm>
            <a:off x="2757028" y="3018875"/>
            <a:ext cx="8544900" cy="2688900"/>
          </a:xfrm>
          <a:prstGeom prst="rect">
            <a:avLst/>
          </a:prstGeom>
        </p:spPr>
        <p:txBody>
          <a:bodyPr anchorCtr="0" anchor="t" bIns="45700" lIns="0" spcFirstLastPara="1" rIns="0" wrap="square" tIns="45700">
            <a:normAutofit/>
          </a:bodyPr>
          <a:lstStyle/>
          <a:p>
            <a:pPr indent="0" lvl="0" marL="0" rtl="0" algn="l">
              <a:spcBef>
                <a:spcPts val="500"/>
              </a:spcBef>
              <a:spcAft>
                <a:spcPts val="0"/>
              </a:spcAft>
              <a:buNone/>
            </a:pPr>
            <a:r>
              <a:rPr i="1" lang="fr-FR" u="sng"/>
              <a:t>Installation</a:t>
            </a:r>
            <a:r>
              <a:rPr lang="fr-FR"/>
              <a:t> </a:t>
            </a:r>
            <a:r>
              <a:rPr lang="fr-FR"/>
              <a:t>: pip install </a:t>
            </a:r>
            <a:r>
              <a:rPr i="1" lang="fr-FR" sz="2700">
                <a:solidFill>
                  <a:schemeClr val="accent5"/>
                </a:solidFill>
              </a:rPr>
              <a:t>vigiclimm_indicators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0"/>
          <p:cNvSpPr txBox="1"/>
          <p:nvPr>
            <p:ph type="title"/>
          </p:nvPr>
        </p:nvSpPr>
        <p:spPr>
          <a:xfrm>
            <a:off x="1055440" y="-1"/>
            <a:ext cx="10081200" cy="702000"/>
          </a:xfrm>
          <a:prstGeom prst="rect">
            <a:avLst/>
          </a:prstGeom>
        </p:spPr>
        <p:txBody>
          <a:bodyPr anchorCtr="0" anchor="b" bIns="45700" lIns="0" spcFirstLastPara="1" rIns="0" wrap="square" tIns="45700">
            <a:normAutofit/>
          </a:bodyPr>
          <a:lstStyle/>
          <a:p>
            <a:pPr indent="0" lvl="0" marL="0" rtl="0" algn="l">
              <a:spcBef>
                <a:spcPts val="0"/>
              </a:spcBef>
              <a:spcAft>
                <a:spcPts val="0"/>
              </a:spcAft>
              <a:buNone/>
            </a:pPr>
            <a:r>
              <a:rPr lang="fr-FR"/>
              <a:t>Flowchart Partie 1</a:t>
            </a:r>
            <a:endParaRPr/>
          </a:p>
        </p:txBody>
      </p:sp>
      <p:sp>
        <p:nvSpPr>
          <p:cNvPr id="221" name="Google Shape;221;p30"/>
          <p:cNvSpPr txBox="1"/>
          <p:nvPr>
            <p:ph idx="1" type="body"/>
          </p:nvPr>
        </p:nvSpPr>
        <p:spPr>
          <a:xfrm>
            <a:off x="479376" y="980728"/>
            <a:ext cx="11136900" cy="5688300"/>
          </a:xfrm>
          <a:prstGeom prst="rect">
            <a:avLst/>
          </a:prstGeom>
        </p:spPr>
        <p:txBody>
          <a:bodyPr anchorCtr="0" anchor="t" bIns="45700" lIns="0" spcFirstLastPara="1" rIns="0" wrap="square" tIns="45700">
            <a:normAutofit/>
          </a:bodyPr>
          <a:lstStyle/>
          <a:p>
            <a:pPr indent="0" lvl="0" marL="0" rtl="0" algn="l">
              <a:spcBef>
                <a:spcPts val="500"/>
              </a:spcBef>
              <a:spcAft>
                <a:spcPts val="0"/>
              </a:spcAft>
              <a:buNone/>
            </a:pPr>
            <a:r>
              <a:t/>
            </a:r>
            <a:endParaRPr/>
          </a:p>
        </p:txBody>
      </p:sp>
      <p:pic>
        <p:nvPicPr>
          <p:cNvPr id="222" name="Google Shape;222;p30"/>
          <p:cNvPicPr preferRelativeResize="0"/>
          <p:nvPr/>
        </p:nvPicPr>
        <p:blipFill>
          <a:blip r:embed="rId3">
            <a:alphaModFix/>
          </a:blip>
          <a:stretch>
            <a:fillRect/>
          </a:stretch>
        </p:blipFill>
        <p:spPr>
          <a:xfrm>
            <a:off x="2148737" y="980725"/>
            <a:ext cx="7437324" cy="56200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1"/>
          <p:cNvSpPr txBox="1"/>
          <p:nvPr>
            <p:ph type="title"/>
          </p:nvPr>
        </p:nvSpPr>
        <p:spPr>
          <a:xfrm>
            <a:off x="1055440" y="-1"/>
            <a:ext cx="10081200" cy="702000"/>
          </a:xfrm>
          <a:prstGeom prst="rect">
            <a:avLst/>
          </a:prstGeom>
        </p:spPr>
        <p:txBody>
          <a:bodyPr anchorCtr="0" anchor="b" bIns="45700" lIns="0" spcFirstLastPara="1" rIns="0" wrap="square" tIns="45700">
            <a:normAutofit/>
          </a:bodyPr>
          <a:lstStyle/>
          <a:p>
            <a:pPr indent="0" lvl="0" marL="0" rtl="0" algn="l">
              <a:spcBef>
                <a:spcPts val="0"/>
              </a:spcBef>
              <a:spcAft>
                <a:spcPts val="0"/>
              </a:spcAft>
              <a:buNone/>
            </a:pPr>
            <a:r>
              <a:rPr lang="fr-FR"/>
              <a:t>Flowchart Partie 2</a:t>
            </a:r>
            <a:endParaRPr/>
          </a:p>
        </p:txBody>
      </p:sp>
      <p:sp>
        <p:nvSpPr>
          <p:cNvPr id="229" name="Google Shape;229;p31"/>
          <p:cNvSpPr txBox="1"/>
          <p:nvPr>
            <p:ph idx="1" type="body"/>
          </p:nvPr>
        </p:nvSpPr>
        <p:spPr>
          <a:xfrm>
            <a:off x="479376" y="980728"/>
            <a:ext cx="11136900" cy="5688300"/>
          </a:xfrm>
          <a:prstGeom prst="rect">
            <a:avLst/>
          </a:prstGeom>
        </p:spPr>
        <p:txBody>
          <a:bodyPr anchorCtr="0" anchor="t" bIns="45700" lIns="0" spcFirstLastPara="1" rIns="0" wrap="square" tIns="45700">
            <a:normAutofit/>
          </a:bodyPr>
          <a:lstStyle/>
          <a:p>
            <a:pPr indent="0" lvl="0" marL="0" rtl="0" algn="l">
              <a:spcBef>
                <a:spcPts val="500"/>
              </a:spcBef>
              <a:spcAft>
                <a:spcPts val="0"/>
              </a:spcAft>
              <a:buNone/>
            </a:pPr>
            <a:r>
              <a:t/>
            </a:r>
            <a:endParaRPr/>
          </a:p>
        </p:txBody>
      </p:sp>
      <p:pic>
        <p:nvPicPr>
          <p:cNvPr id="230" name="Google Shape;230;p31"/>
          <p:cNvPicPr preferRelativeResize="0"/>
          <p:nvPr/>
        </p:nvPicPr>
        <p:blipFill>
          <a:blip r:embed="rId3">
            <a:alphaModFix/>
          </a:blip>
          <a:stretch>
            <a:fillRect/>
          </a:stretch>
        </p:blipFill>
        <p:spPr>
          <a:xfrm>
            <a:off x="1933575" y="1386013"/>
            <a:ext cx="7867650" cy="5153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2"/>
          <p:cNvSpPr txBox="1"/>
          <p:nvPr>
            <p:ph type="title"/>
          </p:nvPr>
        </p:nvSpPr>
        <p:spPr>
          <a:xfrm>
            <a:off x="1055440" y="-1"/>
            <a:ext cx="10081200" cy="702000"/>
          </a:xfrm>
          <a:prstGeom prst="rect">
            <a:avLst/>
          </a:prstGeom>
        </p:spPr>
        <p:txBody>
          <a:bodyPr anchorCtr="0" anchor="b" bIns="45700" lIns="0" spcFirstLastPara="1" rIns="0" wrap="square" tIns="45700">
            <a:normAutofit/>
          </a:bodyPr>
          <a:lstStyle/>
          <a:p>
            <a:pPr indent="0" lvl="0" marL="0" rtl="0" algn="l">
              <a:spcBef>
                <a:spcPts val="0"/>
              </a:spcBef>
              <a:spcAft>
                <a:spcPts val="0"/>
              </a:spcAft>
              <a:buNone/>
            </a:pPr>
            <a:r>
              <a:rPr lang="fr-FR"/>
              <a:t>Exemple type de sortie :</a:t>
            </a:r>
            <a:endParaRPr/>
          </a:p>
        </p:txBody>
      </p:sp>
      <p:sp>
        <p:nvSpPr>
          <p:cNvPr id="237" name="Google Shape;237;p32"/>
          <p:cNvSpPr txBox="1"/>
          <p:nvPr>
            <p:ph idx="1" type="body"/>
          </p:nvPr>
        </p:nvSpPr>
        <p:spPr>
          <a:xfrm>
            <a:off x="479376" y="980728"/>
            <a:ext cx="11136900" cy="5688300"/>
          </a:xfrm>
          <a:prstGeom prst="rect">
            <a:avLst/>
          </a:prstGeom>
        </p:spPr>
        <p:txBody>
          <a:bodyPr anchorCtr="0" anchor="t" bIns="45700" lIns="0" spcFirstLastPara="1" rIns="0" wrap="square" tIns="45700">
            <a:normAutofit/>
          </a:bodyPr>
          <a:lstStyle/>
          <a:p>
            <a:pPr indent="0" lvl="0" marL="0" rtl="0" algn="l">
              <a:spcBef>
                <a:spcPts val="500"/>
              </a:spcBef>
              <a:spcAft>
                <a:spcPts val="0"/>
              </a:spcAft>
              <a:buNone/>
            </a:pPr>
            <a:r>
              <a:t/>
            </a:r>
            <a:endParaRPr/>
          </a:p>
        </p:txBody>
      </p:sp>
      <p:pic>
        <p:nvPicPr>
          <p:cNvPr id="238" name="Google Shape;238;p32"/>
          <p:cNvPicPr preferRelativeResize="0"/>
          <p:nvPr/>
        </p:nvPicPr>
        <p:blipFill>
          <a:blip r:embed="rId3">
            <a:alphaModFix/>
          </a:blip>
          <a:stretch>
            <a:fillRect/>
          </a:stretch>
        </p:blipFill>
        <p:spPr>
          <a:xfrm>
            <a:off x="604700" y="1065175"/>
            <a:ext cx="9017074" cy="3717925"/>
          </a:xfrm>
          <a:prstGeom prst="rect">
            <a:avLst/>
          </a:prstGeom>
          <a:noFill/>
          <a:ln>
            <a:noFill/>
          </a:ln>
        </p:spPr>
      </p:pic>
      <p:sp>
        <p:nvSpPr>
          <p:cNvPr id="239" name="Google Shape;239;p32"/>
          <p:cNvSpPr txBox="1"/>
          <p:nvPr/>
        </p:nvSpPr>
        <p:spPr>
          <a:xfrm>
            <a:off x="523800" y="5049900"/>
            <a:ext cx="8244300" cy="9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2000">
                <a:solidFill>
                  <a:srgbClr val="2A78AA"/>
                </a:solidFill>
              </a:rPr>
              <a:t>Données disponibles sur : </a:t>
            </a:r>
            <a:r>
              <a:rPr lang="fr-FR" sz="2000" u="sng">
                <a:solidFill>
                  <a:srgbClr val="2A78AA"/>
                </a:solidFill>
                <a:hlinkClick r:id="rId4">
                  <a:extLst>
                    <a:ext uri="{A12FA001-AC4F-418D-AE19-62706E023703}">
                      <ahyp:hlinkClr val="tx"/>
                    </a:ext>
                  </a:extLst>
                </a:hlinkClick>
              </a:rPr>
              <a:t>http://csfcin01.sodexam.cin/http-index/</a:t>
            </a:r>
            <a:endParaRPr sz="2000">
              <a:solidFill>
                <a:srgbClr val="2A78AA"/>
              </a:solidFill>
            </a:endParaRPr>
          </a:p>
          <a:p>
            <a:pPr indent="0" lvl="0" marL="0" rtl="0" algn="l">
              <a:spcBef>
                <a:spcPts val="0"/>
              </a:spcBef>
              <a:spcAft>
                <a:spcPts val="0"/>
              </a:spcAft>
              <a:buNone/>
            </a:pPr>
            <a:r>
              <a:rPr lang="fr-FR" sz="2000">
                <a:solidFill>
                  <a:srgbClr val="2A78AA"/>
                </a:solidFill>
              </a:rPr>
              <a:t>Temps de rétention : </a:t>
            </a:r>
            <a:r>
              <a:rPr b="1" lang="fr-FR" sz="2000">
                <a:solidFill>
                  <a:srgbClr val="2A78AA"/>
                </a:solidFill>
              </a:rPr>
              <a:t>10 jours</a:t>
            </a:r>
            <a:endParaRPr b="1" sz="2000">
              <a:solidFill>
                <a:srgbClr val="2A78AA"/>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3"/>
          <p:cNvSpPr txBox="1"/>
          <p:nvPr>
            <p:ph type="title"/>
          </p:nvPr>
        </p:nvSpPr>
        <p:spPr>
          <a:xfrm>
            <a:off x="1055440" y="-1"/>
            <a:ext cx="10081200" cy="702000"/>
          </a:xfrm>
          <a:prstGeom prst="rect">
            <a:avLst/>
          </a:prstGeom>
        </p:spPr>
        <p:txBody>
          <a:bodyPr anchorCtr="0" anchor="b" bIns="45700" lIns="0" spcFirstLastPara="1" rIns="0" wrap="square" tIns="45700">
            <a:normAutofit/>
          </a:bodyPr>
          <a:lstStyle/>
          <a:p>
            <a:pPr indent="0" lvl="0" marL="0" rtl="0" algn="l">
              <a:spcBef>
                <a:spcPts val="0"/>
              </a:spcBef>
              <a:spcAft>
                <a:spcPts val="0"/>
              </a:spcAft>
              <a:buNone/>
            </a:pPr>
            <a:r>
              <a:rPr lang="fr-FR"/>
              <a:t>Travaux pratiques</a:t>
            </a:r>
            <a:endParaRPr/>
          </a:p>
        </p:txBody>
      </p:sp>
      <p:sp>
        <p:nvSpPr>
          <p:cNvPr id="246" name="Google Shape;246;p33"/>
          <p:cNvSpPr txBox="1"/>
          <p:nvPr>
            <p:ph idx="1" type="body"/>
          </p:nvPr>
        </p:nvSpPr>
        <p:spPr>
          <a:xfrm>
            <a:off x="479376" y="980728"/>
            <a:ext cx="11136900" cy="5688300"/>
          </a:xfrm>
          <a:prstGeom prst="rect">
            <a:avLst/>
          </a:prstGeom>
        </p:spPr>
        <p:txBody>
          <a:bodyPr anchorCtr="0" anchor="t" bIns="45700" lIns="0" spcFirstLastPara="1" rIns="0" wrap="square" tIns="45700">
            <a:normAutofit/>
          </a:bodyPr>
          <a:lstStyle/>
          <a:p>
            <a:pPr indent="-381000" lvl="0" marL="457200" rtl="0" algn="l">
              <a:spcBef>
                <a:spcPts val="500"/>
              </a:spcBef>
              <a:spcAft>
                <a:spcPts val="0"/>
              </a:spcAft>
              <a:buClr>
                <a:srgbClr val="2A78AA"/>
              </a:buClr>
              <a:buSzPts val="2400"/>
              <a:buAutoNum type="arabicParenR"/>
            </a:pPr>
            <a:r>
              <a:rPr lang="fr-FR">
                <a:solidFill>
                  <a:srgbClr val="2A78AA"/>
                </a:solidFill>
              </a:rPr>
              <a:t>Installation du package sur votre serveur CIPS LAB</a:t>
            </a:r>
            <a:endParaRPr>
              <a:solidFill>
                <a:srgbClr val="2A78AA"/>
              </a:solidFill>
            </a:endParaRPr>
          </a:p>
          <a:p>
            <a:pPr indent="-381000" lvl="0" marL="457200" rtl="0" algn="l">
              <a:spcBef>
                <a:spcPts val="0"/>
              </a:spcBef>
              <a:spcAft>
                <a:spcPts val="0"/>
              </a:spcAft>
              <a:buClr>
                <a:srgbClr val="2A78AA"/>
              </a:buClr>
              <a:buSzPts val="2400"/>
              <a:buAutoNum type="arabicParenR"/>
            </a:pPr>
            <a:r>
              <a:rPr lang="fr-FR">
                <a:solidFill>
                  <a:srgbClr val="2A78AA"/>
                </a:solidFill>
              </a:rPr>
              <a:t>Apprendre à manier les différents modules</a:t>
            </a:r>
            <a:endParaRPr>
              <a:solidFill>
                <a:srgbClr val="2A78AA"/>
              </a:solidFill>
            </a:endParaRPr>
          </a:p>
          <a:p>
            <a:pPr indent="-381000" lvl="0" marL="457200" rtl="0" algn="l">
              <a:spcBef>
                <a:spcPts val="0"/>
              </a:spcBef>
              <a:spcAft>
                <a:spcPts val="0"/>
              </a:spcAft>
              <a:buClr>
                <a:srgbClr val="2A78AA"/>
              </a:buClr>
              <a:buSzPts val="2400"/>
              <a:buAutoNum type="arabicParenR"/>
            </a:pPr>
            <a:r>
              <a:rPr lang="fr-FR">
                <a:solidFill>
                  <a:srgbClr val="2A78AA"/>
                </a:solidFill>
              </a:rPr>
              <a:t>Accéder</a:t>
            </a:r>
            <a:r>
              <a:rPr lang="fr-FR">
                <a:solidFill>
                  <a:srgbClr val="2A78AA"/>
                </a:solidFill>
              </a:rPr>
              <a:t> à la documentation</a:t>
            </a:r>
            <a:endParaRPr>
              <a:solidFill>
                <a:srgbClr val="2A78AA"/>
              </a:solidFill>
            </a:endParaRPr>
          </a:p>
          <a:p>
            <a:pPr indent="0" lvl="0" marL="0" rtl="0" algn="l">
              <a:spcBef>
                <a:spcPts val="50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4"/>
          <p:cNvSpPr txBox="1"/>
          <p:nvPr>
            <p:ph type="title"/>
          </p:nvPr>
        </p:nvSpPr>
        <p:spPr>
          <a:xfrm>
            <a:off x="2207568" y="1700808"/>
            <a:ext cx="9094500" cy="1300800"/>
          </a:xfrm>
          <a:prstGeom prst="rect">
            <a:avLst/>
          </a:prstGeom>
        </p:spPr>
        <p:txBody>
          <a:bodyPr anchorCtr="0" anchor="b" bIns="45700" lIns="0" spcFirstLastPara="1" rIns="0" wrap="square" tIns="45700">
            <a:normAutofit/>
          </a:bodyPr>
          <a:lstStyle/>
          <a:p>
            <a:pPr indent="0" lvl="0" marL="0" rtl="0" algn="l">
              <a:spcBef>
                <a:spcPts val="0"/>
              </a:spcBef>
              <a:spcAft>
                <a:spcPts val="0"/>
              </a:spcAft>
              <a:buNone/>
            </a:pPr>
            <a:r>
              <a:rPr lang="fr-FR"/>
              <a:t>4 - </a:t>
            </a:r>
            <a:r>
              <a:rPr lang="fr-FR">
                <a:solidFill>
                  <a:schemeClr val="dk2"/>
                </a:solidFill>
              </a:rPr>
              <a:t>Calcul des indicateurs pour la surveillance du climat</a:t>
            </a:r>
            <a:endParaRPr sz="4200"/>
          </a:p>
        </p:txBody>
      </p:sp>
      <p:sp>
        <p:nvSpPr>
          <p:cNvPr id="253" name="Google Shape;253;p34"/>
          <p:cNvSpPr txBox="1"/>
          <p:nvPr>
            <p:ph idx="1" type="body"/>
          </p:nvPr>
        </p:nvSpPr>
        <p:spPr>
          <a:xfrm>
            <a:off x="2757028" y="3018875"/>
            <a:ext cx="8544900" cy="2688900"/>
          </a:xfrm>
          <a:prstGeom prst="rect">
            <a:avLst/>
          </a:prstGeom>
        </p:spPr>
        <p:txBody>
          <a:bodyPr anchorCtr="0" anchor="t" bIns="45700" lIns="0" spcFirstLastPara="1" rIns="0" wrap="square" tIns="45700">
            <a:normAutofit/>
          </a:bodyPr>
          <a:lstStyle/>
          <a:p>
            <a:pPr indent="0" lvl="0" marL="0" rtl="0" algn="l">
              <a:spcBef>
                <a:spcPts val="500"/>
              </a:spcBef>
              <a:spcAft>
                <a:spcPts val="0"/>
              </a:spcAft>
              <a:buNone/>
            </a:pPr>
            <a:r>
              <a:rPr i="1" lang="fr-FR" u="sng">
                <a:solidFill>
                  <a:schemeClr val="accent5"/>
                </a:solidFill>
              </a:rPr>
              <a:t>Installation</a:t>
            </a:r>
            <a:r>
              <a:rPr lang="fr-FR">
                <a:solidFill>
                  <a:schemeClr val="accent5"/>
                </a:solidFill>
              </a:rPr>
              <a:t> : pip install </a:t>
            </a:r>
            <a:r>
              <a:rPr i="1" lang="fr-FR" sz="2700">
                <a:solidFill>
                  <a:schemeClr val="accent5"/>
                </a:solidFill>
              </a:rPr>
              <a:t>climate_indicators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5"/>
          <p:cNvSpPr txBox="1"/>
          <p:nvPr>
            <p:ph type="title"/>
          </p:nvPr>
        </p:nvSpPr>
        <p:spPr>
          <a:xfrm>
            <a:off x="1055440" y="-1"/>
            <a:ext cx="10081200" cy="702000"/>
          </a:xfrm>
          <a:prstGeom prst="rect">
            <a:avLst/>
          </a:prstGeom>
        </p:spPr>
        <p:txBody>
          <a:bodyPr anchorCtr="0" anchor="b" bIns="45700" lIns="0" spcFirstLastPara="1" rIns="0" wrap="square" tIns="45700">
            <a:normAutofit/>
          </a:bodyPr>
          <a:lstStyle/>
          <a:p>
            <a:pPr indent="0" lvl="0" marL="0" rtl="0" algn="l">
              <a:spcBef>
                <a:spcPts val="0"/>
              </a:spcBef>
              <a:spcAft>
                <a:spcPts val="0"/>
              </a:spcAft>
              <a:buNone/>
            </a:pPr>
            <a:r>
              <a:rPr lang="fr-FR"/>
              <a:t>Les objectifs de climate_monitoring</a:t>
            </a:r>
            <a:endParaRPr/>
          </a:p>
        </p:txBody>
      </p:sp>
      <p:sp>
        <p:nvSpPr>
          <p:cNvPr id="260" name="Google Shape;260;p35"/>
          <p:cNvSpPr txBox="1"/>
          <p:nvPr>
            <p:ph idx="1" type="body"/>
          </p:nvPr>
        </p:nvSpPr>
        <p:spPr>
          <a:xfrm>
            <a:off x="479376" y="980728"/>
            <a:ext cx="11136900" cy="5688300"/>
          </a:xfrm>
          <a:prstGeom prst="rect">
            <a:avLst/>
          </a:prstGeom>
        </p:spPr>
        <p:txBody>
          <a:bodyPr anchorCtr="0" anchor="t" bIns="45700" lIns="0" spcFirstLastPara="1" rIns="0" wrap="square" tIns="45700">
            <a:normAutofit/>
          </a:bodyPr>
          <a:lstStyle/>
          <a:p>
            <a:pPr indent="0" lvl="0" marL="0" rtl="0" algn="l">
              <a:spcBef>
                <a:spcPts val="500"/>
              </a:spcBef>
              <a:spcAft>
                <a:spcPts val="0"/>
              </a:spcAft>
              <a:buNone/>
            </a:pPr>
            <a:r>
              <a:rPr lang="fr-FR">
                <a:solidFill>
                  <a:srgbClr val="2A78AA"/>
                </a:solidFill>
              </a:rPr>
              <a:t>Le package permet les c</a:t>
            </a:r>
            <a:r>
              <a:rPr lang="fr-FR">
                <a:solidFill>
                  <a:srgbClr val="2A78AA"/>
                </a:solidFill>
              </a:rPr>
              <a:t>alculs :</a:t>
            </a:r>
            <a:endParaRPr>
              <a:solidFill>
                <a:srgbClr val="2A78AA"/>
              </a:solidFill>
            </a:endParaRPr>
          </a:p>
          <a:p>
            <a:pPr indent="-381000" lvl="0" marL="457200" rtl="0" algn="l">
              <a:spcBef>
                <a:spcPts val="500"/>
              </a:spcBef>
              <a:spcAft>
                <a:spcPts val="0"/>
              </a:spcAft>
              <a:buClr>
                <a:srgbClr val="2A78AA"/>
              </a:buClr>
              <a:buSzPts val="2400"/>
              <a:buChar char="•"/>
            </a:pPr>
            <a:r>
              <a:rPr lang="fr-FR">
                <a:solidFill>
                  <a:srgbClr val="2A78AA"/>
                </a:solidFill>
              </a:rPr>
              <a:t>de </a:t>
            </a:r>
            <a:r>
              <a:rPr lang="fr-FR">
                <a:solidFill>
                  <a:srgbClr val="2A78AA"/>
                </a:solidFill>
              </a:rPr>
              <a:t>moyennes</a:t>
            </a:r>
            <a:r>
              <a:rPr lang="fr-FR">
                <a:solidFill>
                  <a:srgbClr val="2A78AA"/>
                </a:solidFill>
              </a:rPr>
              <a:t> journalières, mensuelles, annuelles …</a:t>
            </a:r>
            <a:endParaRPr>
              <a:solidFill>
                <a:srgbClr val="2A78AA"/>
              </a:solidFill>
            </a:endParaRPr>
          </a:p>
          <a:p>
            <a:pPr indent="-381000" lvl="0" marL="457200" rtl="0" algn="l">
              <a:spcBef>
                <a:spcPts val="0"/>
              </a:spcBef>
              <a:spcAft>
                <a:spcPts val="0"/>
              </a:spcAft>
              <a:buClr>
                <a:srgbClr val="2A78AA"/>
              </a:buClr>
              <a:buSzPts val="2400"/>
              <a:buChar char="•"/>
            </a:pPr>
            <a:r>
              <a:rPr lang="fr-FR">
                <a:solidFill>
                  <a:srgbClr val="2A78AA"/>
                </a:solidFill>
              </a:rPr>
              <a:t>de normales climatiques</a:t>
            </a:r>
            <a:endParaRPr>
              <a:solidFill>
                <a:srgbClr val="2A78AA"/>
              </a:solidFill>
            </a:endParaRPr>
          </a:p>
          <a:p>
            <a:pPr indent="-381000" lvl="0" marL="457200" rtl="0" algn="l">
              <a:spcBef>
                <a:spcPts val="0"/>
              </a:spcBef>
              <a:spcAft>
                <a:spcPts val="0"/>
              </a:spcAft>
              <a:buClr>
                <a:srgbClr val="2A78AA"/>
              </a:buClr>
              <a:buSzPts val="2400"/>
              <a:buChar char="•"/>
            </a:pPr>
            <a:r>
              <a:rPr lang="fr-FR">
                <a:solidFill>
                  <a:srgbClr val="2A78AA"/>
                </a:solidFill>
              </a:rPr>
              <a:t>d’anomalies, par rapport aux normales</a:t>
            </a:r>
            <a:endParaRPr>
              <a:solidFill>
                <a:srgbClr val="2A78AA"/>
              </a:solidFill>
            </a:endParaRPr>
          </a:p>
          <a:p>
            <a:pPr indent="-381000" lvl="0" marL="457200" rtl="0" algn="l">
              <a:spcBef>
                <a:spcPts val="0"/>
              </a:spcBef>
              <a:spcAft>
                <a:spcPts val="0"/>
              </a:spcAft>
              <a:buClr>
                <a:srgbClr val="2A78AA"/>
              </a:buClr>
              <a:buSzPts val="2400"/>
              <a:buChar char="•"/>
            </a:pPr>
            <a:r>
              <a:rPr lang="fr-FR">
                <a:solidFill>
                  <a:srgbClr val="2A78AA"/>
                </a:solidFill>
              </a:rPr>
              <a:t>du </a:t>
            </a:r>
            <a:r>
              <a:rPr b="1" lang="fr-FR">
                <a:solidFill>
                  <a:srgbClr val="2A78AA"/>
                </a:solidFill>
              </a:rPr>
              <a:t>S</a:t>
            </a:r>
            <a:r>
              <a:rPr lang="fr-FR">
                <a:solidFill>
                  <a:srgbClr val="2A78AA"/>
                </a:solidFill>
              </a:rPr>
              <a:t>tandardized </a:t>
            </a:r>
            <a:r>
              <a:rPr b="1" lang="fr-FR">
                <a:solidFill>
                  <a:srgbClr val="2A78AA"/>
                </a:solidFill>
              </a:rPr>
              <a:t>P</a:t>
            </a:r>
            <a:r>
              <a:rPr lang="fr-FR">
                <a:solidFill>
                  <a:srgbClr val="2A78AA"/>
                </a:solidFill>
              </a:rPr>
              <a:t>recipitation </a:t>
            </a:r>
            <a:r>
              <a:rPr b="1" lang="fr-FR">
                <a:solidFill>
                  <a:srgbClr val="2A78AA"/>
                </a:solidFill>
              </a:rPr>
              <a:t>I</a:t>
            </a:r>
            <a:r>
              <a:rPr lang="fr-FR">
                <a:solidFill>
                  <a:srgbClr val="2A78AA"/>
                </a:solidFill>
              </a:rPr>
              <a:t>ndex (SPI)</a:t>
            </a:r>
            <a:endParaRPr>
              <a:solidFill>
                <a:srgbClr val="2A78AA"/>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6"/>
          <p:cNvSpPr txBox="1"/>
          <p:nvPr>
            <p:ph type="title"/>
          </p:nvPr>
        </p:nvSpPr>
        <p:spPr>
          <a:xfrm>
            <a:off x="1055440" y="-1"/>
            <a:ext cx="10081200" cy="702000"/>
          </a:xfrm>
          <a:prstGeom prst="rect">
            <a:avLst/>
          </a:prstGeom>
        </p:spPr>
        <p:txBody>
          <a:bodyPr anchorCtr="0" anchor="b" bIns="45700" lIns="0" spcFirstLastPara="1" rIns="0" wrap="square" tIns="45700">
            <a:normAutofit/>
          </a:bodyPr>
          <a:lstStyle/>
          <a:p>
            <a:pPr indent="-400050" lvl="0" marL="457200" rtl="0" algn="l">
              <a:lnSpc>
                <a:spcPct val="100000"/>
              </a:lnSpc>
              <a:spcBef>
                <a:spcPts val="500"/>
              </a:spcBef>
              <a:spcAft>
                <a:spcPts val="0"/>
              </a:spcAft>
              <a:buClr>
                <a:schemeClr val="accent5"/>
              </a:buClr>
              <a:buSzPts val="2700"/>
              <a:buChar char="●"/>
            </a:pPr>
            <a:r>
              <a:rPr lang="fr-FR" sz="2700">
                <a:solidFill>
                  <a:srgbClr val="2A78AA"/>
                </a:solidFill>
              </a:rPr>
              <a:t>Présentation de la librairie </a:t>
            </a:r>
            <a:r>
              <a:rPr i="1" lang="fr-FR" sz="2700">
                <a:solidFill>
                  <a:srgbClr val="2A78AA"/>
                </a:solidFill>
              </a:rPr>
              <a:t>xclim</a:t>
            </a:r>
            <a:endParaRPr i="1"/>
          </a:p>
        </p:txBody>
      </p:sp>
      <p:sp>
        <p:nvSpPr>
          <p:cNvPr id="267" name="Google Shape;267;p36"/>
          <p:cNvSpPr txBox="1"/>
          <p:nvPr>
            <p:ph idx="1" type="body"/>
          </p:nvPr>
        </p:nvSpPr>
        <p:spPr>
          <a:xfrm>
            <a:off x="479376" y="980728"/>
            <a:ext cx="11136900" cy="5688300"/>
          </a:xfrm>
          <a:prstGeom prst="rect">
            <a:avLst/>
          </a:prstGeom>
        </p:spPr>
        <p:txBody>
          <a:bodyPr anchorCtr="0" anchor="t" bIns="45700" lIns="0" spcFirstLastPara="1" rIns="0" wrap="square" tIns="45700">
            <a:normAutofit/>
          </a:bodyPr>
          <a:lstStyle/>
          <a:p>
            <a:pPr indent="0" lvl="0" marL="0" rtl="0" algn="l">
              <a:spcBef>
                <a:spcPts val="500"/>
              </a:spcBef>
              <a:spcAft>
                <a:spcPts val="0"/>
              </a:spcAft>
              <a:buNone/>
            </a:pPr>
            <a:r>
              <a:rPr lang="fr-FR"/>
              <a:t> Outil de services climatiques </a:t>
            </a:r>
            <a:endParaRPr/>
          </a:p>
          <a:p>
            <a:pPr indent="-381000" lvl="0" marL="457200" rtl="0" algn="l">
              <a:spcBef>
                <a:spcPts val="500"/>
              </a:spcBef>
              <a:spcAft>
                <a:spcPts val="0"/>
              </a:spcAft>
              <a:buSzPts val="2400"/>
              <a:buChar char="•"/>
            </a:pPr>
            <a:r>
              <a:rPr lang="fr-FR"/>
              <a:t>se base sur xarray</a:t>
            </a:r>
            <a:endParaRPr/>
          </a:p>
          <a:p>
            <a:pPr indent="-381000" lvl="0" marL="457200" rtl="0" algn="l">
              <a:spcBef>
                <a:spcPts val="0"/>
              </a:spcBef>
              <a:spcAft>
                <a:spcPts val="0"/>
              </a:spcAft>
              <a:buSzPts val="2400"/>
              <a:buChar char="•"/>
            </a:pPr>
            <a:r>
              <a:rPr lang="fr-FR"/>
              <a:t>calcul d’une large gamme </a:t>
            </a:r>
            <a:r>
              <a:rPr lang="fr-FR"/>
              <a:t>d'indicateurs</a:t>
            </a:r>
            <a:r>
              <a:rPr lang="fr-FR"/>
              <a:t> climatiques</a:t>
            </a:r>
            <a:endParaRPr/>
          </a:p>
          <a:p>
            <a:pPr indent="-381000" lvl="0" marL="457200" rtl="0" algn="l">
              <a:spcBef>
                <a:spcPts val="0"/>
              </a:spcBef>
              <a:spcAft>
                <a:spcPts val="0"/>
              </a:spcAft>
              <a:buSzPts val="2400"/>
              <a:buChar char="•"/>
            </a:pPr>
            <a:r>
              <a:rPr lang="fr-FR"/>
              <a:t>inclut des outils statistiques (correction de prévisions, downscaling…)</a:t>
            </a:r>
            <a:endParaRPr/>
          </a:p>
          <a:p>
            <a:pPr indent="0" lvl="0" marL="0" rtl="0" algn="l">
              <a:spcBef>
                <a:spcPts val="500"/>
              </a:spcBef>
              <a:spcAft>
                <a:spcPts val="0"/>
              </a:spcAft>
              <a:buNone/>
            </a:pPr>
            <a:r>
              <a:t/>
            </a:r>
            <a:endParaRPr/>
          </a:p>
          <a:p>
            <a:pPr indent="0" lvl="0" marL="0" rtl="0" algn="l">
              <a:spcBef>
                <a:spcPts val="500"/>
              </a:spcBef>
              <a:spcAft>
                <a:spcPts val="0"/>
              </a:spcAft>
              <a:buNone/>
            </a:pPr>
            <a:r>
              <a:rPr lang="fr-FR"/>
              <a:t>Dans le cas du package </a:t>
            </a:r>
            <a:r>
              <a:rPr i="1" lang="fr-FR"/>
              <a:t>climate_indicators,</a:t>
            </a:r>
            <a:r>
              <a:rPr lang="fr-FR"/>
              <a:t> calcul du SPI via xclim.</a:t>
            </a:r>
            <a:endParaRPr/>
          </a:p>
        </p:txBody>
      </p:sp>
      <p:pic>
        <p:nvPicPr>
          <p:cNvPr id="268" name="Google Shape;268;p36"/>
          <p:cNvPicPr preferRelativeResize="0"/>
          <p:nvPr/>
        </p:nvPicPr>
        <p:blipFill>
          <a:blip r:embed="rId3">
            <a:alphaModFix/>
          </a:blip>
          <a:stretch>
            <a:fillRect/>
          </a:stretch>
        </p:blipFill>
        <p:spPr>
          <a:xfrm>
            <a:off x="9622550" y="753613"/>
            <a:ext cx="1086400" cy="12275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7"/>
          <p:cNvSpPr txBox="1"/>
          <p:nvPr>
            <p:ph type="title"/>
          </p:nvPr>
        </p:nvSpPr>
        <p:spPr>
          <a:xfrm>
            <a:off x="1055440" y="-1"/>
            <a:ext cx="10081200" cy="702000"/>
          </a:xfrm>
          <a:prstGeom prst="rect">
            <a:avLst/>
          </a:prstGeom>
        </p:spPr>
        <p:txBody>
          <a:bodyPr anchorCtr="0" anchor="b" bIns="45700" lIns="0" spcFirstLastPara="1" rIns="0" wrap="square" tIns="45700">
            <a:normAutofit/>
          </a:bodyPr>
          <a:lstStyle/>
          <a:p>
            <a:pPr indent="0" lvl="0" marL="0" rtl="0" algn="l">
              <a:spcBef>
                <a:spcPts val="0"/>
              </a:spcBef>
              <a:spcAft>
                <a:spcPts val="0"/>
              </a:spcAft>
              <a:buNone/>
            </a:pPr>
            <a:r>
              <a:rPr lang="fr-FR"/>
              <a:t>Travaux Pratiques</a:t>
            </a:r>
            <a:endParaRPr/>
          </a:p>
        </p:txBody>
      </p:sp>
      <p:sp>
        <p:nvSpPr>
          <p:cNvPr id="275" name="Google Shape;275;p37"/>
          <p:cNvSpPr txBox="1"/>
          <p:nvPr>
            <p:ph idx="1" type="body"/>
          </p:nvPr>
        </p:nvSpPr>
        <p:spPr>
          <a:xfrm>
            <a:off x="479376" y="980728"/>
            <a:ext cx="11136900" cy="5688300"/>
          </a:xfrm>
          <a:prstGeom prst="rect">
            <a:avLst/>
          </a:prstGeom>
        </p:spPr>
        <p:txBody>
          <a:bodyPr anchorCtr="0" anchor="t" bIns="45700" lIns="0" spcFirstLastPara="1" rIns="0" wrap="square" tIns="45700">
            <a:normAutofit/>
          </a:bodyPr>
          <a:lstStyle/>
          <a:p>
            <a:pPr indent="0" lvl="0" marL="0" rtl="0" algn="l">
              <a:spcBef>
                <a:spcPts val="500"/>
              </a:spcBef>
              <a:spcAft>
                <a:spcPts val="0"/>
              </a:spcAft>
              <a:buNone/>
            </a:pPr>
            <a:r>
              <a:rPr lang="fr-FR">
                <a:solidFill>
                  <a:srgbClr val="2A78AA"/>
                </a:solidFill>
              </a:rPr>
              <a:t>cf Notebook Bulletins Climatiques (</a:t>
            </a:r>
            <a:r>
              <a:rPr i="1" lang="fr-FR">
                <a:solidFill>
                  <a:srgbClr val="2A78AA"/>
                </a:solidFill>
              </a:rPr>
              <a:t>si le temps nous le permet</a:t>
            </a:r>
            <a:r>
              <a:rPr lang="fr-FR">
                <a:solidFill>
                  <a:srgbClr val="2A78AA"/>
                </a:solidFill>
              </a:rPr>
              <a:t>).</a:t>
            </a:r>
            <a:endParaRPr>
              <a:solidFill>
                <a:srgbClr val="2A78AA"/>
              </a:solidFill>
            </a:endParaRPr>
          </a:p>
          <a:p>
            <a:pPr indent="0" lvl="0" marL="0" rtl="0" algn="l">
              <a:spcBef>
                <a:spcPts val="500"/>
              </a:spcBef>
              <a:spcAft>
                <a:spcPts val="0"/>
              </a:spcAft>
              <a:buNone/>
            </a:pPr>
            <a:r>
              <a:t/>
            </a:r>
            <a:endParaRPr>
              <a:solidFill>
                <a:srgbClr val="2A78AA"/>
              </a:solidFill>
            </a:endParaRPr>
          </a:p>
          <a:p>
            <a:pPr indent="0" lvl="0" marL="0" rtl="0" algn="l">
              <a:spcBef>
                <a:spcPts val="500"/>
              </a:spcBef>
              <a:spcAft>
                <a:spcPts val="0"/>
              </a:spcAft>
              <a:buNone/>
            </a:pPr>
            <a:r>
              <a:rPr lang="fr-FR">
                <a:solidFill>
                  <a:srgbClr val="2A78AA"/>
                </a:solidFill>
              </a:rPr>
              <a:t>Le package est en cours de finalisation.</a:t>
            </a:r>
            <a:endParaRPr>
              <a:solidFill>
                <a:srgbClr val="2A78AA"/>
              </a:solidFill>
            </a:endParaRPr>
          </a:p>
          <a:p>
            <a:pPr indent="0" lvl="0" marL="0" rtl="0" algn="l">
              <a:spcBef>
                <a:spcPts val="500"/>
              </a:spcBef>
              <a:spcAft>
                <a:spcPts val="0"/>
              </a:spcAft>
              <a:buNone/>
            </a:pPr>
            <a:r>
              <a:rPr lang="fr-FR">
                <a:solidFill>
                  <a:srgbClr val="2A78AA"/>
                </a:solidFill>
              </a:rPr>
              <a:t>Simon Grimal (MFI) viendrait vous faire une présentation complète à venir.</a:t>
            </a:r>
            <a:br>
              <a:rPr lang="fr-FR">
                <a:solidFill>
                  <a:srgbClr val="2A78AA"/>
                </a:solidFill>
              </a:rPr>
            </a:br>
            <a:br>
              <a:rPr lang="fr-FR">
                <a:solidFill>
                  <a:srgbClr val="2A78AA"/>
                </a:solidFill>
              </a:rPr>
            </a:br>
            <a:endParaRPr>
              <a:solidFill>
                <a:srgbClr val="2A78AA"/>
              </a:solidFill>
            </a:endParaRPr>
          </a:p>
          <a:p>
            <a:pPr indent="0" lvl="0" marL="0" rtl="0" algn="l">
              <a:spcBef>
                <a:spcPts val="500"/>
              </a:spcBef>
              <a:spcAft>
                <a:spcPts val="0"/>
              </a:spcAft>
              <a:buNone/>
            </a:pPr>
            <a:r>
              <a:t/>
            </a:r>
            <a:endParaRPr>
              <a:solidFill>
                <a:srgbClr val="2A78AA"/>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1"/>
          <p:cNvSpPr txBox="1"/>
          <p:nvPr>
            <p:ph type="title"/>
          </p:nvPr>
        </p:nvSpPr>
        <p:spPr>
          <a:xfrm>
            <a:off x="2207568" y="1700808"/>
            <a:ext cx="9094500" cy="1300800"/>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rgbClr val="58595B"/>
              </a:buClr>
              <a:buSzPts val="3200"/>
              <a:buFont typeface="Arial"/>
              <a:buNone/>
            </a:pPr>
            <a:r>
              <a:rPr lang="fr-FR"/>
              <a:t>1 </a:t>
            </a:r>
            <a:r>
              <a:rPr lang="fr-FR"/>
              <a:t>- Introduction</a:t>
            </a:r>
            <a:endParaRPr/>
          </a:p>
        </p:txBody>
      </p:sp>
      <p:sp>
        <p:nvSpPr>
          <p:cNvPr id="76" name="Google Shape;76;p11"/>
          <p:cNvSpPr txBox="1"/>
          <p:nvPr>
            <p:ph idx="1" type="body"/>
          </p:nvPr>
        </p:nvSpPr>
        <p:spPr>
          <a:xfrm>
            <a:off x="2757028" y="3018875"/>
            <a:ext cx="8544900" cy="2688900"/>
          </a:xfrm>
          <a:prstGeom prst="rect">
            <a:avLst/>
          </a:prstGeom>
          <a:noFill/>
          <a:ln>
            <a:noFill/>
          </a:ln>
        </p:spPr>
        <p:txBody>
          <a:bodyPr anchorCtr="0" anchor="t" bIns="45700" lIns="0" spcFirstLastPara="1" rIns="0" wrap="square" tIns="45700">
            <a:normAutofit/>
          </a:bodyPr>
          <a:lstStyle/>
          <a:p>
            <a:pPr indent="-107950" lvl="0" marL="285750" rtl="0" algn="l">
              <a:lnSpc>
                <a:spcPct val="100000"/>
              </a:lnSpc>
              <a:spcBef>
                <a:spcPts val="0"/>
              </a:spcBef>
              <a:spcAft>
                <a:spcPts val="0"/>
              </a:spcAft>
              <a:buClr>
                <a:srgbClr val="2A78AA"/>
              </a:buClr>
              <a:buSzPts val="2800"/>
              <a:buFont typeface="Arial"/>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8"/>
          <p:cNvSpPr txBox="1"/>
          <p:nvPr>
            <p:ph idx="1" type="body"/>
          </p:nvPr>
        </p:nvSpPr>
        <p:spPr>
          <a:xfrm>
            <a:off x="3868922" y="2703208"/>
            <a:ext cx="7699686" cy="1589888"/>
          </a:xfrm>
          <a:prstGeom prst="rect">
            <a:avLst/>
          </a:prstGeom>
          <a:noFill/>
          <a:ln>
            <a:noFill/>
          </a:ln>
        </p:spPr>
        <p:txBody>
          <a:bodyPr anchorCtr="0" anchor="ctr" bIns="45700" lIns="0" spcFirstLastPara="1" rIns="0" wrap="square" tIns="45700">
            <a:normAutofit/>
          </a:bodyPr>
          <a:lstStyle/>
          <a:p>
            <a:pPr indent="0" lvl="0" marL="0" rtl="0" algn="ctr">
              <a:lnSpc>
                <a:spcPct val="100000"/>
              </a:lnSpc>
              <a:spcBef>
                <a:spcPts val="0"/>
              </a:spcBef>
              <a:spcAft>
                <a:spcPts val="0"/>
              </a:spcAft>
              <a:buClr>
                <a:srgbClr val="58595B"/>
              </a:buClr>
              <a:buSzPts val="3200"/>
              <a:buFont typeface="Arial"/>
              <a:buNone/>
            </a:pPr>
            <a:r>
              <a:rPr lang="fr-FR"/>
              <a:t>Merci de votre attention !</a:t>
            </a:r>
            <a:endParaRPr/>
          </a:p>
        </p:txBody>
      </p:sp>
      <p:sp>
        <p:nvSpPr>
          <p:cNvPr id="281" name="Google Shape;281;p38"/>
          <p:cNvSpPr txBox="1"/>
          <p:nvPr/>
        </p:nvSpPr>
        <p:spPr>
          <a:xfrm>
            <a:off x="3510900" y="5383575"/>
            <a:ext cx="5170200" cy="4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2000">
                <a:solidFill>
                  <a:srgbClr val="2A78AA"/>
                </a:solidFill>
              </a:rPr>
              <a:t>Martin Espitalié</a:t>
            </a:r>
            <a:endParaRPr sz="2000">
              <a:solidFill>
                <a:srgbClr val="2A78AA"/>
              </a:solidFill>
            </a:endParaRPr>
          </a:p>
          <a:p>
            <a:pPr indent="0" lvl="0" marL="0" rtl="0" algn="l">
              <a:spcBef>
                <a:spcPts val="0"/>
              </a:spcBef>
              <a:spcAft>
                <a:spcPts val="0"/>
              </a:spcAft>
              <a:buNone/>
            </a:pPr>
            <a:r>
              <a:rPr lang="fr-FR" sz="1700" u="sng">
                <a:solidFill>
                  <a:srgbClr val="2A78AA"/>
                </a:solidFill>
                <a:hlinkClick r:id="rId3">
                  <a:extLst>
                    <a:ext uri="{A12FA001-AC4F-418D-AE19-62706E023703}">
                      <ahyp:hlinkClr val="tx"/>
                    </a:ext>
                  </a:extLst>
                </a:hlinkClick>
              </a:rPr>
              <a:t>espitalie.m@gmail.com</a:t>
            </a:r>
            <a:r>
              <a:rPr lang="fr-FR" sz="1700">
                <a:solidFill>
                  <a:srgbClr val="2A78AA"/>
                </a:solidFill>
              </a:rPr>
              <a:t> +33 6 75 98 96 84</a:t>
            </a:r>
            <a:endParaRPr sz="1700">
              <a:solidFill>
                <a:srgbClr val="2A78AA"/>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2"/>
          <p:cNvSpPr txBox="1"/>
          <p:nvPr>
            <p:ph idx="1" type="body"/>
          </p:nvPr>
        </p:nvSpPr>
        <p:spPr>
          <a:xfrm>
            <a:off x="479376" y="980728"/>
            <a:ext cx="11136900" cy="5688300"/>
          </a:xfrm>
          <a:prstGeom prst="rect">
            <a:avLst/>
          </a:prstGeom>
        </p:spPr>
        <p:txBody>
          <a:bodyPr anchorCtr="0" anchor="t" bIns="45700" lIns="0" spcFirstLastPara="1" rIns="0" wrap="square" tIns="45700">
            <a:normAutofit fontScale="92500" lnSpcReduction="20000"/>
          </a:bodyPr>
          <a:lstStyle/>
          <a:p>
            <a:pPr indent="-387191" lvl="0" marL="457200" rtl="0" algn="l">
              <a:spcBef>
                <a:spcPts val="500"/>
              </a:spcBef>
              <a:spcAft>
                <a:spcPts val="0"/>
              </a:spcAft>
              <a:buClr>
                <a:srgbClr val="2A78AA"/>
              </a:buClr>
              <a:buSzPct val="100000"/>
              <a:buChar char="●"/>
            </a:pPr>
            <a:r>
              <a:rPr lang="fr-FR" sz="2700">
                <a:solidFill>
                  <a:srgbClr val="2A78AA"/>
                </a:solidFill>
              </a:rPr>
              <a:t>Comprendre les bases scientifiques permettant de constituer les </a:t>
            </a:r>
            <a:r>
              <a:rPr lang="fr-FR" sz="2700" u="sng">
                <a:solidFill>
                  <a:schemeClr val="hlink"/>
                </a:solidFill>
                <a:hlinkClick r:id="rId3"/>
              </a:rPr>
              <a:t>indicateurs</a:t>
            </a:r>
            <a:r>
              <a:rPr lang="fr-FR" sz="2700">
                <a:solidFill>
                  <a:srgbClr val="2A78AA"/>
                </a:solidFill>
              </a:rPr>
              <a:t>, compréhension de leur </a:t>
            </a:r>
            <a:r>
              <a:rPr lang="fr-FR" sz="2700">
                <a:solidFill>
                  <a:srgbClr val="2A78AA"/>
                </a:solidFill>
              </a:rPr>
              <a:t>définition (aspect scientifique).</a:t>
            </a:r>
            <a:endParaRPr sz="2700">
              <a:solidFill>
                <a:srgbClr val="2A78AA"/>
              </a:solidFill>
            </a:endParaRPr>
          </a:p>
          <a:p>
            <a:pPr indent="0" lvl="0" marL="457200" rtl="0" algn="l">
              <a:spcBef>
                <a:spcPts val="500"/>
              </a:spcBef>
              <a:spcAft>
                <a:spcPts val="0"/>
              </a:spcAft>
              <a:buNone/>
            </a:pPr>
            <a:r>
              <a:t/>
            </a:r>
            <a:endParaRPr sz="2700">
              <a:solidFill>
                <a:srgbClr val="2A78AA"/>
              </a:solidFill>
            </a:endParaRPr>
          </a:p>
          <a:p>
            <a:pPr indent="-387191" lvl="0" marL="457200" rtl="0" algn="l">
              <a:spcBef>
                <a:spcPts val="500"/>
              </a:spcBef>
              <a:spcAft>
                <a:spcPts val="0"/>
              </a:spcAft>
              <a:buClr>
                <a:srgbClr val="2A78AA"/>
              </a:buClr>
              <a:buSzPct val="100000"/>
              <a:buChar char="●"/>
            </a:pPr>
            <a:r>
              <a:rPr lang="fr-FR" sz="2700">
                <a:solidFill>
                  <a:srgbClr val="2A78AA"/>
                </a:solidFill>
              </a:rPr>
              <a:t>Prendre en main les packages Python permettant de générer les indicateurs (aspect technique).</a:t>
            </a:r>
            <a:endParaRPr sz="2700">
              <a:solidFill>
                <a:srgbClr val="2A78AA"/>
              </a:solidFill>
            </a:endParaRPr>
          </a:p>
          <a:p>
            <a:pPr indent="0" lvl="0" marL="457200" rtl="0" algn="l">
              <a:spcBef>
                <a:spcPts val="500"/>
              </a:spcBef>
              <a:spcAft>
                <a:spcPts val="0"/>
              </a:spcAft>
              <a:buNone/>
            </a:pPr>
            <a:r>
              <a:t/>
            </a:r>
            <a:endParaRPr sz="2700">
              <a:solidFill>
                <a:srgbClr val="2A78AA"/>
              </a:solidFill>
            </a:endParaRPr>
          </a:p>
          <a:p>
            <a:pPr indent="-387191" lvl="0" marL="457200" rtl="0" algn="l">
              <a:spcBef>
                <a:spcPts val="500"/>
              </a:spcBef>
              <a:spcAft>
                <a:spcPts val="0"/>
              </a:spcAft>
              <a:buClr>
                <a:srgbClr val="2A78AA"/>
              </a:buClr>
              <a:buSzPct val="100000"/>
              <a:buChar char="●"/>
            </a:pPr>
            <a:r>
              <a:rPr lang="fr-FR" sz="2700">
                <a:solidFill>
                  <a:srgbClr val="2A78AA"/>
                </a:solidFill>
              </a:rPr>
              <a:t>Découvrir l’environnement de travail ciblé (CIPS-LAB).</a:t>
            </a:r>
            <a:endParaRPr sz="2700">
              <a:solidFill>
                <a:srgbClr val="2A78AA"/>
              </a:solidFill>
            </a:endParaRPr>
          </a:p>
          <a:p>
            <a:pPr indent="0" lvl="0" marL="457200" rtl="0" algn="l">
              <a:spcBef>
                <a:spcPts val="500"/>
              </a:spcBef>
              <a:spcAft>
                <a:spcPts val="0"/>
              </a:spcAft>
              <a:buNone/>
            </a:pPr>
            <a:r>
              <a:t/>
            </a:r>
            <a:endParaRPr sz="2700">
              <a:solidFill>
                <a:srgbClr val="2A78AA"/>
              </a:solidFill>
            </a:endParaRPr>
          </a:p>
          <a:p>
            <a:pPr indent="-387191" lvl="0" marL="457200" rtl="0" algn="l">
              <a:spcBef>
                <a:spcPts val="500"/>
              </a:spcBef>
              <a:spcAft>
                <a:spcPts val="0"/>
              </a:spcAft>
              <a:buClr>
                <a:srgbClr val="2A78AA"/>
              </a:buClr>
              <a:buSzPct val="100000"/>
              <a:buChar char="●"/>
            </a:pPr>
            <a:r>
              <a:rPr lang="fr-FR" sz="2700">
                <a:solidFill>
                  <a:srgbClr val="2A78AA"/>
                </a:solidFill>
              </a:rPr>
              <a:t>Accroître</a:t>
            </a:r>
            <a:r>
              <a:rPr lang="fr-FR" sz="2700">
                <a:solidFill>
                  <a:srgbClr val="2A78AA"/>
                </a:solidFill>
              </a:rPr>
              <a:t> les connaissances et les bonnes pratiques de développement en langage Python.</a:t>
            </a:r>
            <a:endParaRPr sz="2700">
              <a:solidFill>
                <a:srgbClr val="2A78AA"/>
              </a:solidFill>
            </a:endParaRPr>
          </a:p>
          <a:p>
            <a:pPr indent="0" lvl="0" marL="457200" rtl="0" algn="l">
              <a:spcBef>
                <a:spcPts val="500"/>
              </a:spcBef>
              <a:spcAft>
                <a:spcPts val="0"/>
              </a:spcAft>
              <a:buNone/>
            </a:pPr>
            <a:r>
              <a:t/>
            </a:r>
            <a:endParaRPr sz="2700">
              <a:solidFill>
                <a:srgbClr val="2A78AA"/>
              </a:solidFill>
            </a:endParaRPr>
          </a:p>
          <a:p>
            <a:pPr indent="-387191" lvl="0" marL="457200" rtl="0" algn="l">
              <a:spcBef>
                <a:spcPts val="500"/>
              </a:spcBef>
              <a:spcAft>
                <a:spcPts val="0"/>
              </a:spcAft>
              <a:buClr>
                <a:srgbClr val="2A78AA"/>
              </a:buClr>
              <a:buSzPct val="100000"/>
              <a:buChar char="●"/>
            </a:pPr>
            <a:r>
              <a:rPr b="1" lang="fr-FR" sz="2700">
                <a:solidFill>
                  <a:srgbClr val="2A78AA"/>
                </a:solidFill>
              </a:rPr>
              <a:t>Discussion : Quelles sont vos attentes de cette formation ?</a:t>
            </a:r>
            <a:endParaRPr b="1" sz="2700">
              <a:solidFill>
                <a:srgbClr val="2A78AA"/>
              </a:solidFill>
            </a:endParaRPr>
          </a:p>
          <a:p>
            <a:pPr indent="0" lvl="0" marL="0" rtl="0" algn="l">
              <a:spcBef>
                <a:spcPts val="500"/>
              </a:spcBef>
              <a:spcAft>
                <a:spcPts val="0"/>
              </a:spcAft>
              <a:buNone/>
            </a:pPr>
            <a:r>
              <a:t/>
            </a:r>
            <a:endParaRPr sz="2700">
              <a:solidFill>
                <a:srgbClr val="2A78AA"/>
              </a:solidFill>
            </a:endParaRPr>
          </a:p>
          <a:p>
            <a:pPr indent="0" lvl="0" marL="0" rtl="0" algn="l">
              <a:spcBef>
                <a:spcPts val="500"/>
              </a:spcBef>
              <a:spcAft>
                <a:spcPts val="0"/>
              </a:spcAft>
              <a:buNone/>
            </a:pPr>
            <a:r>
              <a:t/>
            </a:r>
            <a:endParaRPr sz="2700"/>
          </a:p>
          <a:p>
            <a:pPr indent="0" lvl="0" marL="0" rtl="0" algn="l">
              <a:spcBef>
                <a:spcPts val="500"/>
              </a:spcBef>
              <a:spcAft>
                <a:spcPts val="0"/>
              </a:spcAft>
              <a:buNone/>
            </a:pPr>
            <a:r>
              <a:t/>
            </a:r>
            <a:endParaRPr/>
          </a:p>
        </p:txBody>
      </p:sp>
      <p:sp>
        <p:nvSpPr>
          <p:cNvPr id="83" name="Google Shape;83;p12"/>
          <p:cNvSpPr txBox="1"/>
          <p:nvPr>
            <p:ph type="title"/>
          </p:nvPr>
        </p:nvSpPr>
        <p:spPr>
          <a:xfrm>
            <a:off x="1055440" y="-1"/>
            <a:ext cx="10081200" cy="702000"/>
          </a:xfrm>
          <a:prstGeom prst="rect">
            <a:avLst/>
          </a:prstGeom>
        </p:spPr>
        <p:txBody>
          <a:bodyPr anchorCtr="0" anchor="b" bIns="45700" lIns="0" spcFirstLastPara="1" rIns="0" wrap="square" tIns="45700">
            <a:normAutofit/>
          </a:bodyPr>
          <a:lstStyle/>
          <a:p>
            <a:pPr indent="0" lvl="0" marL="0" rtl="0" algn="l">
              <a:spcBef>
                <a:spcPts val="0"/>
              </a:spcBef>
              <a:spcAft>
                <a:spcPts val="0"/>
              </a:spcAft>
              <a:buNone/>
            </a:pPr>
            <a:r>
              <a:rPr lang="fr-FR"/>
              <a:t>1.1 Objectifs de la formation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type="title"/>
          </p:nvPr>
        </p:nvSpPr>
        <p:spPr>
          <a:xfrm>
            <a:off x="1055440" y="-1"/>
            <a:ext cx="10081200" cy="702000"/>
          </a:xfrm>
          <a:prstGeom prst="rect">
            <a:avLst/>
          </a:prstGeom>
        </p:spPr>
        <p:txBody>
          <a:bodyPr anchorCtr="0" anchor="b" bIns="45700" lIns="0" spcFirstLastPara="1" rIns="0" wrap="square" tIns="45700">
            <a:normAutofit/>
          </a:bodyPr>
          <a:lstStyle/>
          <a:p>
            <a:pPr indent="0" lvl="0" marL="0" rtl="0" algn="l">
              <a:spcBef>
                <a:spcPts val="0"/>
              </a:spcBef>
              <a:spcAft>
                <a:spcPts val="0"/>
              </a:spcAft>
              <a:buNone/>
            </a:pPr>
            <a:r>
              <a:rPr lang="fr-FR"/>
              <a:t>1.2 Planning de la semaine</a:t>
            </a:r>
            <a:endParaRPr/>
          </a:p>
        </p:txBody>
      </p:sp>
      <p:sp>
        <p:nvSpPr>
          <p:cNvPr id="90" name="Google Shape;90;p13"/>
          <p:cNvSpPr txBox="1"/>
          <p:nvPr>
            <p:ph idx="1" type="body"/>
          </p:nvPr>
        </p:nvSpPr>
        <p:spPr>
          <a:xfrm>
            <a:off x="479376" y="980728"/>
            <a:ext cx="11136900" cy="5688300"/>
          </a:xfrm>
          <a:prstGeom prst="rect">
            <a:avLst/>
          </a:prstGeom>
        </p:spPr>
        <p:txBody>
          <a:bodyPr anchorCtr="0" anchor="t" bIns="45700" lIns="0" spcFirstLastPara="1" rIns="0" wrap="square" tIns="45700">
            <a:normAutofit/>
          </a:bodyPr>
          <a:lstStyle/>
          <a:p>
            <a:pPr indent="0" lvl="0" marL="0" rtl="0" algn="l">
              <a:spcBef>
                <a:spcPts val="500"/>
              </a:spcBef>
              <a:spcAft>
                <a:spcPts val="0"/>
              </a:spcAft>
              <a:buNone/>
            </a:pPr>
            <a:r>
              <a:t/>
            </a:r>
            <a:endParaRPr/>
          </a:p>
        </p:txBody>
      </p:sp>
      <p:graphicFrame>
        <p:nvGraphicFramePr>
          <p:cNvPr id="91" name="Google Shape;91;p13"/>
          <p:cNvGraphicFramePr/>
          <p:nvPr/>
        </p:nvGraphicFramePr>
        <p:xfrm>
          <a:off x="1165900" y="1493650"/>
          <a:ext cx="3000000" cy="3000000"/>
        </p:xfrm>
        <a:graphic>
          <a:graphicData uri="http://schemas.openxmlformats.org/drawingml/2006/table">
            <a:tbl>
              <a:tblPr>
                <a:noFill/>
                <a:tableStyleId>{290E9FCC-A3D9-4917-8541-C38BB50AB3F4}</a:tableStyleId>
              </a:tblPr>
              <a:tblGrid>
                <a:gridCol w="3429000"/>
                <a:gridCol w="3429000"/>
                <a:gridCol w="3429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b="1" lang="fr-FR"/>
                        <a:t>Matin (3h)</a:t>
                      </a:r>
                      <a:endParaRPr b="1"/>
                    </a:p>
                  </a:txBody>
                  <a:tcPr marT="91425" marB="91425" marR="91425" marL="91425"/>
                </a:tc>
                <a:tc>
                  <a:txBody>
                    <a:bodyPr/>
                    <a:lstStyle/>
                    <a:p>
                      <a:pPr indent="0" lvl="0" marL="0" rtl="0" algn="ctr">
                        <a:spcBef>
                          <a:spcPts val="0"/>
                        </a:spcBef>
                        <a:spcAft>
                          <a:spcPts val="0"/>
                        </a:spcAft>
                        <a:buNone/>
                      </a:pPr>
                      <a:r>
                        <a:rPr b="1" lang="fr-FR"/>
                        <a:t>Après-midi (3h)</a:t>
                      </a:r>
                      <a:endParaRPr b="1"/>
                    </a:p>
                  </a:txBody>
                  <a:tcPr marT="91425" marB="91425" marR="91425" marL="91425"/>
                </a:tc>
              </a:tr>
              <a:tr h="381000">
                <a:tc>
                  <a:txBody>
                    <a:bodyPr/>
                    <a:lstStyle/>
                    <a:p>
                      <a:pPr indent="0" lvl="0" marL="0" rtl="0" algn="ctr">
                        <a:spcBef>
                          <a:spcPts val="0"/>
                        </a:spcBef>
                        <a:spcAft>
                          <a:spcPts val="0"/>
                        </a:spcAft>
                        <a:buNone/>
                      </a:pPr>
                      <a:r>
                        <a:rPr b="1" lang="fr-FR"/>
                        <a:t>Lundi</a:t>
                      </a:r>
                      <a:endParaRPr b="1"/>
                    </a:p>
                  </a:txBody>
                  <a:tcPr marT="91425" marB="91425" marR="91425" marL="91425"/>
                </a:tc>
                <a:tc>
                  <a:txBody>
                    <a:bodyPr/>
                    <a:lstStyle/>
                    <a:p>
                      <a:pPr indent="0" lvl="0" marL="0" rtl="0" algn="ctr">
                        <a:spcBef>
                          <a:spcPts val="0"/>
                        </a:spcBef>
                        <a:spcAft>
                          <a:spcPts val="0"/>
                        </a:spcAft>
                        <a:buNone/>
                      </a:pPr>
                      <a:r>
                        <a:rPr lang="fr-FR"/>
                        <a:t>Présentation formation et</a:t>
                      </a:r>
                      <a:endParaRPr/>
                    </a:p>
                    <a:p>
                      <a:pPr indent="0" lvl="0" marL="0" rtl="0" algn="ctr">
                        <a:spcBef>
                          <a:spcPts val="0"/>
                        </a:spcBef>
                        <a:spcAft>
                          <a:spcPts val="0"/>
                        </a:spcAft>
                        <a:buNone/>
                      </a:pPr>
                      <a:r>
                        <a:rPr lang="fr-FR"/>
                        <a:t>recensement des attentes</a:t>
                      </a:r>
                      <a:endParaRPr/>
                    </a:p>
                    <a:p>
                      <a:pPr indent="0" lvl="0" marL="0" rtl="0" algn="ctr">
                        <a:spcBef>
                          <a:spcPts val="0"/>
                        </a:spcBef>
                        <a:spcAft>
                          <a:spcPts val="0"/>
                        </a:spcAft>
                        <a:buNone/>
                      </a:pPr>
                      <a:r>
                        <a:rPr lang="fr-FR"/>
                        <a:t>Evaluations</a:t>
                      </a:r>
                      <a:endParaRPr/>
                    </a:p>
                  </a:txBody>
                  <a:tcPr marT="91425" marB="91425" marR="91425" marL="91425"/>
                </a:tc>
                <a:tc>
                  <a:txBody>
                    <a:bodyPr/>
                    <a:lstStyle/>
                    <a:p>
                      <a:pPr indent="0" lvl="0" marL="0" rtl="0" algn="ctr">
                        <a:spcBef>
                          <a:spcPts val="0"/>
                        </a:spcBef>
                        <a:spcAft>
                          <a:spcPts val="0"/>
                        </a:spcAft>
                        <a:buNone/>
                      </a:pPr>
                      <a:r>
                        <a:rPr lang="fr-FR"/>
                        <a:t>Comprendre l’environnement de</a:t>
                      </a:r>
                      <a:endParaRPr/>
                    </a:p>
                    <a:p>
                      <a:pPr indent="0" lvl="0" marL="0" rtl="0" algn="ctr">
                        <a:spcBef>
                          <a:spcPts val="0"/>
                        </a:spcBef>
                        <a:spcAft>
                          <a:spcPts val="0"/>
                        </a:spcAft>
                        <a:buNone/>
                      </a:pPr>
                      <a:r>
                        <a:rPr lang="fr-FR"/>
                        <a:t>travail </a:t>
                      </a:r>
                      <a:endParaRPr/>
                    </a:p>
                  </a:txBody>
                  <a:tcPr marT="91425" marB="91425" marR="91425" marL="91425"/>
                </a:tc>
              </a:tr>
              <a:tr h="381000">
                <a:tc>
                  <a:txBody>
                    <a:bodyPr/>
                    <a:lstStyle/>
                    <a:p>
                      <a:pPr indent="0" lvl="0" marL="0" rtl="0" algn="ctr">
                        <a:spcBef>
                          <a:spcPts val="0"/>
                        </a:spcBef>
                        <a:spcAft>
                          <a:spcPts val="0"/>
                        </a:spcAft>
                        <a:buNone/>
                      </a:pPr>
                      <a:r>
                        <a:rPr b="1" lang="fr-FR"/>
                        <a:t>Mardi</a:t>
                      </a:r>
                      <a:endParaRPr b="1"/>
                    </a:p>
                  </a:txBody>
                  <a:tcPr marT="91425" marB="91425" marR="91425" marL="91425"/>
                </a:tc>
                <a:tc>
                  <a:txBody>
                    <a:bodyPr/>
                    <a:lstStyle/>
                    <a:p>
                      <a:pPr indent="0" lvl="0" marL="0" rtl="0" algn="ctr">
                        <a:spcBef>
                          <a:spcPts val="0"/>
                        </a:spcBef>
                        <a:spcAft>
                          <a:spcPts val="0"/>
                        </a:spcAft>
                        <a:buNone/>
                      </a:pPr>
                      <a:r>
                        <a:rPr lang="fr-FR"/>
                        <a:t>Comprendre l’environnement de</a:t>
                      </a:r>
                      <a:endParaRPr/>
                    </a:p>
                    <a:p>
                      <a:pPr indent="0" lvl="0" marL="0" rtl="0" algn="ctr">
                        <a:spcBef>
                          <a:spcPts val="0"/>
                        </a:spcBef>
                        <a:spcAft>
                          <a:spcPts val="0"/>
                        </a:spcAft>
                        <a:buNone/>
                      </a:pPr>
                      <a:r>
                        <a:rPr lang="fr-FR"/>
                        <a:t>travail</a:t>
                      </a:r>
                      <a:endParaRPr/>
                    </a:p>
                  </a:txBody>
                  <a:tcPr marT="91425" marB="91425" marR="91425" marL="91425"/>
                </a:tc>
                <a:tc>
                  <a:txBody>
                    <a:bodyPr/>
                    <a:lstStyle/>
                    <a:p>
                      <a:pPr indent="0" lvl="0" marL="0" rtl="0" algn="ctr">
                        <a:spcBef>
                          <a:spcPts val="0"/>
                        </a:spcBef>
                        <a:spcAft>
                          <a:spcPts val="0"/>
                        </a:spcAft>
                        <a:buNone/>
                      </a:pPr>
                      <a:r>
                        <a:rPr lang="fr-FR"/>
                        <a:t>Calculs d’indicateurs pour la filière</a:t>
                      </a:r>
                      <a:endParaRPr/>
                    </a:p>
                    <a:p>
                      <a:pPr indent="0" lvl="0" marL="0" rtl="0" algn="ctr">
                        <a:spcBef>
                          <a:spcPts val="0"/>
                        </a:spcBef>
                        <a:spcAft>
                          <a:spcPts val="0"/>
                        </a:spcAft>
                        <a:buNone/>
                      </a:pPr>
                      <a:r>
                        <a:rPr lang="fr-FR"/>
                        <a:t>du riz</a:t>
                      </a:r>
                      <a:endParaRPr/>
                    </a:p>
                    <a:p>
                      <a:pPr indent="0" lvl="0" marL="0" rtl="0" algn="ctr">
                        <a:spcBef>
                          <a:spcPts val="0"/>
                        </a:spcBef>
                        <a:spcAft>
                          <a:spcPts val="0"/>
                        </a:spcAft>
                        <a:buNone/>
                      </a:pPr>
                      <a:r>
                        <a:rPr lang="fr-FR"/>
                        <a:t>(Théorie)</a:t>
                      </a:r>
                      <a:endParaRPr/>
                    </a:p>
                  </a:txBody>
                  <a:tcPr marT="91425" marB="91425" marR="91425" marL="91425"/>
                </a:tc>
              </a:tr>
              <a:tr h="381000">
                <a:tc>
                  <a:txBody>
                    <a:bodyPr/>
                    <a:lstStyle/>
                    <a:p>
                      <a:pPr indent="0" lvl="0" marL="0" rtl="0" algn="ctr">
                        <a:spcBef>
                          <a:spcPts val="0"/>
                        </a:spcBef>
                        <a:spcAft>
                          <a:spcPts val="0"/>
                        </a:spcAft>
                        <a:buNone/>
                      </a:pPr>
                      <a:r>
                        <a:rPr b="1" lang="fr-FR"/>
                        <a:t>Mercredi</a:t>
                      </a:r>
                      <a:endParaRPr b="1"/>
                    </a:p>
                  </a:txBody>
                  <a:tcPr marT="91425" marB="91425" marR="91425" marL="91425"/>
                </a:tc>
                <a:tc>
                  <a:txBody>
                    <a:bodyPr/>
                    <a:lstStyle/>
                    <a:p>
                      <a:pPr indent="0" lvl="0" marL="0" rtl="0" algn="ctr">
                        <a:spcBef>
                          <a:spcPts val="0"/>
                        </a:spcBef>
                        <a:spcAft>
                          <a:spcPts val="0"/>
                        </a:spcAft>
                        <a:buNone/>
                      </a:pPr>
                      <a:r>
                        <a:rPr lang="fr-FR"/>
                        <a:t>Calculs d’indicateurs pour la filière</a:t>
                      </a:r>
                      <a:endParaRPr/>
                    </a:p>
                    <a:p>
                      <a:pPr indent="0" lvl="0" marL="0" rtl="0" algn="ctr">
                        <a:spcBef>
                          <a:spcPts val="0"/>
                        </a:spcBef>
                        <a:spcAft>
                          <a:spcPts val="0"/>
                        </a:spcAft>
                        <a:buNone/>
                      </a:pPr>
                      <a:r>
                        <a:rPr lang="fr-FR"/>
                        <a:t>du riz</a:t>
                      </a:r>
                      <a:endParaRPr/>
                    </a:p>
                    <a:p>
                      <a:pPr indent="0" lvl="0" marL="0" rtl="0" algn="ctr">
                        <a:spcBef>
                          <a:spcPts val="0"/>
                        </a:spcBef>
                        <a:spcAft>
                          <a:spcPts val="0"/>
                        </a:spcAft>
                        <a:buNone/>
                      </a:pPr>
                      <a:r>
                        <a:rPr lang="fr-FR"/>
                        <a:t>(Théorie)</a:t>
                      </a:r>
                      <a:endParaRPr/>
                    </a:p>
                  </a:txBody>
                  <a:tcPr marT="91425" marB="91425" marR="91425" marL="91425"/>
                </a:tc>
                <a:tc>
                  <a:txBody>
                    <a:bodyPr/>
                    <a:lstStyle/>
                    <a:p>
                      <a:pPr indent="0" lvl="0" marL="0" rtl="0" algn="ctr">
                        <a:spcBef>
                          <a:spcPts val="0"/>
                        </a:spcBef>
                        <a:spcAft>
                          <a:spcPts val="0"/>
                        </a:spcAft>
                        <a:buNone/>
                      </a:pPr>
                      <a:r>
                        <a:rPr lang="fr-FR"/>
                        <a:t>Calculs d’indicateurs pour la filière</a:t>
                      </a:r>
                      <a:endParaRPr/>
                    </a:p>
                    <a:p>
                      <a:pPr indent="0" lvl="0" marL="0" rtl="0" algn="ctr">
                        <a:spcBef>
                          <a:spcPts val="0"/>
                        </a:spcBef>
                        <a:spcAft>
                          <a:spcPts val="0"/>
                        </a:spcAft>
                        <a:buNone/>
                      </a:pPr>
                      <a:r>
                        <a:rPr lang="fr-FR"/>
                        <a:t>du riz</a:t>
                      </a:r>
                      <a:endParaRPr/>
                    </a:p>
                    <a:p>
                      <a:pPr indent="0" lvl="0" marL="0" rtl="0" algn="ctr">
                        <a:spcBef>
                          <a:spcPts val="0"/>
                        </a:spcBef>
                        <a:spcAft>
                          <a:spcPts val="0"/>
                        </a:spcAft>
                        <a:buNone/>
                      </a:pPr>
                      <a:r>
                        <a:rPr lang="fr-FR"/>
                        <a:t>(Pratique)</a:t>
                      </a:r>
                      <a:endParaRPr/>
                    </a:p>
                  </a:txBody>
                  <a:tcPr marT="91425" marB="91425" marR="91425" marL="91425"/>
                </a:tc>
              </a:tr>
              <a:tr h="381000">
                <a:tc>
                  <a:txBody>
                    <a:bodyPr/>
                    <a:lstStyle/>
                    <a:p>
                      <a:pPr indent="0" lvl="0" marL="0" rtl="0" algn="ctr">
                        <a:spcBef>
                          <a:spcPts val="0"/>
                        </a:spcBef>
                        <a:spcAft>
                          <a:spcPts val="0"/>
                        </a:spcAft>
                        <a:buNone/>
                      </a:pPr>
                      <a:r>
                        <a:rPr b="1" lang="fr-FR"/>
                        <a:t>Jeudi</a:t>
                      </a:r>
                      <a:endParaRPr b="1"/>
                    </a:p>
                  </a:txBody>
                  <a:tcPr marT="91425" marB="91425" marR="91425" marL="91425"/>
                </a:tc>
                <a:tc>
                  <a:txBody>
                    <a:bodyPr/>
                    <a:lstStyle/>
                    <a:p>
                      <a:pPr indent="0" lvl="0" marL="0" rtl="0" algn="ctr">
                        <a:spcBef>
                          <a:spcPts val="0"/>
                        </a:spcBef>
                        <a:spcAft>
                          <a:spcPts val="0"/>
                        </a:spcAft>
                        <a:buNone/>
                      </a:pPr>
                      <a:r>
                        <a:rPr lang="fr-FR"/>
                        <a:t>Calculs d’indicateurs pour la surveillance du climat (Théorie)</a:t>
                      </a:r>
                      <a:endParaRPr/>
                    </a:p>
                  </a:txBody>
                  <a:tcPr marT="91425" marB="91425" marR="91425" marL="91425"/>
                </a:tc>
                <a:tc>
                  <a:txBody>
                    <a:bodyPr/>
                    <a:lstStyle/>
                    <a:p>
                      <a:pPr indent="0" lvl="0" marL="0" rtl="0" algn="ctr">
                        <a:spcBef>
                          <a:spcPts val="0"/>
                        </a:spcBef>
                        <a:spcAft>
                          <a:spcPts val="0"/>
                        </a:spcAft>
                        <a:buNone/>
                      </a:pPr>
                      <a:r>
                        <a:rPr lang="fr-FR"/>
                        <a:t>Atelier pratique – Visualisation des</a:t>
                      </a:r>
                      <a:endParaRPr/>
                    </a:p>
                    <a:p>
                      <a:pPr indent="0" lvl="0" marL="0" rtl="0" algn="ctr">
                        <a:spcBef>
                          <a:spcPts val="0"/>
                        </a:spcBef>
                        <a:spcAft>
                          <a:spcPts val="0"/>
                        </a:spcAft>
                        <a:buNone/>
                      </a:pPr>
                      <a:r>
                        <a:rPr lang="fr-FR"/>
                        <a:t>données</a:t>
                      </a:r>
                      <a:endParaRPr/>
                    </a:p>
                  </a:txBody>
                  <a:tcPr marT="91425" marB="91425" marR="91425" marL="91425"/>
                </a:tc>
              </a:tr>
              <a:tr h="381000">
                <a:tc>
                  <a:txBody>
                    <a:bodyPr/>
                    <a:lstStyle/>
                    <a:p>
                      <a:pPr indent="0" lvl="0" marL="0" rtl="0" algn="ctr">
                        <a:spcBef>
                          <a:spcPts val="0"/>
                        </a:spcBef>
                        <a:spcAft>
                          <a:spcPts val="0"/>
                        </a:spcAft>
                        <a:buNone/>
                      </a:pPr>
                      <a:r>
                        <a:rPr b="1" lang="fr-FR"/>
                        <a:t>Vendredi</a:t>
                      </a:r>
                      <a:endParaRPr b="1"/>
                    </a:p>
                  </a:txBody>
                  <a:tcPr marT="91425" marB="91425" marR="91425" marL="91425"/>
                </a:tc>
                <a:tc>
                  <a:txBody>
                    <a:bodyPr/>
                    <a:lstStyle/>
                    <a:p>
                      <a:pPr indent="0" lvl="0" marL="0" rtl="0" algn="ctr">
                        <a:spcBef>
                          <a:spcPts val="0"/>
                        </a:spcBef>
                        <a:spcAft>
                          <a:spcPts val="0"/>
                        </a:spcAft>
                        <a:buNone/>
                      </a:pPr>
                      <a:r>
                        <a:rPr lang="fr-FR"/>
                        <a:t>Rappel et/ou consolidation des</a:t>
                      </a:r>
                      <a:endParaRPr/>
                    </a:p>
                    <a:p>
                      <a:pPr indent="0" lvl="0" marL="0" rtl="0" algn="ctr">
                        <a:spcBef>
                          <a:spcPts val="0"/>
                        </a:spcBef>
                        <a:spcAft>
                          <a:spcPts val="0"/>
                        </a:spcAft>
                        <a:buNone/>
                      </a:pPr>
                      <a:r>
                        <a:rPr lang="fr-FR"/>
                        <a:t>acquis</a:t>
                      </a:r>
                      <a:endParaRPr/>
                    </a:p>
                  </a:txBody>
                  <a:tcPr marT="91425" marB="91425" marR="91425" marL="91425"/>
                </a:tc>
                <a:tc>
                  <a:txBody>
                    <a:bodyPr/>
                    <a:lstStyle/>
                    <a:p>
                      <a:pPr indent="0" lvl="0" marL="0" rtl="0" algn="ctr">
                        <a:spcBef>
                          <a:spcPts val="0"/>
                        </a:spcBef>
                        <a:spcAft>
                          <a:spcPts val="0"/>
                        </a:spcAft>
                        <a:buNone/>
                      </a:pPr>
                      <a:r>
                        <a:rPr lang="fr-FR"/>
                        <a:t>Evaluation, conclusions, cérémonie</a:t>
                      </a:r>
                      <a:endParaRPr/>
                    </a:p>
                    <a:p>
                      <a:pPr indent="0" lvl="0" marL="0" rtl="0" algn="ctr">
                        <a:spcBef>
                          <a:spcPts val="0"/>
                        </a:spcBef>
                        <a:spcAft>
                          <a:spcPts val="0"/>
                        </a:spcAft>
                        <a:buNone/>
                      </a:pPr>
                      <a:r>
                        <a:rPr lang="fr-FR"/>
                        <a:t>de clôture</a:t>
                      </a:r>
                      <a:endParaRPr/>
                    </a:p>
                  </a:txBody>
                  <a:tcPr marT="91425" marB="91425" marR="91425" marL="91425"/>
                </a:tc>
              </a:tr>
            </a:tbl>
          </a:graphicData>
        </a:graphic>
      </p:graphicFrame>
      <p:sp>
        <p:nvSpPr>
          <p:cNvPr id="92" name="Google Shape;92;p13"/>
          <p:cNvSpPr/>
          <p:nvPr/>
        </p:nvSpPr>
        <p:spPr>
          <a:xfrm>
            <a:off x="2550550" y="5577725"/>
            <a:ext cx="7517700" cy="48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FR"/>
              <a:t>Planning </a:t>
            </a:r>
            <a:r>
              <a:rPr lang="fr-FR"/>
              <a:t>susceptible</a:t>
            </a:r>
            <a:r>
              <a:rPr lang="fr-FR"/>
              <a:t> </a:t>
            </a:r>
            <a:r>
              <a:rPr lang="fr-FR"/>
              <a:t>d'évoluer</a:t>
            </a:r>
            <a:r>
              <a:rPr lang="fr-FR"/>
              <a:t> en </a:t>
            </a:r>
            <a:r>
              <a:rPr lang="fr-FR"/>
              <a:t>fonction</a:t>
            </a:r>
            <a:r>
              <a:rPr lang="fr-FR"/>
              <a:t> de la prise en main de l’environnement de travail</a:t>
            </a:r>
            <a:endParaRPr/>
          </a:p>
          <a:p>
            <a:pPr indent="0" lvl="0" marL="0" rtl="0" algn="l">
              <a:spcBef>
                <a:spcPts val="0"/>
              </a:spcBef>
              <a:spcAft>
                <a:spcPts val="0"/>
              </a:spcAft>
              <a:buNone/>
            </a:pPr>
            <a:r>
              <a:t/>
            </a:r>
            <a:endParaRPr sz="1000">
              <a:highlight>
                <a:srgbClr val="B7B7B7"/>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ph type="title"/>
          </p:nvPr>
        </p:nvSpPr>
        <p:spPr>
          <a:xfrm>
            <a:off x="2207568" y="1700808"/>
            <a:ext cx="9094500" cy="1300800"/>
          </a:xfrm>
          <a:prstGeom prst="rect">
            <a:avLst/>
          </a:prstGeom>
        </p:spPr>
        <p:txBody>
          <a:bodyPr anchorCtr="0" anchor="b" bIns="45700" lIns="0" spcFirstLastPara="1" rIns="0" wrap="square" tIns="45700">
            <a:normAutofit/>
          </a:bodyPr>
          <a:lstStyle/>
          <a:p>
            <a:pPr indent="0" lvl="0" marL="0" rtl="0" algn="l">
              <a:spcBef>
                <a:spcPts val="0"/>
              </a:spcBef>
              <a:spcAft>
                <a:spcPts val="0"/>
              </a:spcAft>
              <a:buNone/>
            </a:pPr>
            <a:r>
              <a:rPr lang="fr-FR"/>
              <a:t>1.3 Un petit questionnaire avant d’aller plus loin !</a:t>
            </a:r>
            <a:endParaRPr/>
          </a:p>
        </p:txBody>
      </p:sp>
      <p:sp>
        <p:nvSpPr>
          <p:cNvPr id="99" name="Google Shape;99;p14"/>
          <p:cNvSpPr txBox="1"/>
          <p:nvPr>
            <p:ph idx="1" type="body"/>
          </p:nvPr>
        </p:nvSpPr>
        <p:spPr>
          <a:xfrm>
            <a:off x="2708528" y="3261400"/>
            <a:ext cx="8544900" cy="2688900"/>
          </a:xfrm>
          <a:prstGeom prst="rect">
            <a:avLst/>
          </a:prstGeom>
        </p:spPr>
        <p:txBody>
          <a:bodyPr anchorCtr="0" anchor="t" bIns="45700" lIns="0" spcFirstLastPara="1" rIns="0" wrap="square" tIns="45700">
            <a:normAutofit/>
          </a:bodyPr>
          <a:lstStyle/>
          <a:p>
            <a:pPr indent="0" lvl="0" marL="0" rtl="0" algn="l">
              <a:spcBef>
                <a:spcPts val="500"/>
              </a:spcBef>
              <a:spcAft>
                <a:spcPts val="0"/>
              </a:spcAft>
              <a:buNone/>
            </a:pPr>
            <a:r>
              <a:rPr lang="fr-FR" u="sng">
                <a:solidFill>
                  <a:schemeClr val="hlink"/>
                </a:solidFill>
                <a:hlinkClick r:id="rId3"/>
              </a:rPr>
              <a:t>Google Forms</a:t>
            </a:r>
            <a:r>
              <a:rPr lang="fr-FR"/>
              <a:t> à remplir</a:t>
            </a:r>
            <a:endParaRPr/>
          </a:p>
          <a:p>
            <a:pPr indent="0" lvl="0" marL="0" rtl="0" algn="l">
              <a:spcBef>
                <a:spcPts val="500"/>
              </a:spcBef>
              <a:spcAft>
                <a:spcPts val="0"/>
              </a:spcAft>
              <a:buNone/>
            </a:pPr>
            <a:r>
              <a:t/>
            </a:r>
            <a:endParaRPr/>
          </a:p>
          <a:p>
            <a:pPr indent="0" lvl="0" marL="0" rtl="0" algn="l">
              <a:spcBef>
                <a:spcPts val="500"/>
              </a:spcBef>
              <a:spcAft>
                <a:spcPts val="0"/>
              </a:spcAft>
              <a:buNone/>
            </a:pPr>
            <a:r>
              <a:rPr lang="fr-FR"/>
              <a:t>Durée estimée : 15 min</a:t>
            </a:r>
            <a:endParaRPr/>
          </a:p>
          <a:p>
            <a:pPr indent="0" lvl="0" marL="0" rtl="0" algn="l">
              <a:spcBef>
                <a:spcPts val="500"/>
              </a:spcBef>
              <a:spcAft>
                <a:spcPts val="0"/>
              </a:spcAft>
              <a:buNone/>
            </a:pPr>
            <a:r>
              <a:t/>
            </a:r>
            <a:endParaRPr/>
          </a:p>
          <a:p>
            <a:pPr indent="0" lvl="0" marL="0" rtl="0" algn="l">
              <a:spcBef>
                <a:spcPts val="500"/>
              </a:spcBef>
              <a:spcAft>
                <a:spcPts val="0"/>
              </a:spcAft>
              <a:buNone/>
            </a:pPr>
            <a:r>
              <a:rPr lang="fr-FR"/>
              <a:t>Merci !</a:t>
            </a:r>
            <a:endParaRPr/>
          </a:p>
        </p:txBody>
      </p:sp>
      <p:pic>
        <p:nvPicPr>
          <p:cNvPr id="100" name="Google Shape;100;p14" title="Exam | Hand completing a multiple choice exam. | Alberto G. | Flickr"/>
          <p:cNvPicPr preferRelativeResize="0"/>
          <p:nvPr/>
        </p:nvPicPr>
        <p:blipFill>
          <a:blip r:embed="rId4">
            <a:alphaModFix/>
          </a:blip>
          <a:stretch>
            <a:fillRect/>
          </a:stretch>
        </p:blipFill>
        <p:spPr>
          <a:xfrm>
            <a:off x="7727225" y="3336850"/>
            <a:ext cx="3136924" cy="20953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type="title"/>
          </p:nvPr>
        </p:nvSpPr>
        <p:spPr>
          <a:xfrm>
            <a:off x="2207568" y="1700808"/>
            <a:ext cx="9094500" cy="1300800"/>
          </a:xfrm>
          <a:prstGeom prst="rect">
            <a:avLst/>
          </a:prstGeom>
        </p:spPr>
        <p:txBody>
          <a:bodyPr anchorCtr="0" anchor="b" bIns="45700" lIns="0" spcFirstLastPara="1" rIns="0" wrap="square" tIns="45700">
            <a:normAutofit/>
          </a:bodyPr>
          <a:lstStyle/>
          <a:p>
            <a:pPr indent="0" lvl="0" marL="0" rtl="0" algn="l">
              <a:spcBef>
                <a:spcPts val="0"/>
              </a:spcBef>
              <a:spcAft>
                <a:spcPts val="0"/>
              </a:spcAft>
              <a:buNone/>
            </a:pPr>
            <a:r>
              <a:rPr lang="fr-FR"/>
              <a:t>2 - Présentation des outils de travail</a:t>
            </a:r>
            <a:endParaRPr/>
          </a:p>
        </p:txBody>
      </p:sp>
      <p:sp>
        <p:nvSpPr>
          <p:cNvPr id="107" name="Google Shape;107;p15"/>
          <p:cNvSpPr txBox="1"/>
          <p:nvPr>
            <p:ph idx="1" type="body"/>
          </p:nvPr>
        </p:nvSpPr>
        <p:spPr>
          <a:xfrm>
            <a:off x="2757028" y="3018875"/>
            <a:ext cx="8544900" cy="2688900"/>
          </a:xfrm>
          <a:prstGeom prst="rect">
            <a:avLst/>
          </a:prstGeom>
        </p:spPr>
        <p:txBody>
          <a:bodyPr anchorCtr="0" anchor="t" bIns="45700" lIns="0" spcFirstLastPara="1" rIns="0" wrap="square" tIns="45700">
            <a:normAutofit/>
          </a:bodyPr>
          <a:lstStyle/>
          <a:p>
            <a:pPr indent="0" lvl="0" marL="0" rtl="0" algn="l">
              <a:spcBef>
                <a:spcPts val="5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1055440" y="-1"/>
            <a:ext cx="10081200" cy="702000"/>
          </a:xfrm>
          <a:prstGeom prst="rect">
            <a:avLst/>
          </a:prstGeom>
        </p:spPr>
        <p:txBody>
          <a:bodyPr anchorCtr="0" anchor="b" bIns="45700" lIns="0" spcFirstLastPara="1" rIns="0" wrap="square" tIns="45700">
            <a:normAutofit/>
          </a:bodyPr>
          <a:lstStyle/>
          <a:p>
            <a:pPr indent="0" lvl="0" marL="0" rtl="0" algn="l">
              <a:spcBef>
                <a:spcPts val="0"/>
              </a:spcBef>
              <a:spcAft>
                <a:spcPts val="0"/>
              </a:spcAft>
              <a:buNone/>
            </a:pPr>
            <a:r>
              <a:rPr lang="fr-FR"/>
              <a:t>2.1 Le CIPS-LAB</a:t>
            </a:r>
            <a:endParaRPr/>
          </a:p>
        </p:txBody>
      </p:sp>
      <p:sp>
        <p:nvSpPr>
          <p:cNvPr id="114" name="Google Shape;114;p16"/>
          <p:cNvSpPr txBox="1"/>
          <p:nvPr>
            <p:ph idx="1" type="body"/>
          </p:nvPr>
        </p:nvSpPr>
        <p:spPr>
          <a:xfrm>
            <a:off x="479376" y="980728"/>
            <a:ext cx="11136900" cy="5688300"/>
          </a:xfrm>
          <a:prstGeom prst="rect">
            <a:avLst/>
          </a:prstGeom>
        </p:spPr>
        <p:txBody>
          <a:bodyPr anchorCtr="0" anchor="t" bIns="45700" lIns="0" spcFirstLastPara="1" rIns="0" wrap="square" tIns="45700">
            <a:normAutofit/>
          </a:bodyPr>
          <a:lstStyle/>
          <a:p>
            <a:pPr indent="0" lvl="0" marL="0" rtl="0" algn="l">
              <a:spcBef>
                <a:spcPts val="500"/>
              </a:spcBef>
              <a:spcAft>
                <a:spcPts val="0"/>
              </a:spcAft>
              <a:buNone/>
            </a:pPr>
            <a:r>
              <a:rPr lang="fr-FR"/>
              <a:t>Exploration de données via le CIPS-LAB</a:t>
            </a:r>
            <a:endParaRPr/>
          </a:p>
          <a:p>
            <a:pPr indent="0" lvl="0" marL="0" rtl="0" algn="l">
              <a:spcBef>
                <a:spcPts val="500"/>
              </a:spcBef>
              <a:spcAft>
                <a:spcPts val="0"/>
              </a:spcAft>
              <a:buNone/>
            </a:pPr>
            <a:r>
              <a:t/>
            </a:r>
            <a:endParaRPr/>
          </a:p>
          <a:p>
            <a:pPr indent="0" lvl="0" marL="0" rtl="0" algn="l">
              <a:spcBef>
                <a:spcPts val="500"/>
              </a:spcBef>
              <a:spcAft>
                <a:spcPts val="0"/>
              </a:spcAft>
              <a:buNone/>
            </a:pPr>
            <a:r>
              <a:t/>
            </a:r>
            <a:endParaRPr/>
          </a:p>
        </p:txBody>
      </p:sp>
      <p:pic>
        <p:nvPicPr>
          <p:cNvPr id="115" name="Google Shape;115;p16"/>
          <p:cNvPicPr preferRelativeResize="0"/>
          <p:nvPr/>
        </p:nvPicPr>
        <p:blipFill>
          <a:blip r:embed="rId3">
            <a:alphaModFix/>
          </a:blip>
          <a:stretch>
            <a:fillRect/>
          </a:stretch>
        </p:blipFill>
        <p:spPr>
          <a:xfrm>
            <a:off x="1494139" y="1493500"/>
            <a:ext cx="9427137" cy="51755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idx="4294967295" type="body"/>
          </p:nvPr>
        </p:nvSpPr>
        <p:spPr>
          <a:xfrm>
            <a:off x="455100" y="1067125"/>
            <a:ext cx="11277600" cy="5323800"/>
          </a:xfrm>
          <a:prstGeom prst="rect">
            <a:avLst/>
          </a:prstGeom>
          <a:noFill/>
          <a:ln>
            <a:noFill/>
          </a:ln>
        </p:spPr>
        <p:txBody>
          <a:bodyPr anchorCtr="0" anchor="t" bIns="45700" lIns="0" spcFirstLastPara="1" rIns="0" wrap="square" tIns="45700">
            <a:normAutofit/>
          </a:bodyPr>
          <a:lstStyle/>
          <a:p>
            <a:pPr indent="-266700" lvl="0" marL="266700" rtl="0" algn="l">
              <a:lnSpc>
                <a:spcPct val="100000"/>
              </a:lnSpc>
              <a:spcBef>
                <a:spcPts val="500"/>
              </a:spcBef>
              <a:spcAft>
                <a:spcPts val="0"/>
              </a:spcAft>
              <a:buClr>
                <a:srgbClr val="58595B"/>
              </a:buClr>
              <a:buSzPts val="2000"/>
              <a:buFont typeface="Arial"/>
              <a:buChar char="•"/>
            </a:pPr>
            <a:r>
              <a:rPr lang="fr-FR"/>
              <a:t>Un</a:t>
            </a:r>
            <a:r>
              <a:rPr lang="fr-FR"/>
              <a:t> serveur capable de gérer des connections de multiples utilisateurs</a:t>
            </a:r>
            <a:endParaRPr/>
          </a:p>
          <a:p>
            <a:pPr indent="0" lvl="0" marL="0" rtl="0" algn="l">
              <a:lnSpc>
                <a:spcPct val="100000"/>
              </a:lnSpc>
              <a:spcBef>
                <a:spcPts val="500"/>
              </a:spcBef>
              <a:spcAft>
                <a:spcPts val="0"/>
              </a:spcAft>
              <a:buSzPts val="2200"/>
              <a:buNone/>
            </a:pPr>
            <a:r>
              <a:t/>
            </a:r>
            <a:endParaRPr/>
          </a:p>
          <a:p>
            <a:pPr indent="-266700" lvl="0" marL="266700" rtl="0" algn="l">
              <a:lnSpc>
                <a:spcPct val="100000"/>
              </a:lnSpc>
              <a:spcBef>
                <a:spcPts val="500"/>
              </a:spcBef>
              <a:spcAft>
                <a:spcPts val="0"/>
              </a:spcAft>
              <a:buSzPts val="2000"/>
              <a:buChar char="•"/>
            </a:pPr>
            <a:r>
              <a:rPr lang="fr-FR"/>
              <a:t>Un serveur connecté aux :</a:t>
            </a:r>
            <a:endParaRPr/>
          </a:p>
          <a:p>
            <a:pPr indent="-266700" lvl="1" marL="532800" rtl="0" algn="l">
              <a:lnSpc>
                <a:spcPct val="100000"/>
              </a:lnSpc>
              <a:spcBef>
                <a:spcPts val="500"/>
              </a:spcBef>
              <a:spcAft>
                <a:spcPts val="0"/>
              </a:spcAft>
              <a:buSzPts val="1800"/>
              <a:buChar char="•"/>
            </a:pPr>
            <a:r>
              <a:rPr b="1" lang="fr-FR"/>
              <a:t>Archives </a:t>
            </a:r>
            <a:r>
              <a:rPr b="1" lang="fr-FR"/>
              <a:t>CIPS-DS</a:t>
            </a:r>
            <a:endParaRPr/>
          </a:p>
          <a:p>
            <a:pPr indent="-266700" lvl="1" marL="532800" rtl="0" algn="l">
              <a:lnSpc>
                <a:spcPct val="100000"/>
              </a:lnSpc>
              <a:spcBef>
                <a:spcPts val="500"/>
              </a:spcBef>
              <a:spcAft>
                <a:spcPts val="0"/>
              </a:spcAft>
              <a:buClr>
                <a:srgbClr val="2A78AA"/>
              </a:buClr>
              <a:buSzPts val="1800"/>
              <a:buChar char="•"/>
            </a:pPr>
            <a:r>
              <a:rPr b="1" lang="fr-FR"/>
              <a:t>Ressources de calculs via</a:t>
            </a:r>
            <a:r>
              <a:rPr lang="fr-FR">
                <a:solidFill>
                  <a:srgbClr val="2A78AA"/>
                </a:solidFill>
              </a:rPr>
              <a:t> Slurm Workload Manager</a:t>
            </a:r>
            <a:r>
              <a:rPr lang="fr-FR"/>
              <a:t> utilisé dans le </a:t>
            </a:r>
            <a:r>
              <a:rPr lang="fr-FR">
                <a:solidFill>
                  <a:srgbClr val="2A78AA"/>
                </a:solidFill>
              </a:rPr>
              <a:t>CIPS-TC</a:t>
            </a:r>
            <a:endParaRPr>
              <a:solidFill>
                <a:srgbClr val="2A78AA"/>
              </a:solidFill>
            </a:endParaRPr>
          </a:p>
          <a:p>
            <a:pPr indent="0" lvl="0" marL="0" rtl="0" algn="l">
              <a:lnSpc>
                <a:spcPct val="100000"/>
              </a:lnSpc>
              <a:spcBef>
                <a:spcPts val="500"/>
              </a:spcBef>
              <a:spcAft>
                <a:spcPts val="0"/>
              </a:spcAft>
              <a:buNone/>
            </a:pPr>
            <a:r>
              <a:t/>
            </a:r>
            <a:endParaRPr/>
          </a:p>
          <a:p>
            <a:pPr indent="-355600" lvl="0" marL="457200" rtl="0" algn="l">
              <a:lnSpc>
                <a:spcPct val="100000"/>
              </a:lnSpc>
              <a:spcBef>
                <a:spcPts val="500"/>
              </a:spcBef>
              <a:spcAft>
                <a:spcPts val="0"/>
              </a:spcAft>
              <a:buSzPts val="2000"/>
              <a:buChar char="•"/>
            </a:pPr>
            <a:r>
              <a:rPr lang="fr-FR"/>
              <a:t>Accès à distance</a:t>
            </a:r>
            <a:r>
              <a:rPr lang="fr-FR"/>
              <a:t> via </a:t>
            </a:r>
            <a:r>
              <a:rPr b="1" lang="fr-FR"/>
              <a:t>JupyterHub</a:t>
            </a:r>
            <a:r>
              <a:rPr lang="fr-FR"/>
              <a:t> pour tous les utilisateurs</a:t>
            </a:r>
            <a:endParaRPr>
              <a:solidFill>
                <a:srgbClr val="2A78AA"/>
              </a:solidFill>
            </a:endParaRPr>
          </a:p>
          <a:p>
            <a:pPr indent="0" lvl="0" marL="0" rtl="0" algn="l">
              <a:lnSpc>
                <a:spcPct val="100000"/>
              </a:lnSpc>
              <a:spcBef>
                <a:spcPts val="500"/>
              </a:spcBef>
              <a:spcAft>
                <a:spcPts val="0"/>
              </a:spcAft>
              <a:buNone/>
            </a:pPr>
            <a:r>
              <a:t/>
            </a:r>
            <a:endParaRPr>
              <a:solidFill>
                <a:srgbClr val="2A78AA"/>
              </a:solidFill>
            </a:endParaRPr>
          </a:p>
          <a:p>
            <a:pPr indent="-266700" lvl="0" marL="266700" rtl="0" algn="l">
              <a:lnSpc>
                <a:spcPct val="100000"/>
              </a:lnSpc>
              <a:spcBef>
                <a:spcPts val="500"/>
              </a:spcBef>
              <a:spcAft>
                <a:spcPts val="0"/>
              </a:spcAft>
              <a:buSzPts val="2000"/>
              <a:buChar char="•"/>
            </a:pPr>
            <a:r>
              <a:rPr lang="fr-FR"/>
              <a:t>JupyterHub :</a:t>
            </a:r>
            <a:endParaRPr/>
          </a:p>
          <a:p>
            <a:pPr indent="-266400" lvl="1" marL="532800" rtl="0" algn="l">
              <a:spcBef>
                <a:spcPts val="500"/>
              </a:spcBef>
              <a:spcAft>
                <a:spcPts val="0"/>
              </a:spcAft>
              <a:buSzPts val="1800"/>
              <a:buChar char="•"/>
            </a:pPr>
            <a:r>
              <a:rPr lang="fr-FR"/>
              <a:t>E</a:t>
            </a:r>
            <a:r>
              <a:rPr lang="fr-FR"/>
              <a:t>st une solution open source et communautaire</a:t>
            </a:r>
            <a:endParaRPr/>
          </a:p>
          <a:p>
            <a:pPr indent="-266400" lvl="1" marL="532800" rtl="0" algn="l">
              <a:spcBef>
                <a:spcPts val="500"/>
              </a:spcBef>
              <a:spcAft>
                <a:spcPts val="0"/>
              </a:spcAft>
              <a:buSzPts val="1800"/>
              <a:buChar char="•"/>
            </a:pPr>
            <a:r>
              <a:rPr lang="fr-FR"/>
              <a:t>Gère l'authentification des utilisateurs et la gestion des ressources</a:t>
            </a:r>
            <a:endParaRPr/>
          </a:p>
          <a:p>
            <a:pPr indent="-266400" lvl="1" marL="532800" rtl="0" algn="l">
              <a:spcBef>
                <a:spcPts val="500"/>
              </a:spcBef>
              <a:spcAft>
                <a:spcPts val="0"/>
              </a:spcAft>
              <a:buSzPts val="1800"/>
              <a:buChar char="•"/>
            </a:pPr>
            <a:r>
              <a:rPr lang="fr-FR"/>
              <a:t>Offre aux utilisateurs des environnements personnalisables</a:t>
            </a:r>
            <a:endParaRPr/>
          </a:p>
          <a:p>
            <a:pPr indent="-266400" lvl="1" marL="532800" rtl="0" algn="l">
              <a:spcBef>
                <a:spcPts val="500"/>
              </a:spcBef>
              <a:spcAft>
                <a:spcPts val="0"/>
              </a:spcAft>
              <a:buSzPts val="1800"/>
              <a:buChar char="•"/>
            </a:pPr>
            <a:r>
              <a:rPr lang="fr-FR"/>
              <a:t>Peut être facilement configuré et entretenu</a:t>
            </a:r>
            <a:endParaRPr/>
          </a:p>
        </p:txBody>
      </p:sp>
      <p:sp>
        <p:nvSpPr>
          <p:cNvPr id="121" name="Google Shape;121;p17"/>
          <p:cNvSpPr txBox="1"/>
          <p:nvPr/>
        </p:nvSpPr>
        <p:spPr>
          <a:xfrm>
            <a:off x="957150" y="145500"/>
            <a:ext cx="83325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fr-FR" sz="3000">
                <a:solidFill>
                  <a:schemeClr val="dk2"/>
                </a:solidFill>
              </a:rPr>
              <a:t>2.1 Le CIPS-LAB</a:t>
            </a:r>
            <a:endParaRPr/>
          </a:p>
        </p:txBody>
      </p:sp>
    </p:spTree>
  </p:cSld>
  <p:clrMapOvr>
    <a:masterClrMapping/>
  </p:clrMapOvr>
  <p:transition spd="med">
    <p:fade/>
  </p:transition>
</p:sld>
</file>

<file path=ppt/theme/theme1.xml><?xml version="1.0" encoding="utf-8"?>
<a:theme xmlns:a="http://schemas.openxmlformats.org/drawingml/2006/main" xmlns:r="http://schemas.openxmlformats.org/officeDocument/2006/relationships" name="20160216 Présentation Powerpoint MFI">
  <a:themeElements>
    <a:clrScheme name="MFI">
      <a:dk1>
        <a:srgbClr val="333333"/>
      </a:dk1>
      <a:lt1>
        <a:srgbClr val="FFFFFF"/>
      </a:lt1>
      <a:dk2>
        <a:srgbClr val="58595B"/>
      </a:dk2>
      <a:lt2>
        <a:srgbClr val="ECE8E1"/>
      </a:lt2>
      <a:accent1>
        <a:srgbClr val="76ABDA"/>
      </a:accent1>
      <a:accent2>
        <a:srgbClr val="E29100"/>
      </a:accent2>
      <a:accent3>
        <a:srgbClr val="6A5E4F"/>
      </a:accent3>
      <a:accent4>
        <a:srgbClr val="CA5411"/>
      </a:accent4>
      <a:accent5>
        <a:srgbClr val="2A78AA"/>
      </a:accent5>
      <a:accent6>
        <a:srgbClr val="8EA50D"/>
      </a:accent6>
      <a:hlink>
        <a:srgbClr val="00547D"/>
      </a:hlink>
      <a:folHlink>
        <a:srgbClr val="B8282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BusinessContrast">
      <a:dk1>
        <a:srgbClr val="000000"/>
      </a:dk1>
      <a:lt1>
        <a:srgbClr val="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