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047CE0E-FA26-409D-BEDA-30CD9DAD5E7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8/26/21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176644-9AED-4DAC-A01F-689C578EB7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3200" y="108720"/>
            <a:ext cx="9361800" cy="14151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436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3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604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150" spc="-1" strike="noStrike">
                <a:latin typeface="Arial"/>
              </a:rPr>
              <a:t>Cliquez pour éditer le format du plan de texte</a:t>
            </a:r>
            <a:endParaRPr b="0" lang="fr-FR" sz="315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910" spc="-1" strike="noStrike">
                <a:latin typeface="Arial"/>
              </a:rPr>
              <a:t>Second niveau de plan</a:t>
            </a:r>
            <a:endParaRPr b="0" lang="fr-FR" sz="2910" spc="-1" strike="noStrike">
              <a:latin typeface="Arial"/>
            </a:endParaRPr>
          </a:p>
          <a:p>
            <a:pPr lvl="2" marL="1296000" indent="-288000">
              <a:spcAft>
                <a:spcPts val="8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360" spc="-1" strike="noStrike">
                <a:latin typeface="Arial"/>
              </a:rPr>
              <a:t>Troisième niveau de plan</a:t>
            </a:r>
            <a:endParaRPr b="0" lang="fr-FR" sz="2360" spc="-1" strike="noStrike">
              <a:latin typeface="Arial"/>
            </a:endParaRPr>
          </a:p>
          <a:p>
            <a:pPr lvl="3" marL="1728000" indent="-216000">
              <a:spcAft>
                <a:spcPts val="55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940" spc="-1" strike="noStrike">
                <a:latin typeface="Arial"/>
              </a:rPr>
              <a:t>Quatrième niveau de plan</a:t>
            </a:r>
            <a:endParaRPr b="0" lang="fr-FR" sz="1940" spc="-1" strike="noStrike">
              <a:latin typeface="Arial"/>
            </a:endParaRPr>
          </a:p>
          <a:p>
            <a:pPr lvl="4" marL="2160000" indent="-216000">
              <a:spcAft>
                <a:spcPts val="2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340" spc="-1" strike="noStrike">
                <a:latin typeface="Arial"/>
              </a:rPr>
              <a:t>Cinquième niveau de plan</a:t>
            </a:r>
            <a:endParaRPr b="0" lang="fr-FR" sz="2340" spc="-1" strike="noStrike">
              <a:latin typeface="Arial"/>
            </a:endParaRPr>
          </a:p>
          <a:p>
            <a:pPr lvl="5" marL="2592000" indent="-216000">
              <a:spcAft>
                <a:spcPts val="3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30" spc="-1" strike="noStrike">
                <a:latin typeface="Arial"/>
              </a:rPr>
              <a:t>Sixième niveau de plan</a:t>
            </a:r>
            <a:endParaRPr b="0" lang="fr-FR" sz="2830" spc="-1" strike="noStrike">
              <a:latin typeface="Arial"/>
            </a:endParaRPr>
          </a:p>
          <a:p>
            <a:pPr lvl="6" marL="3024000" indent="-216000"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420" spc="-1" strike="noStrike">
                <a:latin typeface="Arial"/>
              </a:rPr>
              <a:t>Septième niveau de plan</a:t>
            </a:r>
            <a:endParaRPr b="0" lang="fr-FR" sz="342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09480" y="624708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Arial"/>
              </a:rPr>
              <a:t>&lt;date/heure&gt;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169160" y="6247080"/>
            <a:ext cx="38646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Arial"/>
              </a:rPr>
              <a:t>&lt;pied de page&gt;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741160" y="624708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CB289F1-D523-4AE0-AE0D-CDA63D6D0425}" type="slidenum">
              <a:rPr b="0" lang="fr-FR" sz="1400" spc="-1" strike="noStrike">
                <a:latin typeface="Arial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09480" y="326160"/>
            <a:ext cx="8490960" cy="108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Nicolas Campion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79160" y="2880000"/>
            <a:ext cx="11520000" cy="3240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fr-FR" sz="5400" spc="-1" strike="noStrike">
                <a:solidFill>
                  <a:srgbClr val="000000"/>
                </a:solidFill>
                <a:latin typeface="Verdana"/>
              </a:rPr>
              <a:t>Compte-rendu graphique via un tableau de bord pour la société Rhévolutions </a:t>
            </a:r>
            <a:br/>
            <a:r>
              <a:rPr b="0" lang="fr-FR" sz="5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fr-FR" sz="5400" spc="-1" strike="noStrike"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lide2" descr="Tableau de bord - Page 1"/>
          <p:cNvPicPr/>
          <p:nvPr/>
        </p:nvPicPr>
        <p:blipFill>
          <a:blip r:embed="rId1"/>
          <a:stretch/>
        </p:blipFill>
        <p:spPr>
          <a:xfrm>
            <a:off x="1809720" y="0"/>
            <a:ext cx="85723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lide3" descr="Tableau de bord - Page 2"/>
          <p:cNvPicPr/>
          <p:nvPr/>
        </p:nvPicPr>
        <p:blipFill>
          <a:blip r:embed="rId1"/>
          <a:stretch/>
        </p:blipFill>
        <p:spPr>
          <a:xfrm>
            <a:off x="952560" y="0"/>
            <a:ext cx="10286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lide4" descr="Tableau de bord - Page 3"/>
          <p:cNvPicPr/>
          <p:nvPr/>
        </p:nvPicPr>
        <p:blipFill>
          <a:blip r:embed="rId1"/>
          <a:stretch/>
        </p:blipFill>
        <p:spPr>
          <a:xfrm>
            <a:off x="1809720" y="0"/>
            <a:ext cx="85723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LibreOffice/7.0.3.1$Windows_X86_64 LibreOffice_project/d7547858d014d4cf69878db179d326fc3483e082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2021-08-26T14:06:50Z</dcterms:created>
  <dc:creator/>
  <dc:description/>
  <dc:language>fr-FR</dc:language>
  <cp:lastModifiedBy/>
  <dcterms:modified xsi:type="dcterms:W3CDTF">2021-08-26T16:15:25Z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