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59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du coût de la 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Calcul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manuel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B76761EE-5B46-441A-91B2-F850EB09889E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Effectuer un calcul à chaque modification</a:t>
          </a:r>
          <a:endParaRPr lang="fr-FR" sz="2000" dirty="0">
            <a:latin typeface="Book Antiqua" pitchFamily="18" charset="0"/>
          </a:endParaRPr>
        </a:p>
      </dgm:t>
    </dgm:pt>
    <dgm:pt modelId="{0B83A828-F5AA-4874-8B5A-5691357B2346}" type="parTrans" cxnId="{8D508A56-09BF-4BCD-B5E1-8EFB8F7E6FED}">
      <dgm:prSet/>
      <dgm:spPr/>
      <dgm:t>
        <a:bodyPr/>
        <a:lstStyle/>
        <a:p>
          <a:endParaRPr lang="fr-FR"/>
        </a:p>
      </dgm:t>
    </dgm:pt>
    <dgm:pt modelId="{AD7C1DE9-8D44-42EB-852D-1CD6B3C0C406}" type="sibTrans" cxnId="{8D508A56-09BF-4BCD-B5E1-8EFB8F7E6FED}">
      <dgm:prSet/>
      <dgm:spPr/>
      <dgm:t>
        <a:bodyPr/>
        <a:lstStyle/>
        <a:p>
          <a:endParaRPr lang="fr-FR"/>
        </a:p>
      </dgm:t>
    </dgm:pt>
    <dgm:pt modelId="{70BD4231-B632-42FE-84E8-000E425CE69C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981EAA1E-1524-440A-8100-C0D0DA951F46}" type="parTrans" cxnId="{382B0DDA-CB4F-48FD-9A31-27C341A5491A}">
      <dgm:prSet/>
      <dgm:spPr/>
      <dgm:t>
        <a:bodyPr/>
        <a:lstStyle/>
        <a:p>
          <a:endParaRPr lang="fr-FR"/>
        </a:p>
      </dgm:t>
    </dgm:pt>
    <dgm:pt modelId="{E0985F7F-3638-4C60-B5F9-BCF9FB8BA881}" type="sibTrans" cxnId="{382B0DDA-CB4F-48FD-9A31-27C341A5491A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03DC6940-6FD9-46D3-B5CB-9C81ACC5ED2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A0A12283-36DE-48AC-8A83-ECD8DD81A1DD}" type="parTrans" cxnId="{109FF205-B68F-4E4C-A5C4-0FC2AE92A146}">
      <dgm:prSet/>
      <dgm:spPr/>
      <dgm:t>
        <a:bodyPr/>
        <a:lstStyle/>
        <a:p>
          <a:endParaRPr lang="fr-FR"/>
        </a:p>
      </dgm:t>
    </dgm:pt>
    <dgm:pt modelId="{4DCC8563-5ADE-4A73-B201-62812DE34138}" type="sibTrans" cxnId="{109FF205-B68F-4E4C-A5C4-0FC2AE92A146}">
      <dgm:prSet/>
      <dgm:spPr/>
      <dgm:t>
        <a:bodyPr/>
        <a:lstStyle/>
        <a:p>
          <a:endParaRPr lang="fr-FR"/>
        </a:p>
      </dgm:t>
    </dgm:pt>
    <dgm:pt modelId="{0DD8F3C0-6C0F-44E3-8D6A-8359298D2BB8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7E3DE5F9-F3CC-4811-9AA4-A3AA3E8261D7}" type="parTrans" cxnId="{350DD055-A7EA-41F2-8F06-065D89504B8A}">
      <dgm:prSet/>
      <dgm:spPr/>
      <dgm:t>
        <a:bodyPr/>
        <a:lstStyle/>
        <a:p>
          <a:endParaRPr lang="fr-FR"/>
        </a:p>
      </dgm:t>
    </dgm:pt>
    <dgm:pt modelId="{E3EFE946-FF8A-4445-9CAF-BB5D219C367F}" type="sibTrans" cxnId="{350DD055-A7EA-41F2-8F06-065D89504B8A}">
      <dgm:prSet/>
      <dgm:spPr/>
      <dgm:t>
        <a:bodyPr/>
        <a:lstStyle/>
        <a:p>
          <a:endParaRPr lang="fr-FR"/>
        </a:p>
      </dgm:t>
    </dgm:pt>
    <dgm:pt modelId="{2C3456A8-5F52-4ABE-B04A-C85CF94BCA38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CBBC7DE8-2251-40C6-A69D-D57513B8A592}" type="parTrans" cxnId="{05565310-DAF8-4325-B09F-384CF8B5F96F}">
      <dgm:prSet/>
      <dgm:spPr/>
      <dgm:t>
        <a:bodyPr/>
        <a:lstStyle/>
        <a:p>
          <a:endParaRPr lang="fr-FR"/>
        </a:p>
      </dgm:t>
    </dgm:pt>
    <dgm:pt modelId="{EED47A97-6A49-4A2A-BA63-7A6560B56DE5}" type="sibTrans" cxnId="{05565310-DAF8-4325-B09F-384CF8B5F96F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966B4C7-0A4C-4B50-A135-0D302EE2044A}" type="pres">
      <dgm:prSet presAssocID="{0DD8F3C0-6C0F-44E3-8D6A-8359298D2BB8}" presName="composite" presStyleCnt="0"/>
      <dgm:spPr/>
    </dgm:pt>
    <dgm:pt modelId="{121AC91D-4584-4AE9-9458-57A8DFD5BDE0}" type="pres">
      <dgm:prSet presAssocID="{0DD8F3C0-6C0F-44E3-8D6A-8359298D2BB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CC8E2C-6766-4F7B-A30D-9CCF3027F99C}" type="pres">
      <dgm:prSet presAssocID="{0DD8F3C0-6C0F-44E3-8D6A-8359298D2BB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61B82B-B40B-49A4-95C0-6881F03A4CB7}" type="pres">
      <dgm:prSet presAssocID="{E3EFE946-FF8A-4445-9CAF-BB5D219C367F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506571-8406-4A8D-9692-3F6732D90CB1}" type="pres">
      <dgm:prSet presAssocID="{EE4B7030-C58B-4F21-94A2-CF0EF83AD60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77724-7A48-48A4-9A36-901528AD8EAA}" type="pres">
      <dgm:prSet presAssocID="{DAE47C18-F544-4517-836C-13F6C397848F}" presName="sp" presStyleCnt="0"/>
      <dgm:spPr/>
    </dgm:pt>
    <dgm:pt modelId="{B4ADC8D9-0EA7-45A0-B952-3F4EC7B76581}" type="pres">
      <dgm:prSet presAssocID="{70BD4231-B632-42FE-84E8-000E425CE69C}" presName="composite" presStyleCnt="0"/>
      <dgm:spPr/>
    </dgm:pt>
    <dgm:pt modelId="{48597EAC-9E8C-421E-8A6A-8C33BB6BBDCE}" type="pres">
      <dgm:prSet presAssocID="{70BD4231-B632-42FE-84E8-000E425CE69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713D6-EB88-4D53-BEE6-E0B46A3FF9F8}" type="pres">
      <dgm:prSet presAssocID="{70BD4231-B632-42FE-84E8-000E425CE69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EF0361-3D12-421A-8D80-AF19F1ED7315}" srcId="{0DD8F3C0-6C0F-44E3-8D6A-8359298D2BB8}" destId="{D67DDD42-370F-4B3F-AAD1-A3CE7B0D3BF6}" srcOrd="1" destOrd="0" parTransId="{27F2C7A4-6363-4535-ABD6-2B0B1443AD56}" sibTransId="{2BCA7D7A-DCA5-4E2F-8AC9-2699E7DD282D}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51C0FBCC-241D-4E65-A22C-80628145FF57}" type="presOf" srcId="{2C3456A8-5F52-4ABE-B04A-C85CF94BCA38}" destId="{7B506571-8406-4A8D-9692-3F6732D90CB1}" srcOrd="0" destOrd="1" presId="urn:microsoft.com/office/officeart/2005/8/layout/chevron2"/>
    <dgm:cxn modelId="{D693D6C7-BF6E-4458-A81C-50038DF0374C}" type="presOf" srcId="{6615262F-664B-4B89-95AF-BC781B2A301C}" destId="{B0330C61-CC28-41FB-A69F-C16BEF2128E4}" srcOrd="0" destOrd="0" presId="urn:microsoft.com/office/officeart/2005/8/layout/chevron2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05C5F1CB-2B7C-49A4-A2C8-ED3338934D72}" type="presOf" srcId="{70BD4231-B632-42FE-84E8-000E425CE69C}" destId="{48597EAC-9E8C-421E-8A6A-8C33BB6BBDCE}" srcOrd="0" destOrd="0" presId="urn:microsoft.com/office/officeart/2005/8/layout/chevron2"/>
    <dgm:cxn modelId="{350DD055-A7EA-41F2-8F06-065D89504B8A}" srcId="{6615262F-664B-4B89-95AF-BC781B2A301C}" destId="{0DD8F3C0-6C0F-44E3-8D6A-8359298D2BB8}" srcOrd="0" destOrd="0" parTransId="{7E3DE5F9-F3CC-4811-9AA4-A3AA3E8261D7}" sibTransId="{E3EFE946-FF8A-4445-9CAF-BB5D219C367F}"/>
    <dgm:cxn modelId="{109FF205-B68F-4E4C-A5C4-0FC2AE92A146}" srcId="{0DD8F3C0-6C0F-44E3-8D6A-8359298D2BB8}" destId="{03DC6940-6FD9-46D3-B5CB-9C81ACC5ED2D}" srcOrd="0" destOrd="0" parTransId="{A0A12283-36DE-48AC-8A83-ECD8DD81A1DD}" sibTransId="{4DCC8563-5ADE-4A73-B201-62812DE34138}"/>
    <dgm:cxn modelId="{382B0DDA-CB4F-48FD-9A31-27C341A5491A}" srcId="{6615262F-664B-4B89-95AF-BC781B2A301C}" destId="{70BD4231-B632-42FE-84E8-000E425CE69C}" srcOrd="3" destOrd="0" parTransId="{981EAA1E-1524-440A-8100-C0D0DA951F46}" sibTransId="{E0985F7F-3638-4C60-B5F9-BCF9FB8BA881}"/>
    <dgm:cxn modelId="{67C3BD39-4DE8-49EC-99AF-3EC03038EA7E}" type="presOf" srcId="{EE4B7030-C58B-4F21-94A2-CF0EF83AD60A}" destId="{1C32C1FA-2778-4EDB-9B12-7D619BC87DB3}" srcOrd="0" destOrd="0" presId="urn:microsoft.com/office/officeart/2005/8/layout/chevron2"/>
    <dgm:cxn modelId="{05565310-DAF8-4325-B09F-384CF8B5F96F}" srcId="{EE4B7030-C58B-4F21-94A2-CF0EF83AD60A}" destId="{2C3456A8-5F52-4ABE-B04A-C85CF94BCA38}" srcOrd="1" destOrd="0" parTransId="{CBBC7DE8-2251-40C6-A69D-D57513B8A592}" sibTransId="{EED47A97-6A49-4A2A-BA63-7A6560B56DE5}"/>
    <dgm:cxn modelId="{9B6AF77F-6DCB-46B5-8168-44141FE6B6F8}" type="presOf" srcId="{19A08F22-9EC6-4DB6-92F5-AE4CFA52ED73}" destId="{ECD1A481-1830-41EE-A0E2-0733D53A6D9B}" srcOrd="0" destOrd="0" presId="urn:microsoft.com/office/officeart/2005/8/layout/chevron2"/>
    <dgm:cxn modelId="{8CEAED10-92C7-42AB-AC38-C858B1A0D71C}" type="presOf" srcId="{0DD8F3C0-6C0F-44E3-8D6A-8359298D2BB8}" destId="{121AC91D-4584-4AE9-9458-57A8DFD5BDE0}" srcOrd="0" destOrd="0" presId="urn:microsoft.com/office/officeart/2005/8/layout/chevron2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7E04A25E-9C92-4D9B-87EB-238FE0DBE8CF}" type="presOf" srcId="{B76761EE-5B46-441A-91B2-F850EB09889E}" destId="{FBE713D6-EB88-4D53-BEE6-E0B46A3FF9F8}" srcOrd="0" destOrd="0" presId="urn:microsoft.com/office/officeart/2005/8/layout/chevron2"/>
    <dgm:cxn modelId="{8F6D29FD-00FA-415E-BADD-A342323B6508}" type="presOf" srcId="{D67DDD42-370F-4B3F-AAD1-A3CE7B0D3BF6}" destId="{E4CC8E2C-6766-4F7B-A30D-9CCF3027F99C}" srcOrd="0" destOrd="1" presId="urn:microsoft.com/office/officeart/2005/8/layout/chevron2"/>
    <dgm:cxn modelId="{E16E3A94-EC98-40D5-B890-B574EE27A30A}" type="presOf" srcId="{03DC6940-6FD9-46D3-B5CB-9C81ACC5ED2D}" destId="{E4CC8E2C-6766-4F7B-A30D-9CCF3027F99C}" srcOrd="0" destOrd="0" presId="urn:microsoft.com/office/officeart/2005/8/layout/chevron2"/>
    <dgm:cxn modelId="{8D508A56-09BF-4BCD-B5E1-8EFB8F7E6FED}" srcId="{70BD4231-B632-42FE-84E8-000E425CE69C}" destId="{B76761EE-5B46-441A-91B2-F850EB09889E}" srcOrd="0" destOrd="0" parTransId="{0B83A828-F5AA-4874-8B5A-5691357B2346}" sibTransId="{AD7C1DE9-8D44-42EB-852D-1CD6B3C0C406}"/>
    <dgm:cxn modelId="{03E1C33B-9F5B-4920-8867-7E3783FAD0F8}" type="presOf" srcId="{ED21E317-B122-4227-B92E-9512DAA73DED}" destId="{7B506571-8406-4A8D-9692-3F6732D90CB1}" srcOrd="0" destOrd="0" presId="urn:microsoft.com/office/officeart/2005/8/layout/chevron2"/>
    <dgm:cxn modelId="{7C6C81C1-A192-4B14-9F85-689727D5ACB3}" type="presOf" srcId="{C8A2D760-5C03-4189-917E-F690FF671623}" destId="{2A250F59-3FDF-4162-A797-D16EF97CB567}" srcOrd="0" destOrd="0" presId="urn:microsoft.com/office/officeart/2005/8/layout/chevron2"/>
    <dgm:cxn modelId="{329D0615-6E30-419B-8318-0FAD7BCC4C10}" type="presParOf" srcId="{B0330C61-CC28-41FB-A69F-C16BEF2128E4}" destId="{5966B4C7-0A4C-4B50-A135-0D302EE2044A}" srcOrd="0" destOrd="0" presId="urn:microsoft.com/office/officeart/2005/8/layout/chevron2"/>
    <dgm:cxn modelId="{53A3251D-4668-4D34-8837-5665261399BE}" type="presParOf" srcId="{5966B4C7-0A4C-4B50-A135-0D302EE2044A}" destId="{121AC91D-4584-4AE9-9458-57A8DFD5BDE0}" srcOrd="0" destOrd="0" presId="urn:microsoft.com/office/officeart/2005/8/layout/chevron2"/>
    <dgm:cxn modelId="{80C97528-945C-42E4-9044-C22216B2EB8A}" type="presParOf" srcId="{5966B4C7-0A4C-4B50-A135-0D302EE2044A}" destId="{E4CC8E2C-6766-4F7B-A30D-9CCF3027F99C}" srcOrd="1" destOrd="0" presId="urn:microsoft.com/office/officeart/2005/8/layout/chevron2"/>
    <dgm:cxn modelId="{3A210848-66D6-4B16-B76E-5996B8B1F695}" type="presParOf" srcId="{B0330C61-CC28-41FB-A69F-C16BEF2128E4}" destId="{4161B82B-B40B-49A4-95C0-6881F03A4CB7}" srcOrd="1" destOrd="0" presId="urn:microsoft.com/office/officeart/2005/8/layout/chevron2"/>
    <dgm:cxn modelId="{A7C1FBA2-BC2B-44E8-878C-4B946C580A80}" type="presParOf" srcId="{B0330C61-CC28-41FB-A69F-C16BEF2128E4}" destId="{3A24212A-70CB-4B81-949C-10E6508609F4}" srcOrd="2" destOrd="0" presId="urn:microsoft.com/office/officeart/2005/8/layout/chevron2"/>
    <dgm:cxn modelId="{EEF03E60-8FA5-43E2-B5B1-4720F77B2106}" type="presParOf" srcId="{3A24212A-70CB-4B81-949C-10E6508609F4}" destId="{1C32C1FA-2778-4EDB-9B12-7D619BC87DB3}" srcOrd="0" destOrd="0" presId="urn:microsoft.com/office/officeart/2005/8/layout/chevron2"/>
    <dgm:cxn modelId="{3F3F5CA3-54BF-486D-86BE-E86FC7217108}" type="presParOf" srcId="{3A24212A-70CB-4B81-949C-10E6508609F4}" destId="{7B506571-8406-4A8D-9692-3F6732D90CB1}" srcOrd="1" destOrd="0" presId="urn:microsoft.com/office/officeart/2005/8/layout/chevron2"/>
    <dgm:cxn modelId="{337A931A-51FE-45B5-B515-2BF84B5BB5FE}" type="presParOf" srcId="{B0330C61-CC28-41FB-A69F-C16BEF2128E4}" destId="{23F53596-0592-4C2B-A359-A202D8111B3B}" srcOrd="3" destOrd="0" presId="urn:microsoft.com/office/officeart/2005/8/layout/chevron2"/>
    <dgm:cxn modelId="{9CE29783-CAFF-4AD2-A199-B8B4D1275F6B}" type="presParOf" srcId="{B0330C61-CC28-41FB-A69F-C16BEF2128E4}" destId="{E1E2CE15-71C4-4EBA-AACD-275C3D4221D9}" srcOrd="4" destOrd="0" presId="urn:microsoft.com/office/officeart/2005/8/layout/chevron2"/>
    <dgm:cxn modelId="{2C9A29EC-2EED-4689-AF75-FA60B1E7BA0C}" type="presParOf" srcId="{E1E2CE15-71C4-4EBA-AACD-275C3D4221D9}" destId="{ECD1A481-1830-41EE-A0E2-0733D53A6D9B}" srcOrd="0" destOrd="0" presId="urn:microsoft.com/office/officeart/2005/8/layout/chevron2"/>
    <dgm:cxn modelId="{F4F38C57-0C50-4F5A-87E2-50175084723A}" type="presParOf" srcId="{E1E2CE15-71C4-4EBA-AACD-275C3D4221D9}" destId="{2A250F59-3FDF-4162-A797-D16EF97CB567}" srcOrd="1" destOrd="0" presId="urn:microsoft.com/office/officeart/2005/8/layout/chevron2"/>
    <dgm:cxn modelId="{432257C9-A268-4583-B727-07125AE71CA6}" type="presParOf" srcId="{B0330C61-CC28-41FB-A69F-C16BEF2128E4}" destId="{5E977724-7A48-48A4-9A36-901528AD8EAA}" srcOrd="5" destOrd="0" presId="urn:microsoft.com/office/officeart/2005/8/layout/chevron2"/>
    <dgm:cxn modelId="{172F376E-2127-4730-828E-4028E2FB0FA9}" type="presParOf" srcId="{B0330C61-CC28-41FB-A69F-C16BEF2128E4}" destId="{B4ADC8D9-0EA7-45A0-B952-3F4EC7B76581}" srcOrd="6" destOrd="0" presId="urn:microsoft.com/office/officeart/2005/8/layout/chevron2"/>
    <dgm:cxn modelId="{CEC2FC1C-F5B3-4CD5-BEC0-089CBD41F2A3}" type="presParOf" srcId="{B4ADC8D9-0EA7-45A0-B952-3F4EC7B76581}" destId="{48597EAC-9E8C-421E-8A6A-8C33BB6BBDCE}" srcOrd="0" destOrd="0" presId="urn:microsoft.com/office/officeart/2005/8/layout/chevron2"/>
    <dgm:cxn modelId="{CF1420F5-750F-4BE1-A392-F20DE724ACF2}" type="presParOf" srcId="{B4ADC8D9-0EA7-45A0-B952-3F4EC7B76581}" destId="{FBE713D6-EB88-4D53-BEE6-E0B46A3FF9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Vérification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/>
      <dgm:spPr/>
      <dgm:t>
        <a:bodyPr/>
        <a:lstStyle/>
        <a:p>
          <a:endParaRPr lang="fr-FR" dirty="0"/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automatique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C5B3A5DF-B415-432F-A3B9-304A38F8C8E5}">
      <dgm:prSet phldrT="[Texte]"/>
      <dgm:spPr/>
      <dgm:t>
        <a:bodyPr/>
        <a:lstStyle/>
        <a:p>
          <a:endParaRPr lang="fr-FR" dirty="0"/>
        </a:p>
      </dgm:t>
    </dgm:pt>
    <dgm:pt modelId="{EB30D994-00D2-4CB7-BEC0-259480CD0166}" type="parTrans" cxnId="{E89E3CD0-DFEE-4719-83F2-C00EC9ED95A8}">
      <dgm:prSet/>
      <dgm:spPr/>
      <dgm:t>
        <a:bodyPr/>
        <a:lstStyle/>
        <a:p>
          <a:endParaRPr lang="fr-FR"/>
        </a:p>
      </dgm:t>
    </dgm:pt>
    <dgm:pt modelId="{80DCB23D-5C71-48C3-B9DF-347A8B0FD7F9}" type="sibTrans" cxnId="{E89E3CD0-DFEE-4719-83F2-C00EC9ED95A8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/>
      <dgm:spPr/>
      <dgm:t>
        <a:bodyPr/>
        <a:lstStyle/>
        <a:p>
          <a:endParaRPr lang="fr-FR" dirty="0"/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5A2CC1B8-EFE2-45CA-80A8-7A24B84797D0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4BB60890-53D7-4F18-8A54-5A83D97A303E}" type="parTrans" cxnId="{4F8F561A-3EA6-4A63-B269-9510301C0676}">
      <dgm:prSet/>
      <dgm:spPr/>
      <dgm:t>
        <a:bodyPr/>
        <a:lstStyle/>
        <a:p>
          <a:endParaRPr lang="fr-FR"/>
        </a:p>
      </dgm:t>
    </dgm:pt>
    <dgm:pt modelId="{024DC45F-A486-498C-8711-CCAC5FC0250F}" type="sibTrans" cxnId="{4F8F561A-3EA6-4A63-B269-9510301C0676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0C781F0-64F9-4297-B79A-77642951C572}" type="pres">
      <dgm:prSet presAssocID="{C5B3A5DF-B415-432F-A3B9-304A38F8C8E5}" presName="composite" presStyleCnt="0"/>
      <dgm:spPr/>
    </dgm:pt>
    <dgm:pt modelId="{693690D3-6289-44E0-822D-4689FE2CA268}" type="pres">
      <dgm:prSet presAssocID="{C5B3A5DF-B415-432F-A3B9-304A38F8C8E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5B787-9F53-4389-A00C-65404E970DA2}" type="pres">
      <dgm:prSet presAssocID="{C5B3A5DF-B415-432F-A3B9-304A38F8C8E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81E0E7-5E9C-420D-9EBE-B7C38A4F3824}" type="pres">
      <dgm:prSet presAssocID="{80DCB23D-5C71-48C3-B9DF-347A8B0FD7F9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506571-8406-4A8D-9692-3F6732D90CB1}" type="pres">
      <dgm:prSet presAssocID="{EE4B7030-C58B-4F21-94A2-CF0EF83AD6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8F561A-3EA6-4A63-B269-9510301C0676}" srcId="{EE4B7030-C58B-4F21-94A2-CF0EF83AD60A}" destId="{5A2CC1B8-EFE2-45CA-80A8-7A24B84797D0}" srcOrd="1" destOrd="0" parTransId="{4BB60890-53D7-4F18-8A54-5A83D97A303E}" sibTransId="{024DC45F-A486-498C-8711-CCAC5FC0250F}"/>
    <dgm:cxn modelId="{E89E3CD0-DFEE-4719-83F2-C00EC9ED95A8}" srcId="{6615262F-664B-4B89-95AF-BC781B2A301C}" destId="{C5B3A5DF-B415-432F-A3B9-304A38F8C8E5}" srcOrd="0" destOrd="0" parTransId="{EB30D994-00D2-4CB7-BEC0-259480CD0166}" sibTransId="{80DCB23D-5C71-48C3-B9DF-347A8B0FD7F9}"/>
    <dgm:cxn modelId="{2A847CE6-627B-40B2-938F-7591B78545AA}" type="presOf" srcId="{19A08F22-9EC6-4DB6-92F5-AE4CFA52ED73}" destId="{ECD1A481-1830-41EE-A0E2-0733D53A6D9B}" srcOrd="0" destOrd="0" presId="urn:microsoft.com/office/officeart/2005/8/layout/chevron2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7BEF0361-3D12-421A-8D80-AF19F1ED7315}" srcId="{C5B3A5DF-B415-432F-A3B9-304A38F8C8E5}" destId="{D67DDD42-370F-4B3F-AAD1-A3CE7B0D3BF6}" srcOrd="0" destOrd="0" parTransId="{27F2C7A4-6363-4535-ABD6-2B0B1443AD56}" sibTransId="{2BCA7D7A-DCA5-4E2F-8AC9-2699E7DD282D}"/>
    <dgm:cxn modelId="{C23A99A5-0500-41BC-A2A9-787934FCB3CC}" type="presOf" srcId="{D67DDD42-370F-4B3F-AAD1-A3CE7B0D3BF6}" destId="{EDD5B787-9F53-4389-A00C-65404E970DA2}" srcOrd="0" destOrd="0" presId="urn:microsoft.com/office/officeart/2005/8/layout/chevron2"/>
    <dgm:cxn modelId="{BE079635-ECC7-437E-8F9A-367D1CC638B9}" type="presOf" srcId="{C8A2D760-5C03-4189-917E-F690FF671623}" destId="{2A250F59-3FDF-4162-A797-D16EF97CB567}" srcOrd="0" destOrd="0" presId="urn:microsoft.com/office/officeart/2005/8/layout/chevron2"/>
    <dgm:cxn modelId="{0867F643-89AA-4509-AB6D-9EBEBCE89E5A}" type="presOf" srcId="{EE4B7030-C58B-4F21-94A2-CF0EF83AD60A}" destId="{1C32C1FA-2778-4EDB-9B12-7D619BC87DB3}" srcOrd="0" destOrd="0" presId="urn:microsoft.com/office/officeart/2005/8/layout/chevron2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C30A79BC-355B-414C-8B69-6A7CA48C7AB4}" type="presOf" srcId="{ED21E317-B122-4227-B92E-9512DAA73DED}" destId="{7B506571-8406-4A8D-9692-3F6732D90CB1}" srcOrd="0" destOrd="0" presId="urn:microsoft.com/office/officeart/2005/8/layout/chevron2"/>
    <dgm:cxn modelId="{3DEAE0AC-F6CE-4BD7-8392-9BA6F5CA5ED0}" type="presOf" srcId="{5A2CC1B8-EFE2-45CA-80A8-7A24B84797D0}" destId="{7B506571-8406-4A8D-9692-3F6732D90CB1}" srcOrd="0" destOrd="1" presId="urn:microsoft.com/office/officeart/2005/8/layout/chevron2"/>
    <dgm:cxn modelId="{52113D17-AEEB-4F6F-8F1D-DE02304858FD}" type="presOf" srcId="{C5B3A5DF-B415-432F-A3B9-304A38F8C8E5}" destId="{693690D3-6289-44E0-822D-4689FE2CA268}" srcOrd="0" destOrd="0" presId="urn:microsoft.com/office/officeart/2005/8/layout/chevron2"/>
    <dgm:cxn modelId="{374CA68A-8F48-4C48-B8A6-471B3A8C5B42}" type="presOf" srcId="{6615262F-664B-4B89-95AF-BC781B2A301C}" destId="{B0330C61-CC28-41FB-A69F-C16BEF2128E4}" srcOrd="0" destOrd="0" presId="urn:microsoft.com/office/officeart/2005/8/layout/chevron2"/>
    <dgm:cxn modelId="{E7B35139-4B34-4000-97A8-B73FBA1D8A2C}" type="presParOf" srcId="{B0330C61-CC28-41FB-A69F-C16BEF2128E4}" destId="{20C781F0-64F9-4297-B79A-77642951C572}" srcOrd="0" destOrd="0" presId="urn:microsoft.com/office/officeart/2005/8/layout/chevron2"/>
    <dgm:cxn modelId="{A7DB26A6-C63E-4E84-BF0F-6B5497F2C8C5}" type="presParOf" srcId="{20C781F0-64F9-4297-B79A-77642951C572}" destId="{693690D3-6289-44E0-822D-4689FE2CA268}" srcOrd="0" destOrd="0" presId="urn:microsoft.com/office/officeart/2005/8/layout/chevron2"/>
    <dgm:cxn modelId="{7611D272-B18F-40F3-B982-745A39EE0515}" type="presParOf" srcId="{20C781F0-64F9-4297-B79A-77642951C572}" destId="{EDD5B787-9F53-4389-A00C-65404E970DA2}" srcOrd="1" destOrd="0" presId="urn:microsoft.com/office/officeart/2005/8/layout/chevron2"/>
    <dgm:cxn modelId="{6BEE68BC-5BDB-4A1B-8E72-B8085EF8375F}" type="presParOf" srcId="{B0330C61-CC28-41FB-A69F-C16BEF2128E4}" destId="{A481E0E7-5E9C-420D-9EBE-B7C38A4F3824}" srcOrd="1" destOrd="0" presId="urn:microsoft.com/office/officeart/2005/8/layout/chevron2"/>
    <dgm:cxn modelId="{6E9A7B4C-E9C2-49E3-B4FC-989517D03F85}" type="presParOf" srcId="{B0330C61-CC28-41FB-A69F-C16BEF2128E4}" destId="{3A24212A-70CB-4B81-949C-10E6508609F4}" srcOrd="2" destOrd="0" presId="urn:microsoft.com/office/officeart/2005/8/layout/chevron2"/>
    <dgm:cxn modelId="{EA360192-0750-4E8B-840C-9F1BEE0C8916}" type="presParOf" srcId="{3A24212A-70CB-4B81-949C-10E6508609F4}" destId="{1C32C1FA-2778-4EDB-9B12-7D619BC87DB3}" srcOrd="0" destOrd="0" presId="urn:microsoft.com/office/officeart/2005/8/layout/chevron2"/>
    <dgm:cxn modelId="{E33CDE7D-2993-4A9E-BDE0-27D784DF3E53}" type="presParOf" srcId="{3A24212A-70CB-4B81-949C-10E6508609F4}" destId="{7B506571-8406-4A8D-9692-3F6732D90CB1}" srcOrd="1" destOrd="0" presId="urn:microsoft.com/office/officeart/2005/8/layout/chevron2"/>
    <dgm:cxn modelId="{9D0B7475-362B-4B2A-A8F6-21B1FF6E796D}" type="presParOf" srcId="{B0330C61-CC28-41FB-A69F-C16BEF2128E4}" destId="{23F53596-0592-4C2B-A359-A202D8111B3B}" srcOrd="3" destOrd="0" presId="urn:microsoft.com/office/officeart/2005/8/layout/chevron2"/>
    <dgm:cxn modelId="{9267A795-26CA-4D3C-82EF-973C2D93834F}" type="presParOf" srcId="{B0330C61-CC28-41FB-A69F-C16BEF2128E4}" destId="{E1E2CE15-71C4-4EBA-AACD-275C3D4221D9}" srcOrd="4" destOrd="0" presId="urn:microsoft.com/office/officeart/2005/8/layout/chevron2"/>
    <dgm:cxn modelId="{CCC72D58-83F9-4039-B8F1-2C4A5C698D9D}" type="presParOf" srcId="{E1E2CE15-71C4-4EBA-AACD-275C3D4221D9}" destId="{ECD1A481-1830-41EE-A0E2-0733D53A6D9B}" srcOrd="0" destOrd="0" presId="urn:microsoft.com/office/officeart/2005/8/layout/chevron2"/>
    <dgm:cxn modelId="{2DEB82C7-36C9-4F88-8C4A-6B73935A67E7}" type="presParOf" srcId="{E1E2CE15-71C4-4EBA-AACD-275C3D4221D9}" destId="{2A250F59-3FDF-4162-A797-D16EF97CB5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1AC91D-4584-4AE9-9458-57A8DFD5BDE0}">
      <dsp:nvSpPr>
        <dsp:cNvPr id="0" name=""/>
        <dsp:cNvSpPr/>
      </dsp:nvSpPr>
      <dsp:spPr>
        <a:xfrm rot="5400000">
          <a:off x="-195330" y="20168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01680"/>
        <a:ext cx="1302204" cy="911543"/>
      </dsp:txXfrm>
    </dsp:sp>
    <dsp:sp modelId="{E4CC8E2C-6766-4F7B-A30D-9CCF3027F99C}">
      <dsp:nvSpPr>
        <dsp:cNvPr id="0" name=""/>
        <dsp:cNvSpPr/>
      </dsp:nvSpPr>
      <dsp:spPr>
        <a:xfrm rot="5400000">
          <a:off x="2127318" y="-1209425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du coût de la 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1209425"/>
        <a:ext cx="846432" cy="3277983"/>
      </dsp:txXfrm>
    </dsp:sp>
    <dsp:sp modelId="{1C32C1FA-2778-4EDB-9B12-7D619BC87DB3}">
      <dsp:nvSpPr>
        <dsp:cNvPr id="0" name=""/>
        <dsp:cNvSpPr/>
      </dsp:nvSpPr>
      <dsp:spPr>
        <a:xfrm rot="5400000">
          <a:off x="-195330" y="135807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1358075"/>
        <a:ext cx="1302204" cy="911543"/>
      </dsp:txXfrm>
    </dsp:sp>
    <dsp:sp modelId="{7B506571-8406-4A8D-9692-3F6732D90CB1}">
      <dsp:nvSpPr>
        <dsp:cNvPr id="0" name=""/>
        <dsp:cNvSpPr/>
      </dsp:nvSpPr>
      <dsp:spPr>
        <a:xfrm rot="5400000">
          <a:off x="2127318" y="-53030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Calcul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53030"/>
        <a:ext cx="846432" cy="3277983"/>
      </dsp:txXfrm>
    </dsp:sp>
    <dsp:sp modelId="{ECD1A481-1830-41EE-A0E2-0733D53A6D9B}">
      <dsp:nvSpPr>
        <dsp:cNvPr id="0" name=""/>
        <dsp:cNvSpPr/>
      </dsp:nvSpPr>
      <dsp:spPr>
        <a:xfrm rot="5400000">
          <a:off x="-195330" y="251447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514470"/>
        <a:ext cx="1302204" cy="911543"/>
      </dsp:txXfrm>
    </dsp:sp>
    <dsp:sp modelId="{2A250F59-3FDF-4162-A797-D16EF97CB567}">
      <dsp:nvSpPr>
        <dsp:cNvPr id="0" name=""/>
        <dsp:cNvSpPr/>
      </dsp:nvSpPr>
      <dsp:spPr>
        <a:xfrm rot="5400000">
          <a:off x="2127318" y="1103364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manuel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1103364"/>
        <a:ext cx="846432" cy="3277983"/>
      </dsp:txXfrm>
    </dsp:sp>
    <dsp:sp modelId="{48597EAC-9E8C-421E-8A6A-8C33BB6BBDCE}">
      <dsp:nvSpPr>
        <dsp:cNvPr id="0" name=""/>
        <dsp:cNvSpPr/>
      </dsp:nvSpPr>
      <dsp:spPr>
        <a:xfrm rot="5400000">
          <a:off x="-195330" y="367086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3670865"/>
        <a:ext cx="1302204" cy="911543"/>
      </dsp:txXfrm>
    </dsp:sp>
    <dsp:sp modelId="{FBE713D6-EB88-4D53-BEE6-E0B46A3FF9F8}">
      <dsp:nvSpPr>
        <dsp:cNvPr id="0" name=""/>
        <dsp:cNvSpPr/>
      </dsp:nvSpPr>
      <dsp:spPr>
        <a:xfrm rot="5400000">
          <a:off x="2127318" y="2259759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Effectuer un calcul à chaque modification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2259759"/>
        <a:ext cx="846432" cy="32779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3690D3-6289-44E0-822D-4689FE2CA268}">
      <dsp:nvSpPr>
        <dsp:cNvPr id="0" name=""/>
        <dsp:cNvSpPr/>
      </dsp:nvSpPr>
      <dsp:spPr>
        <a:xfrm rot="5400000">
          <a:off x="-258694" y="2629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262904"/>
        <a:ext cx="1724633" cy="1207243"/>
      </dsp:txXfrm>
    </dsp:sp>
    <dsp:sp modelId="{EDD5B787-9F53-4389-A00C-65404E970DA2}">
      <dsp:nvSpPr>
        <dsp:cNvPr id="0" name=""/>
        <dsp:cNvSpPr/>
      </dsp:nvSpPr>
      <dsp:spPr>
        <a:xfrm rot="5400000">
          <a:off x="2226296" y="-1014843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-1014843"/>
        <a:ext cx="1121011" cy="3159118"/>
      </dsp:txXfrm>
    </dsp:sp>
    <dsp:sp modelId="{1C32C1FA-2778-4EDB-9B12-7D619BC87DB3}">
      <dsp:nvSpPr>
        <dsp:cNvPr id="0" name=""/>
        <dsp:cNvSpPr/>
      </dsp:nvSpPr>
      <dsp:spPr>
        <a:xfrm rot="5400000">
          <a:off x="-258694" y="179495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1794954"/>
        <a:ext cx="1724633" cy="1207243"/>
      </dsp:txXfrm>
    </dsp:sp>
    <dsp:sp modelId="{7B506571-8406-4A8D-9692-3F6732D90CB1}">
      <dsp:nvSpPr>
        <dsp:cNvPr id="0" name=""/>
        <dsp:cNvSpPr/>
      </dsp:nvSpPr>
      <dsp:spPr>
        <a:xfrm rot="5400000">
          <a:off x="2226296" y="51720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Vérification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517205"/>
        <a:ext cx="1121011" cy="3159118"/>
      </dsp:txXfrm>
    </dsp:sp>
    <dsp:sp modelId="{ECD1A481-1830-41EE-A0E2-0733D53A6D9B}">
      <dsp:nvSpPr>
        <dsp:cNvPr id="0" name=""/>
        <dsp:cNvSpPr/>
      </dsp:nvSpPr>
      <dsp:spPr>
        <a:xfrm rot="5400000">
          <a:off x="-258694" y="33270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3327004"/>
        <a:ext cx="1724633" cy="1207243"/>
      </dsp:txXfrm>
    </dsp:sp>
    <dsp:sp modelId="{2A250F59-3FDF-4162-A797-D16EF97CB567}">
      <dsp:nvSpPr>
        <dsp:cNvPr id="0" name=""/>
        <dsp:cNvSpPr/>
      </dsp:nvSpPr>
      <dsp:spPr>
        <a:xfrm rot="5400000">
          <a:off x="2226296" y="204925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automatique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2049255"/>
        <a:ext cx="1121011" cy="3159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WH40KAF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2017" y="2689601"/>
            <a:ext cx="6241983" cy="4168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457" y="544901"/>
            <a:ext cx="86540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Warhammer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40K :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Army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Factory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8457" y="463609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du projet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5150" y="2702227"/>
            <a:ext cx="13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Release du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7224" y="4142710"/>
            <a:ext cx="20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des membres 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58537" y="304283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Mercredi 14 décembre 2016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56412" y="4528876"/>
            <a:ext cx="175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Alexis CORNET</a:t>
            </a:r>
          </a:p>
          <a:p>
            <a:r>
              <a:rPr lang="fr-FR" dirty="0" smtClean="0"/>
              <a:t>- Nicolas APERCE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115616" y="1844824"/>
            <a:ext cx="30657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Introduction</a:t>
            </a:r>
          </a:p>
          <a:p>
            <a:pPr marL="342900" indent="-342900">
              <a:buAutoNum type="arabicParenR"/>
            </a:pPr>
            <a:r>
              <a:rPr lang="fr-FR" dirty="0" smtClean="0"/>
              <a:t>Le sujet</a:t>
            </a:r>
          </a:p>
          <a:p>
            <a:pPr marL="342900" indent="-342900">
              <a:buAutoNum type="arabicParenR"/>
            </a:pPr>
            <a:r>
              <a:rPr lang="fr-FR" dirty="0" smtClean="0"/>
              <a:t>Changement Fait//Proposé</a:t>
            </a:r>
          </a:p>
          <a:p>
            <a:pPr marL="342900" indent="-342900">
              <a:buAutoNum type="arabicParenR"/>
            </a:pPr>
            <a:r>
              <a:rPr lang="fr-FR" dirty="0" smtClean="0"/>
              <a:t>Application</a:t>
            </a:r>
          </a:p>
          <a:p>
            <a:pPr marL="342900" indent="-342900"/>
            <a:r>
              <a:rPr lang="fr-FR" dirty="0" smtClean="0"/>
              <a:t>4.1) Conception</a:t>
            </a:r>
          </a:p>
          <a:p>
            <a:pPr marL="342900" indent="-342900"/>
            <a:r>
              <a:rPr lang="fr-FR" dirty="0" smtClean="0"/>
              <a:t>4.2) Réalisation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38457" y="247585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smtClean="0">
                <a:latin typeface="Book Antiqua" pitchFamily="18" charset="0"/>
              </a:rPr>
              <a:t>Sommaire</a:t>
            </a:r>
            <a:endParaRPr lang="fr-FR" sz="32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g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88640"/>
            <a:ext cx="2133600" cy="21431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5576" y="1772816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en 1987</a:t>
            </a:r>
          </a:p>
          <a:p>
            <a:r>
              <a:rPr lang="fr-FR" dirty="0" smtClean="0"/>
              <a:t>1 livre de règles universelles + 1 supplément par faction (actuellement une quinzaine)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8457" y="247585"/>
            <a:ext cx="248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Introduction</a:t>
            </a:r>
            <a:endParaRPr lang="fr-FR" sz="32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71600" y="1916832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Quelle partie de WH40K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8457" y="247585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smtClean="0">
                <a:latin typeface="Book Antiqua" pitchFamily="18" charset="0"/>
              </a:rPr>
              <a:t>Sujet</a:t>
            </a:r>
            <a:endParaRPr lang="fr-FR" sz="3200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8457" y="24758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Changement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3466" y="1255737"/>
            <a:ext cx="2880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Sans l’application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36416" y="1255697"/>
            <a:ext cx="2880000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Avec l’application</a:t>
            </a:r>
          </a:p>
        </p:txBody>
      </p:sp>
      <p:graphicFrame>
        <p:nvGraphicFramePr>
          <p:cNvPr id="19" name="Diagramme 18"/>
          <p:cNvGraphicFramePr/>
          <p:nvPr/>
        </p:nvGraphicFramePr>
        <p:xfrm>
          <a:off x="238456" y="1988839"/>
          <a:ext cx="4189527" cy="478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me 20"/>
          <p:cNvGraphicFramePr/>
          <p:nvPr/>
        </p:nvGraphicFramePr>
        <p:xfrm>
          <a:off x="4598126" y="2060848"/>
          <a:ext cx="4366362" cy="47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8457" y="247585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Application</a:t>
            </a:r>
            <a:endParaRPr lang="fr-FR" sz="3200" dirty="0" smtClean="0">
              <a:latin typeface="Book Antiqua" pitchFamily="18" charset="0"/>
            </a:endParaRPr>
          </a:p>
        </p:txBody>
      </p:sp>
      <p:pic>
        <p:nvPicPr>
          <p:cNvPr id="5" name="Image 4" descr="CréerArmé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457" y="908720"/>
            <a:ext cx="7420213" cy="4941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iagramme de classes B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694175" cy="5461674"/>
          </a:xfrm>
          <a:prstGeom prst="rect">
            <a:avLst/>
          </a:prstGeom>
        </p:spPr>
      </p:pic>
      <p:pic>
        <p:nvPicPr>
          <p:cNvPr id="3" name="Image 2" descr="Diagramme de dépenda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328906"/>
            <a:ext cx="4680520" cy="1529094"/>
          </a:xfrm>
          <a:prstGeom prst="rect">
            <a:avLst/>
          </a:prstGeom>
        </p:spPr>
      </p:pic>
      <p:pic>
        <p:nvPicPr>
          <p:cNvPr id="4" name="Image 3" descr="UMLet_logo_sma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9217" y="332656"/>
            <a:ext cx="1800476" cy="146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V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48072" y="-609913"/>
            <a:ext cx="7308304" cy="41109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52550" y="269416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Book Antiqua" pitchFamily="18" charset="0"/>
              </a:rPr>
              <a:t>C++</a:t>
            </a:r>
            <a:endParaRPr lang="fr-FR" sz="2400" dirty="0"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95325" y="3903439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Book Antiqua" pitchFamily="18" charset="0"/>
              </a:rPr>
              <a:t>WindowsForm</a:t>
            </a:r>
            <a:endParaRPr lang="fr-FR" sz="2400" dirty="0">
              <a:latin typeface="Book Antiqua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91680" y="4388445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Book Antiqua" pitchFamily="18" charset="0"/>
              </a:rPr>
              <a:t>CLR User Control</a:t>
            </a:r>
            <a:endParaRPr lang="fr-FR" sz="2400" dirty="0">
              <a:latin typeface="Book Antiqua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68277" y="3418433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Book Antiqua" pitchFamily="18" charset="0"/>
              </a:rPr>
              <a:t>Projet CLR</a:t>
            </a:r>
            <a:endParaRPr lang="fr-FR" sz="2400" dirty="0">
              <a:latin typeface="Book Antiqua" pitchFamily="18" charset="0"/>
            </a:endParaRPr>
          </a:p>
        </p:txBody>
      </p:sp>
      <p:pic>
        <p:nvPicPr>
          <p:cNvPr id="10" name="Image 9" descr=".NET4.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2781" y="2695052"/>
            <a:ext cx="3988709" cy="2731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131</Words>
  <Application>Microsoft Office PowerPoint</Application>
  <PresentationFormat>Affichage à l'écran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Cornet Alexis</dc:creator>
  <cp:lastModifiedBy>Cornet Alexis</cp:lastModifiedBy>
  <cp:revision>23</cp:revision>
  <dcterms:created xsi:type="dcterms:W3CDTF">2016-12-09T22:05:15Z</dcterms:created>
  <dcterms:modified xsi:type="dcterms:W3CDTF">2016-12-13T23:24:21Z</dcterms:modified>
</cp:coreProperties>
</file>