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2016-12-13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69269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548680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Intro / </a:t>
            </a:r>
            <a:r>
              <a:rPr lang="fr-FR" dirty="0" err="1" smtClean="0"/>
              <a:t>Games</a:t>
            </a:r>
            <a:r>
              <a:rPr lang="fr-FR" dirty="0" smtClean="0"/>
              <a:t> Workshop / </a:t>
            </a:r>
            <a:r>
              <a:rPr lang="fr-FR" dirty="0" err="1" smtClean="0"/>
              <a:t>Warhammer</a:t>
            </a:r>
            <a:endParaRPr lang="fr-FR" dirty="0"/>
          </a:p>
        </p:txBody>
      </p:sp>
      <p:pic>
        <p:nvPicPr>
          <p:cNvPr id="3" name="Image 2" descr="logog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88640"/>
            <a:ext cx="2133600" cy="21431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177281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en 1987</a:t>
            </a:r>
          </a:p>
          <a:p>
            <a:r>
              <a:rPr lang="fr-FR" dirty="0" smtClean="0"/>
              <a:t>1 livre de règles universelles + 1 supplément par faction (actuellement une quinzaine)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 de classes B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4175" cy="5461674"/>
          </a:xfrm>
          <a:prstGeom prst="rect">
            <a:avLst/>
          </a:prstGeom>
        </p:spPr>
      </p:pic>
      <p:pic>
        <p:nvPicPr>
          <p:cNvPr id="3" name="Image 2" descr="Diagramme de dép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328906"/>
            <a:ext cx="4680520" cy="152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réer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95" y="72008"/>
            <a:ext cx="7420213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108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Nicolas APERCE</cp:lastModifiedBy>
  <cp:revision>16</cp:revision>
  <dcterms:created xsi:type="dcterms:W3CDTF">2016-12-09T22:05:15Z</dcterms:created>
  <dcterms:modified xsi:type="dcterms:W3CDTF">2016-12-13T18:44:27Z</dcterms:modified>
</cp:coreProperties>
</file>