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Cornet Alexis</cp:lastModifiedBy>
  <cp:revision>7</cp:revision>
  <dcterms:created xsi:type="dcterms:W3CDTF">2016-12-09T22:05:15Z</dcterms:created>
  <dcterms:modified xsi:type="dcterms:W3CDTF">2016-12-10T01:55:25Z</dcterms:modified>
</cp:coreProperties>
</file>