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2EE"/>
    <a:srgbClr val="6CA1F0"/>
    <a:srgbClr val="1D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47" d="100"/>
          <a:sy n="47" d="100"/>
        </p:scale>
        <p:origin x="1548" y="9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3E1-3F3E-4AEA-BF0C-0D4D6125C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1B506-8ED8-470D-90E3-4E9DFF4BE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83B8-33A7-4CCC-8909-649CD5E7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7356-551D-4200-812D-2BEA935A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8F4F-8E7B-44F4-8F76-5E155FDD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42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5C75-4825-4096-B84C-2FA949FB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55C64-A270-426F-9B06-7476AAD7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1EAC-BB55-43D2-B925-0D4E376B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5A2F-2389-4D9A-8D3B-3FE2ABA3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D535-2C43-479F-B296-74F8B11E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723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E5F60-3F37-4D08-80B6-9CDF0CC1C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1904D-31E4-4543-BA14-3C831CA0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6C6F-A38A-4E4F-A67B-27D1DF74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DD2C-D8CD-48B7-B418-BFD2114F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2FB5-F4D7-4AF8-97A8-1B4B7D85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4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3E4B-4A29-480B-A1F0-855E3D01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0CB6-36FF-4C2B-84D2-49BCE0EC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0968-0A2F-4ED8-B7E7-DE6A0DF4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7244-1448-4119-A206-EFF6EDF3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C795-6C6E-4AFF-8EC0-4B02F64C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23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69C9-A57C-4B1B-88AE-C731A863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65CF2-7B4C-4B06-9A21-B554AF32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5A72-333D-48F6-A428-5324BF7A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EB95-333C-4EB3-AC8A-9DFA38BF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B480A-ADC0-457D-80AA-E7BC0252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363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76D4-6716-43C9-8BA0-9579BA2F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CDEA-D0FD-4C07-B937-B5AE22BE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DB78-3F3D-494E-83C5-DA03942AD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A78A1-270A-459A-A82A-2B29A29B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9754-66C4-40C9-9C23-3D7307A2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9744A-3222-4588-8CFC-1D0384AC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708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979D-1BEB-4D66-B879-93C405F5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04C0-E54E-4C5A-96B1-B0B30A221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FC7E-83E4-4AB4-A3E6-EF131B7B8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28D35-15AB-4318-911D-1CA4FA4B7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14058-0FEC-4FE5-9A88-EC4E1EB25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0FA1E-18B1-42F3-9553-D7C5A841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E1DF5-3F57-4C3D-8411-13E98C0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56A9-2F8B-4382-99F3-98EF21A6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621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7F50-F8BD-48C8-A841-4E5D19C9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31A71-3C75-421D-899B-59508859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FAF0A-D3B2-4CC6-9588-3ED4BBBE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0199A-CABF-4288-9194-B9E44BAC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202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C8D3D-C8EE-4D05-804A-D9574793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AC415-9E43-4BAF-A496-8B3A063F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D797-7E29-4CCB-AC52-8C2A46D8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520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FF89-0D01-412B-9863-FE3B7D73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3B6B-5882-4BCD-B4CA-B6845B22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8D2C9-DDFE-4E91-81FD-FDED87B7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17131-1C81-485B-888F-5B270D57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ECFDF-D93F-4AD4-B0F7-AFE9B574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5BD8-B912-4B3A-83AC-F5A80B32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775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ACCB-1177-4912-90D6-3460A68B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A99E-66E6-476B-8B23-0BC34096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29FE-81AF-44B9-AE4B-E0526F554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B426F-EB26-4095-83A5-C60C90A6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9B76F-C4D7-4E9D-B0DD-D15E3448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D1BD4-DE35-4451-BF76-16DD4CE6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47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8C3AC-3F58-432F-9DF0-7EB2A0F1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831A-C59B-487D-9892-EDEE1C3C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FAA6-4553-4BDA-ABE5-71C0E941C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AE10-A494-4F36-8D50-769E259D7A0A}" type="datetimeFigureOut">
              <a:rPr lang="en-CH" smtClean="0"/>
              <a:t>19/04/2023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7222-FBB8-413F-A7FD-4E7D9099F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E9EE-84B7-45B3-81E8-D99077B93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1B38-1971-4055-BA59-7080708D1A5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549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9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9BEF-498D-49BF-8CD7-CAEA66C8D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CH" dirty="0"/>
            </a:b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3A5EE-CE8D-4CA6-8263-658C9F3C5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9766" y="2381251"/>
            <a:ext cx="6072468" cy="1128712"/>
          </a:xfrm>
        </p:spPr>
        <p:txBody>
          <a:bodyPr>
            <a:noAutofit/>
          </a:bodyPr>
          <a:lstStyle/>
          <a:p>
            <a:r>
              <a:rPr lang="de-CH" sz="72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pperplate Gothic Bold" panose="020E0705020206020404" pitchFamily="34" charset="0"/>
              </a:rPr>
              <a:t>SKY WAR</a:t>
            </a:r>
            <a:endParaRPr lang="en-CH" sz="7200" dirty="0">
              <a:solidFill>
                <a:schemeClr val="accent4">
                  <a:lumMod val="40000"/>
                  <a:lumOff val="60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4B433-F0BC-4CBA-8493-C983FBD1C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73" y="3261986"/>
            <a:ext cx="4949454" cy="2474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0B859-C8E3-4E05-8041-FEFB0073C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3"/>
          <a:stretch/>
        </p:blipFill>
        <p:spPr>
          <a:xfrm>
            <a:off x="4600484" y="7233629"/>
            <a:ext cx="2582904" cy="26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44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0DCEDF-784B-40DB-A3A4-BF87CE85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94" y="1540679"/>
            <a:ext cx="7081884" cy="354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26472-D979-4D45-8E04-EC778E4E7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12"/>
            <a:ext cx="12192000" cy="6864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F037E-EECA-41C4-AC8B-49D336D1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919" y="877898"/>
            <a:ext cx="2594162" cy="1325563"/>
          </a:xfrm>
        </p:spPr>
        <p:txBody>
          <a:bodyPr>
            <a:noAutofit/>
          </a:bodyPr>
          <a:lstStyle/>
          <a:p>
            <a:r>
              <a:rPr lang="de-CH" sz="7200" dirty="0" err="1">
                <a:solidFill>
                  <a:schemeClr val="bg1"/>
                </a:solidFill>
                <a:latin typeface="Agency FB" panose="020B0503020202020204" pitchFamily="34" charset="0"/>
                <a:cs typeface="Bold Italic Art" panose="02010400000000000000" pitchFamily="2" charset="-78"/>
              </a:rPr>
              <a:t>Process</a:t>
            </a:r>
            <a:endParaRPr lang="en-CH" sz="7200" dirty="0">
              <a:solidFill>
                <a:schemeClr val="bg1"/>
              </a:solidFill>
              <a:latin typeface="Agency FB" panose="020B0503020202020204" pitchFamily="34" charset="0"/>
              <a:cs typeface="Bold Italic Art" panose="0201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B4D3-3572-4C62-BDAD-BC1E68EA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576" y="2819212"/>
            <a:ext cx="2994212" cy="231607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Brainstorming </a:t>
            </a:r>
          </a:p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Inform ourselves</a:t>
            </a:r>
          </a:p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Development </a:t>
            </a:r>
          </a:p>
          <a:p>
            <a:r>
              <a:rPr lang="en-GB" dirty="0">
                <a:solidFill>
                  <a:schemeClr val="bg1"/>
                </a:solidFill>
                <a:latin typeface="Bahnschrift Condensed" panose="020B0502040204020203" pitchFamily="34" charset="0"/>
              </a:rPr>
              <a:t>Improvements</a:t>
            </a:r>
            <a:endParaRPr lang="en-CH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7CEA0-29E9-4F06-8D90-DCB1635A2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76" y="5533886"/>
            <a:ext cx="2368924" cy="1184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1E9F16-1529-4D40-916B-54F4B05C34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3"/>
          <a:stretch/>
        </p:blipFill>
        <p:spPr>
          <a:xfrm>
            <a:off x="4679576" y="-2843579"/>
            <a:ext cx="2582904" cy="2625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757F3-9981-44A6-BE34-EC6224066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70259"/>
          <a:stretch/>
        </p:blipFill>
        <p:spPr>
          <a:xfrm>
            <a:off x="4679576" y="7162006"/>
            <a:ext cx="3464195" cy="36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42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6E9CA1D-9291-4625-B5FB-CF1FD8B0B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94" y="1540679"/>
            <a:ext cx="7081884" cy="354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CAF5B-192F-465B-B342-9CB5477CB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7A38E-93A3-45D1-9DE4-C99D61B6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167" y="1209908"/>
            <a:ext cx="3323665" cy="1325563"/>
          </a:xfrm>
        </p:spPr>
        <p:txBody>
          <a:bodyPr/>
          <a:lstStyle/>
          <a:p>
            <a:r>
              <a:rPr lang="de-CH" b="1" dirty="0">
                <a:latin typeface="Agency FB" panose="020B0503020202020204" pitchFamily="34" charset="0"/>
                <a:cs typeface="Bold Italic Art" panose="02010400000000000000" pitchFamily="2" charset="-78"/>
              </a:rPr>
              <a:t>Division </a:t>
            </a:r>
            <a:r>
              <a:rPr lang="de-CH" b="1" dirty="0" err="1">
                <a:latin typeface="Agency FB" panose="020B0503020202020204" pitchFamily="34" charset="0"/>
                <a:cs typeface="Bold Italic Art" panose="02010400000000000000" pitchFamily="2" charset="-78"/>
              </a:rPr>
              <a:t>of</a:t>
            </a:r>
            <a:r>
              <a:rPr lang="de-CH" b="1" dirty="0">
                <a:latin typeface="Agency FB" panose="020B0503020202020204" pitchFamily="34" charset="0"/>
                <a:cs typeface="Bold Italic Art" panose="02010400000000000000" pitchFamily="2" charset="-78"/>
              </a:rPr>
              <a:t> </a:t>
            </a:r>
            <a:r>
              <a:rPr lang="de-CH" b="1" dirty="0" err="1">
                <a:latin typeface="Agency FB" panose="020B0503020202020204" pitchFamily="34" charset="0"/>
                <a:cs typeface="Bold Italic Art" panose="02010400000000000000" pitchFamily="2" charset="-78"/>
              </a:rPr>
              <a:t>work</a:t>
            </a:r>
            <a:endParaRPr lang="en-CH" b="1" dirty="0">
              <a:latin typeface="Agency FB" panose="020B0503020202020204" pitchFamily="34" charset="0"/>
              <a:cs typeface="Bold Italic Art" panose="0201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3D79-2C12-40E8-A316-877FEFB4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387" y="2542895"/>
            <a:ext cx="4007224" cy="1565882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CH" altLang="en-CH" dirty="0">
                <a:latin typeface="Bahnschrift Condensed" panose="020B0502040204020203" pitchFamily="34" charset="0"/>
              </a:rPr>
              <a:t>Groups of 2</a:t>
            </a:r>
            <a:endParaRPr lang="de-CH" altLang="en-CH" dirty="0">
              <a:latin typeface="Bahnschrift Condensed" panose="020B05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CH" altLang="en-CH" dirty="0">
                <a:latin typeface="Bahnschrift Condensed" panose="020B0502040204020203" pitchFamily="34" charset="0"/>
              </a:rPr>
              <a:t>Focus on design or functionality </a:t>
            </a:r>
          </a:p>
          <a:p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8F06E-D07A-4CB5-823C-C4816F63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76" y="5533886"/>
            <a:ext cx="2368924" cy="1184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067BF-BA61-453D-9D7D-983654FD67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70259"/>
          <a:stretch/>
        </p:blipFill>
        <p:spPr>
          <a:xfrm>
            <a:off x="4159838" y="-3516154"/>
            <a:ext cx="3464195" cy="3621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04E726-894B-4A18-BF78-ED1CCA9C90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3"/>
          <a:stretch/>
        </p:blipFill>
        <p:spPr>
          <a:xfrm>
            <a:off x="4092387" y="6622299"/>
            <a:ext cx="3751133" cy="38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8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1A6D7B-E920-4A2B-A112-734C509A9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94" y="1540679"/>
            <a:ext cx="7081884" cy="354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678C7-6D58-4C52-B7F1-83A36C30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76"/>
            <a:ext cx="12192000" cy="6862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E466F-3591-487C-AAD4-12B5E4A7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644" y="2763980"/>
            <a:ext cx="9280712" cy="1325563"/>
          </a:xfrm>
        </p:spPr>
        <p:txBody>
          <a:bodyPr>
            <a:noAutofit/>
          </a:bodyPr>
          <a:lstStyle/>
          <a:p>
            <a:r>
              <a:rPr lang="de-CH" sz="8000" dirty="0">
                <a:latin typeface="Agency FB" panose="020B0503020202020204" pitchFamily="34" charset="0"/>
              </a:rPr>
              <a:t>The </a:t>
            </a:r>
            <a:r>
              <a:rPr lang="de-CH" sz="8000" dirty="0" err="1">
                <a:latin typeface="Agency FB" panose="020B0503020202020204" pitchFamily="34" charset="0"/>
              </a:rPr>
              <a:t>result</a:t>
            </a:r>
            <a:r>
              <a:rPr lang="de-CH" sz="8000" dirty="0">
                <a:latin typeface="Agency FB" panose="020B0503020202020204" pitchFamily="34" charset="0"/>
              </a:rPr>
              <a:t> (</a:t>
            </a:r>
            <a:r>
              <a:rPr lang="de-CH" sz="8000" dirty="0" err="1">
                <a:latin typeface="Agency FB" panose="020B0503020202020204" pitchFamily="34" charset="0"/>
              </a:rPr>
              <a:t>documentation</a:t>
            </a:r>
            <a:r>
              <a:rPr lang="de-CH" sz="8000" dirty="0">
                <a:latin typeface="Agency FB" panose="020B0503020202020204" pitchFamily="34" charset="0"/>
              </a:rPr>
              <a:t>)</a:t>
            </a:r>
            <a:endParaRPr lang="en-CH" sz="80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0C8B-1F7B-4594-AF95-B7BFF7195F5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221570" y="6176962"/>
            <a:ext cx="132229" cy="398649"/>
          </a:xfrm>
        </p:spPr>
        <p:txBody>
          <a:bodyPr>
            <a:normAutofit fontScale="92500" lnSpcReduction="20000"/>
          </a:bodyPr>
          <a:lstStyle/>
          <a:p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BF290-865C-42B6-AB5F-82ADAE590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76" y="5533886"/>
            <a:ext cx="2368924" cy="1184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780AD-641A-4FB1-B95A-AC3DB77165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3"/>
          <a:stretch/>
        </p:blipFill>
        <p:spPr>
          <a:xfrm>
            <a:off x="4220433" y="-3395461"/>
            <a:ext cx="3751133" cy="38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2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F409CEA-30A7-43F4-99DD-CD20A6B73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94" y="1540679"/>
            <a:ext cx="7081884" cy="3540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50060-FC89-4248-8658-BE295CFC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1057" cy="7094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6345C-31ED-4693-A276-1348FB71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E286C-D6FA-4B69-9947-F81DC64D9966}"/>
              </a:ext>
            </a:extLst>
          </p:cNvPr>
          <p:cNvSpPr/>
          <p:nvPr/>
        </p:nvSpPr>
        <p:spPr>
          <a:xfrm>
            <a:off x="8373794" y="4529796"/>
            <a:ext cx="3812344" cy="2328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215869-F89D-41E3-B5EE-37ADA082E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89852" y="4593829"/>
            <a:ext cx="358022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scene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("game", () =&gt;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  //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..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scene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 code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here</a:t>
            </a:r>
            <a:endParaRPr kumimoji="0" lang="de-CH" altLang="en-CH" sz="1800" b="0" i="0" u="none" strike="noStrike" cap="none" normalizeH="0" baseline="0" dirty="0">
              <a:ln>
                <a:noFill/>
              </a:ln>
              <a:solidFill>
                <a:srgbClr val="1DF40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})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CH" altLang="en-CH" sz="1800" b="0" i="0" u="none" strike="noStrike" cap="none" normalizeH="0" baseline="0" dirty="0">
              <a:ln>
                <a:noFill/>
              </a:ln>
              <a:solidFill>
                <a:srgbClr val="1DF40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;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scene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gameOver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", (score) =&gt;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  //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..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scene</a:t>
            </a: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 code </a:t>
            </a:r>
            <a:r>
              <a:rPr kumimoji="0" lang="de-CH" altLang="en-CH" sz="1800" b="0" i="0" u="none" strike="noStrike" cap="none" normalizeH="0" baseline="0" dirty="0" err="1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here</a:t>
            </a:r>
            <a:endParaRPr kumimoji="0" lang="de-CH" altLang="en-CH" sz="1800" b="0" i="0" u="none" strike="noStrike" cap="none" normalizeH="0" baseline="0" dirty="0">
              <a:ln>
                <a:noFill/>
              </a:ln>
              <a:solidFill>
                <a:srgbClr val="1DF40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CH" altLang="en-CH" sz="1800" b="0" i="0" u="none" strike="noStrike" cap="none" normalizeH="0" baseline="0" dirty="0">
                <a:ln>
                  <a:noFill/>
                </a:ln>
                <a:solidFill>
                  <a:srgbClr val="1DF400"/>
                </a:solidFill>
                <a:effectLst/>
                <a:latin typeface="Arial" panose="020B0604020202020204" pitchFamily="34" charset="0"/>
              </a:rPr>
              <a:t>});</a:t>
            </a: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rgbClr val="1DF4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F96ED-53BA-4591-B17A-46FAFF6D3C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3"/>
          <a:stretch/>
        </p:blipFill>
        <p:spPr>
          <a:xfrm>
            <a:off x="2883086" y="4429421"/>
            <a:ext cx="1303811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7B5B4F-2DFF-438B-8732-593F50038A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70259"/>
          <a:stretch/>
        </p:blipFill>
        <p:spPr>
          <a:xfrm>
            <a:off x="4949597" y="4296887"/>
            <a:ext cx="1521541" cy="1590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B91AB6-6B55-4707-AD69-68F2ADE1B2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13"/>
          <a:stretch/>
        </p:blipFill>
        <p:spPr>
          <a:xfrm>
            <a:off x="6728332" y="4226246"/>
            <a:ext cx="1703491" cy="1731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1FBE4A-D60D-4375-A0EB-000E7ED1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23" y="128773"/>
            <a:ext cx="1830858" cy="9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2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CECA-E535-4432-A401-1E3B4745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546" y="2103437"/>
            <a:ext cx="6754907" cy="1325563"/>
          </a:xfrm>
        </p:spPr>
        <p:txBody>
          <a:bodyPr>
            <a:noAutofit/>
          </a:bodyPr>
          <a:lstStyle/>
          <a:p>
            <a:r>
              <a:rPr lang="de-CH" sz="8800" dirty="0">
                <a:solidFill>
                  <a:schemeClr val="bg1"/>
                </a:solidFill>
                <a:latin typeface="Lucida Console" panose="020B0609040504020204" pitchFamily="49" charset="0"/>
              </a:rPr>
              <a:t>GAME OVER</a:t>
            </a:r>
            <a:endParaRPr lang="en-CH" sz="8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E24C-5251-401A-BC75-A856B8BD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784" y="7022913"/>
            <a:ext cx="3935507" cy="4939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H" dirty="0"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E4C01-427C-4C58-8C81-9C1A1442A0AE}"/>
              </a:ext>
            </a:extLst>
          </p:cNvPr>
          <p:cNvSpPr/>
          <p:nvPr/>
        </p:nvSpPr>
        <p:spPr>
          <a:xfrm>
            <a:off x="4178692" y="3571875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Thanks</a:t>
            </a:r>
            <a:r>
              <a:rPr lang="de-CH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</a:t>
            </a:r>
            <a:r>
              <a:rPr lang="de-CH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your</a:t>
            </a:r>
            <a:r>
              <a:rPr lang="de-CH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de-CH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attention</a:t>
            </a:r>
            <a:endParaRPr lang="en-CH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81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5BA7C0CB335848ACD0C1B4FBBEEBD8" ma:contentTypeVersion="15" ma:contentTypeDescription="Create a new document." ma:contentTypeScope="" ma:versionID="5d4dc0f202cdd627ded79fdec79fecae">
  <xsd:schema xmlns:xsd="http://www.w3.org/2001/XMLSchema" xmlns:xs="http://www.w3.org/2001/XMLSchema" xmlns:p="http://schemas.microsoft.com/office/2006/metadata/properties" xmlns:ns3="33d78262-5841-4b2c-a4c9-eb44dd34cbe0" xmlns:ns4="a1094f5f-3d6d-45fd-8352-c568b20f9c37" targetNamespace="http://schemas.microsoft.com/office/2006/metadata/properties" ma:root="true" ma:fieldsID="bd07fd479d80c23c00a65292babfed9b" ns3:_="" ns4:_="">
    <xsd:import namespace="33d78262-5841-4b2c-a4c9-eb44dd34cbe0"/>
    <xsd:import namespace="a1094f5f-3d6d-45fd-8352-c568b20f9c3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d78262-5841-4b2c-a4c9-eb44dd34cb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94f5f-3d6d-45fd-8352-c568b20f9c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094f5f-3d6d-45fd-8352-c568b20f9c37" xsi:nil="true"/>
  </documentManagement>
</p:properties>
</file>

<file path=customXml/itemProps1.xml><?xml version="1.0" encoding="utf-8"?>
<ds:datastoreItem xmlns:ds="http://schemas.openxmlformats.org/officeDocument/2006/customXml" ds:itemID="{C3686EA6-5B25-4AA2-A17A-64AF1D60F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d78262-5841-4b2c-a4c9-eb44dd34cbe0"/>
    <ds:schemaRef ds:uri="a1094f5f-3d6d-45fd-8352-c568b20f9c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EEF3F-A46F-40EB-BD82-99FAB3D6F1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541748-CB82-4610-84F8-00AD6CFDA391}">
  <ds:schemaRefs>
    <ds:schemaRef ds:uri="http://www.w3.org/XML/1998/namespace"/>
    <ds:schemaRef ds:uri="http://schemas.openxmlformats.org/package/2006/metadata/core-properties"/>
    <ds:schemaRef ds:uri="33d78262-5841-4b2c-a4c9-eb44dd34cbe0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a1094f5f-3d6d-45fd-8352-c568b20f9c3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Agency FB</vt:lpstr>
      <vt:lpstr>Arial</vt:lpstr>
      <vt:lpstr>Bahnschrift Condensed</vt:lpstr>
      <vt:lpstr>Bold Italic Art</vt:lpstr>
      <vt:lpstr>Calibri</vt:lpstr>
      <vt:lpstr>Calibri Light</vt:lpstr>
      <vt:lpstr>Copperplate Gothic Bold</vt:lpstr>
      <vt:lpstr>Lucida Console</vt:lpstr>
      <vt:lpstr>Office Theme</vt:lpstr>
      <vt:lpstr> </vt:lpstr>
      <vt:lpstr>Process</vt:lpstr>
      <vt:lpstr>Division of work</vt:lpstr>
      <vt:lpstr>The result (documentation)</vt:lpstr>
      <vt:lpstr>PowerPoint Presentation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</dc:title>
  <dc:creator>Moser, Patrice Alex (GymMU)</dc:creator>
  <cp:lastModifiedBy>Moser, Patrice Alex (GymMU)</cp:lastModifiedBy>
  <cp:revision>9</cp:revision>
  <dcterms:created xsi:type="dcterms:W3CDTF">2023-04-19T20:17:09Z</dcterms:created>
  <dcterms:modified xsi:type="dcterms:W3CDTF">2023-04-19T21:36:08Z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0x010100E75BA7C0CB335848ACD0C1B4FBBEEBD8</vt:lpwstr>
  </property>
</Properties>
</file>