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29" name="PlaceHolder 2"/>
          <p:cNvSpPr>
            <a:spLocks noGrp="1"/>
          </p:cNvSpPr>
          <p:nvPr>
            <p:ph type="body"/>
          </p:nvPr>
        </p:nvSpPr>
        <p:spPr>
          <a:xfrm>
            <a:off x="1714680" y="1711800"/>
            <a:ext cx="1371240" cy="653760"/>
          </a:xfrm>
          <a:prstGeom prst="rect">
            <a:avLst/>
          </a:prstGeom>
        </p:spPr>
        <p:txBody>
          <a:bodyPr lIns="0" rIns="0" tIns="0" bIns="0"/>
          <a:p>
            <a:endParaRPr/>
          </a:p>
        </p:txBody>
      </p:sp>
      <p:sp>
        <p:nvSpPr>
          <p:cNvPr id="30" name="PlaceHolder 3"/>
          <p:cNvSpPr>
            <a:spLocks noGrp="1"/>
          </p:cNvSpPr>
          <p:nvPr>
            <p:ph type="body"/>
          </p:nvPr>
        </p:nvSpPr>
        <p:spPr>
          <a:xfrm>
            <a:off x="1714680" y="2428200"/>
            <a:ext cx="1371240" cy="6537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32" name="PlaceHolder 2"/>
          <p:cNvSpPr>
            <a:spLocks noGrp="1"/>
          </p:cNvSpPr>
          <p:nvPr>
            <p:ph type="body"/>
          </p:nvPr>
        </p:nvSpPr>
        <p:spPr>
          <a:xfrm>
            <a:off x="1714680" y="1711800"/>
            <a:ext cx="668880" cy="653760"/>
          </a:xfrm>
          <a:prstGeom prst="rect">
            <a:avLst/>
          </a:prstGeom>
        </p:spPr>
        <p:txBody>
          <a:bodyPr lIns="0" rIns="0" tIns="0" bIns="0"/>
          <a:p>
            <a:endParaRPr/>
          </a:p>
        </p:txBody>
      </p:sp>
      <p:sp>
        <p:nvSpPr>
          <p:cNvPr id="33" name="PlaceHolder 3"/>
          <p:cNvSpPr>
            <a:spLocks noGrp="1"/>
          </p:cNvSpPr>
          <p:nvPr>
            <p:ph type="body"/>
          </p:nvPr>
        </p:nvSpPr>
        <p:spPr>
          <a:xfrm>
            <a:off x="2417400" y="1711800"/>
            <a:ext cx="668880" cy="653760"/>
          </a:xfrm>
          <a:prstGeom prst="rect">
            <a:avLst/>
          </a:prstGeom>
        </p:spPr>
        <p:txBody>
          <a:bodyPr lIns="0" rIns="0" tIns="0" bIns="0"/>
          <a:p>
            <a:endParaRPr/>
          </a:p>
        </p:txBody>
      </p:sp>
      <p:sp>
        <p:nvSpPr>
          <p:cNvPr id="34" name="PlaceHolder 4"/>
          <p:cNvSpPr>
            <a:spLocks noGrp="1"/>
          </p:cNvSpPr>
          <p:nvPr>
            <p:ph type="body"/>
          </p:nvPr>
        </p:nvSpPr>
        <p:spPr>
          <a:xfrm>
            <a:off x="2417400" y="2428200"/>
            <a:ext cx="668880" cy="653760"/>
          </a:xfrm>
          <a:prstGeom prst="rect">
            <a:avLst/>
          </a:prstGeom>
        </p:spPr>
        <p:txBody>
          <a:bodyPr lIns="0" rIns="0" tIns="0" bIns="0"/>
          <a:p>
            <a:endParaRPr/>
          </a:p>
        </p:txBody>
      </p:sp>
      <p:sp>
        <p:nvSpPr>
          <p:cNvPr id="35" name="PlaceHolder 5"/>
          <p:cNvSpPr>
            <a:spLocks noGrp="1"/>
          </p:cNvSpPr>
          <p:nvPr>
            <p:ph type="body"/>
          </p:nvPr>
        </p:nvSpPr>
        <p:spPr>
          <a:xfrm>
            <a:off x="1714680" y="2428200"/>
            <a:ext cx="668880" cy="6537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37" name="PlaceHolder 2"/>
          <p:cNvSpPr>
            <a:spLocks noGrp="1"/>
          </p:cNvSpPr>
          <p:nvPr>
            <p:ph type="body"/>
          </p:nvPr>
        </p:nvSpPr>
        <p:spPr>
          <a:xfrm>
            <a:off x="1714680" y="1711800"/>
            <a:ext cx="1371240" cy="1371240"/>
          </a:xfrm>
          <a:prstGeom prst="rect">
            <a:avLst/>
          </a:prstGeom>
        </p:spPr>
        <p:txBody>
          <a:bodyPr lIns="0" rIns="0" tIns="0" bIns="0"/>
          <a:p>
            <a:endParaRPr/>
          </a:p>
        </p:txBody>
      </p:sp>
      <p:sp>
        <p:nvSpPr>
          <p:cNvPr id="38" name="PlaceHolder 3"/>
          <p:cNvSpPr>
            <a:spLocks noGrp="1"/>
          </p:cNvSpPr>
          <p:nvPr>
            <p:ph type="body"/>
          </p:nvPr>
        </p:nvSpPr>
        <p:spPr>
          <a:xfrm>
            <a:off x="1714680" y="1711800"/>
            <a:ext cx="1371240" cy="1371240"/>
          </a:xfrm>
          <a:prstGeom prst="rect">
            <a:avLst/>
          </a:prstGeom>
        </p:spPr>
        <p:txBody>
          <a:bodyPr lIns="0" rIns="0" tIns="0" bIns="0"/>
          <a:p>
            <a:endParaRPr/>
          </a:p>
        </p:txBody>
      </p:sp>
      <p:pic>
        <p:nvPicPr>
          <p:cNvPr id="39" name="" descr=""/>
          <p:cNvPicPr/>
          <p:nvPr/>
        </p:nvPicPr>
        <p:blipFill>
          <a:blip r:embed="rId2"/>
          <a:stretch/>
        </p:blipFill>
        <p:spPr>
          <a:xfrm>
            <a:off x="1714320" y="1850400"/>
            <a:ext cx="1371240" cy="1093680"/>
          </a:xfrm>
          <a:prstGeom prst="rect">
            <a:avLst/>
          </a:prstGeom>
          <a:ln>
            <a:noFill/>
          </a:ln>
        </p:spPr>
      </p:pic>
      <p:pic>
        <p:nvPicPr>
          <p:cNvPr id="40" name="" descr=""/>
          <p:cNvPicPr/>
          <p:nvPr/>
        </p:nvPicPr>
        <p:blipFill>
          <a:blip r:embed="rId3"/>
          <a:stretch/>
        </p:blipFill>
        <p:spPr>
          <a:xfrm>
            <a:off x="1714320" y="1850400"/>
            <a:ext cx="1371240" cy="10936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49" name="PlaceHolder 2"/>
          <p:cNvSpPr>
            <a:spLocks noGrp="1"/>
          </p:cNvSpPr>
          <p:nvPr>
            <p:ph type="subTitle"/>
          </p:nvPr>
        </p:nvSpPr>
        <p:spPr>
          <a:xfrm>
            <a:off x="1714680" y="1711800"/>
            <a:ext cx="1371240" cy="13712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51" name="PlaceHolder 2"/>
          <p:cNvSpPr>
            <a:spLocks noGrp="1"/>
          </p:cNvSpPr>
          <p:nvPr>
            <p:ph type="body"/>
          </p:nvPr>
        </p:nvSpPr>
        <p:spPr>
          <a:xfrm>
            <a:off x="1714680" y="1711800"/>
            <a:ext cx="1371240" cy="13712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53" name="PlaceHolder 2"/>
          <p:cNvSpPr>
            <a:spLocks noGrp="1"/>
          </p:cNvSpPr>
          <p:nvPr>
            <p:ph type="body"/>
          </p:nvPr>
        </p:nvSpPr>
        <p:spPr>
          <a:xfrm>
            <a:off x="1714680" y="1711800"/>
            <a:ext cx="668880" cy="1371240"/>
          </a:xfrm>
          <a:prstGeom prst="rect">
            <a:avLst/>
          </a:prstGeom>
        </p:spPr>
        <p:txBody>
          <a:bodyPr lIns="0" rIns="0" tIns="0" bIns="0"/>
          <a:p>
            <a:endParaRPr/>
          </a:p>
        </p:txBody>
      </p:sp>
      <p:sp>
        <p:nvSpPr>
          <p:cNvPr id="54" name="PlaceHolder 3"/>
          <p:cNvSpPr>
            <a:spLocks noGrp="1"/>
          </p:cNvSpPr>
          <p:nvPr>
            <p:ph type="body"/>
          </p:nvPr>
        </p:nvSpPr>
        <p:spPr>
          <a:xfrm>
            <a:off x="2417400" y="1711800"/>
            <a:ext cx="668880" cy="13712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06800" y="320400"/>
            <a:ext cx="4419360" cy="9489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06800" y="320400"/>
            <a:ext cx="4419360" cy="44002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58" name="PlaceHolder 2"/>
          <p:cNvSpPr>
            <a:spLocks noGrp="1"/>
          </p:cNvSpPr>
          <p:nvPr>
            <p:ph type="body"/>
          </p:nvPr>
        </p:nvSpPr>
        <p:spPr>
          <a:xfrm>
            <a:off x="1714680" y="1711800"/>
            <a:ext cx="668880" cy="653760"/>
          </a:xfrm>
          <a:prstGeom prst="rect">
            <a:avLst/>
          </a:prstGeom>
        </p:spPr>
        <p:txBody>
          <a:bodyPr lIns="0" rIns="0" tIns="0" bIns="0"/>
          <a:p>
            <a:endParaRPr/>
          </a:p>
        </p:txBody>
      </p:sp>
      <p:sp>
        <p:nvSpPr>
          <p:cNvPr id="59" name="PlaceHolder 3"/>
          <p:cNvSpPr>
            <a:spLocks noGrp="1"/>
          </p:cNvSpPr>
          <p:nvPr>
            <p:ph type="body"/>
          </p:nvPr>
        </p:nvSpPr>
        <p:spPr>
          <a:xfrm>
            <a:off x="1714680" y="2428200"/>
            <a:ext cx="668880" cy="653760"/>
          </a:xfrm>
          <a:prstGeom prst="rect">
            <a:avLst/>
          </a:prstGeom>
        </p:spPr>
        <p:txBody>
          <a:bodyPr lIns="0" rIns="0" tIns="0" bIns="0"/>
          <a:p>
            <a:endParaRPr/>
          </a:p>
        </p:txBody>
      </p:sp>
      <p:sp>
        <p:nvSpPr>
          <p:cNvPr id="60" name="PlaceHolder 4"/>
          <p:cNvSpPr>
            <a:spLocks noGrp="1"/>
          </p:cNvSpPr>
          <p:nvPr>
            <p:ph type="body"/>
          </p:nvPr>
        </p:nvSpPr>
        <p:spPr>
          <a:xfrm>
            <a:off x="2417400" y="1711800"/>
            <a:ext cx="668880" cy="13712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8" name="PlaceHolder 2"/>
          <p:cNvSpPr>
            <a:spLocks noGrp="1"/>
          </p:cNvSpPr>
          <p:nvPr>
            <p:ph type="subTitle"/>
          </p:nvPr>
        </p:nvSpPr>
        <p:spPr>
          <a:xfrm>
            <a:off x="1714680" y="1711800"/>
            <a:ext cx="1371240" cy="13712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62" name="PlaceHolder 2"/>
          <p:cNvSpPr>
            <a:spLocks noGrp="1"/>
          </p:cNvSpPr>
          <p:nvPr>
            <p:ph type="body"/>
          </p:nvPr>
        </p:nvSpPr>
        <p:spPr>
          <a:xfrm>
            <a:off x="1714680" y="1711800"/>
            <a:ext cx="668880" cy="1371240"/>
          </a:xfrm>
          <a:prstGeom prst="rect">
            <a:avLst/>
          </a:prstGeom>
        </p:spPr>
        <p:txBody>
          <a:bodyPr lIns="0" rIns="0" tIns="0" bIns="0"/>
          <a:p>
            <a:endParaRPr/>
          </a:p>
        </p:txBody>
      </p:sp>
      <p:sp>
        <p:nvSpPr>
          <p:cNvPr id="63" name="PlaceHolder 3"/>
          <p:cNvSpPr>
            <a:spLocks noGrp="1"/>
          </p:cNvSpPr>
          <p:nvPr>
            <p:ph type="body"/>
          </p:nvPr>
        </p:nvSpPr>
        <p:spPr>
          <a:xfrm>
            <a:off x="2417400" y="1711800"/>
            <a:ext cx="668880" cy="653760"/>
          </a:xfrm>
          <a:prstGeom prst="rect">
            <a:avLst/>
          </a:prstGeom>
        </p:spPr>
        <p:txBody>
          <a:bodyPr lIns="0" rIns="0" tIns="0" bIns="0"/>
          <a:p>
            <a:endParaRPr/>
          </a:p>
        </p:txBody>
      </p:sp>
      <p:sp>
        <p:nvSpPr>
          <p:cNvPr id="64" name="PlaceHolder 4"/>
          <p:cNvSpPr>
            <a:spLocks noGrp="1"/>
          </p:cNvSpPr>
          <p:nvPr>
            <p:ph type="body"/>
          </p:nvPr>
        </p:nvSpPr>
        <p:spPr>
          <a:xfrm>
            <a:off x="2417400" y="2428200"/>
            <a:ext cx="668880" cy="6537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66" name="PlaceHolder 2"/>
          <p:cNvSpPr>
            <a:spLocks noGrp="1"/>
          </p:cNvSpPr>
          <p:nvPr>
            <p:ph type="body"/>
          </p:nvPr>
        </p:nvSpPr>
        <p:spPr>
          <a:xfrm>
            <a:off x="1714680" y="1711800"/>
            <a:ext cx="668880" cy="653760"/>
          </a:xfrm>
          <a:prstGeom prst="rect">
            <a:avLst/>
          </a:prstGeom>
        </p:spPr>
        <p:txBody>
          <a:bodyPr lIns="0" rIns="0" tIns="0" bIns="0"/>
          <a:p>
            <a:endParaRPr/>
          </a:p>
        </p:txBody>
      </p:sp>
      <p:sp>
        <p:nvSpPr>
          <p:cNvPr id="67" name="PlaceHolder 3"/>
          <p:cNvSpPr>
            <a:spLocks noGrp="1"/>
          </p:cNvSpPr>
          <p:nvPr>
            <p:ph type="body"/>
          </p:nvPr>
        </p:nvSpPr>
        <p:spPr>
          <a:xfrm>
            <a:off x="2417400" y="1711800"/>
            <a:ext cx="668880" cy="653760"/>
          </a:xfrm>
          <a:prstGeom prst="rect">
            <a:avLst/>
          </a:prstGeom>
        </p:spPr>
        <p:txBody>
          <a:bodyPr lIns="0" rIns="0" tIns="0" bIns="0"/>
          <a:p>
            <a:endParaRPr/>
          </a:p>
        </p:txBody>
      </p:sp>
      <p:sp>
        <p:nvSpPr>
          <p:cNvPr id="68" name="PlaceHolder 4"/>
          <p:cNvSpPr>
            <a:spLocks noGrp="1"/>
          </p:cNvSpPr>
          <p:nvPr>
            <p:ph type="body"/>
          </p:nvPr>
        </p:nvSpPr>
        <p:spPr>
          <a:xfrm>
            <a:off x="1714680" y="2428200"/>
            <a:ext cx="1371240" cy="6537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70" name="PlaceHolder 2"/>
          <p:cNvSpPr>
            <a:spLocks noGrp="1"/>
          </p:cNvSpPr>
          <p:nvPr>
            <p:ph type="body"/>
          </p:nvPr>
        </p:nvSpPr>
        <p:spPr>
          <a:xfrm>
            <a:off x="1714680" y="1711800"/>
            <a:ext cx="1371240" cy="653760"/>
          </a:xfrm>
          <a:prstGeom prst="rect">
            <a:avLst/>
          </a:prstGeom>
        </p:spPr>
        <p:txBody>
          <a:bodyPr lIns="0" rIns="0" tIns="0" bIns="0"/>
          <a:p>
            <a:endParaRPr/>
          </a:p>
        </p:txBody>
      </p:sp>
      <p:sp>
        <p:nvSpPr>
          <p:cNvPr id="71" name="PlaceHolder 3"/>
          <p:cNvSpPr>
            <a:spLocks noGrp="1"/>
          </p:cNvSpPr>
          <p:nvPr>
            <p:ph type="body"/>
          </p:nvPr>
        </p:nvSpPr>
        <p:spPr>
          <a:xfrm>
            <a:off x="1714680" y="2428200"/>
            <a:ext cx="1371240" cy="6537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73" name="PlaceHolder 2"/>
          <p:cNvSpPr>
            <a:spLocks noGrp="1"/>
          </p:cNvSpPr>
          <p:nvPr>
            <p:ph type="body"/>
          </p:nvPr>
        </p:nvSpPr>
        <p:spPr>
          <a:xfrm>
            <a:off x="1714680" y="1711800"/>
            <a:ext cx="668880" cy="653760"/>
          </a:xfrm>
          <a:prstGeom prst="rect">
            <a:avLst/>
          </a:prstGeom>
        </p:spPr>
        <p:txBody>
          <a:bodyPr lIns="0" rIns="0" tIns="0" bIns="0"/>
          <a:p>
            <a:endParaRPr/>
          </a:p>
        </p:txBody>
      </p:sp>
      <p:sp>
        <p:nvSpPr>
          <p:cNvPr id="74" name="PlaceHolder 3"/>
          <p:cNvSpPr>
            <a:spLocks noGrp="1"/>
          </p:cNvSpPr>
          <p:nvPr>
            <p:ph type="body"/>
          </p:nvPr>
        </p:nvSpPr>
        <p:spPr>
          <a:xfrm>
            <a:off x="2417400" y="1711800"/>
            <a:ext cx="668880" cy="653760"/>
          </a:xfrm>
          <a:prstGeom prst="rect">
            <a:avLst/>
          </a:prstGeom>
        </p:spPr>
        <p:txBody>
          <a:bodyPr lIns="0" rIns="0" tIns="0" bIns="0"/>
          <a:p>
            <a:endParaRPr/>
          </a:p>
        </p:txBody>
      </p:sp>
      <p:sp>
        <p:nvSpPr>
          <p:cNvPr id="75" name="PlaceHolder 4"/>
          <p:cNvSpPr>
            <a:spLocks noGrp="1"/>
          </p:cNvSpPr>
          <p:nvPr>
            <p:ph type="body"/>
          </p:nvPr>
        </p:nvSpPr>
        <p:spPr>
          <a:xfrm>
            <a:off x="2417400" y="2428200"/>
            <a:ext cx="668880" cy="653760"/>
          </a:xfrm>
          <a:prstGeom prst="rect">
            <a:avLst/>
          </a:prstGeom>
        </p:spPr>
        <p:txBody>
          <a:bodyPr lIns="0" rIns="0" tIns="0" bIns="0"/>
          <a:p>
            <a:endParaRPr/>
          </a:p>
        </p:txBody>
      </p:sp>
      <p:sp>
        <p:nvSpPr>
          <p:cNvPr id="76" name="PlaceHolder 5"/>
          <p:cNvSpPr>
            <a:spLocks noGrp="1"/>
          </p:cNvSpPr>
          <p:nvPr>
            <p:ph type="body"/>
          </p:nvPr>
        </p:nvSpPr>
        <p:spPr>
          <a:xfrm>
            <a:off x="1714680" y="2428200"/>
            <a:ext cx="668880" cy="6537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78" name="PlaceHolder 2"/>
          <p:cNvSpPr>
            <a:spLocks noGrp="1"/>
          </p:cNvSpPr>
          <p:nvPr>
            <p:ph type="body"/>
          </p:nvPr>
        </p:nvSpPr>
        <p:spPr>
          <a:xfrm>
            <a:off x="1714680" y="1711800"/>
            <a:ext cx="1371240" cy="1371240"/>
          </a:xfrm>
          <a:prstGeom prst="rect">
            <a:avLst/>
          </a:prstGeom>
        </p:spPr>
        <p:txBody>
          <a:bodyPr lIns="0" rIns="0" tIns="0" bIns="0"/>
          <a:p>
            <a:endParaRPr/>
          </a:p>
        </p:txBody>
      </p:sp>
      <p:sp>
        <p:nvSpPr>
          <p:cNvPr id="79" name="PlaceHolder 3"/>
          <p:cNvSpPr>
            <a:spLocks noGrp="1"/>
          </p:cNvSpPr>
          <p:nvPr>
            <p:ph type="body"/>
          </p:nvPr>
        </p:nvSpPr>
        <p:spPr>
          <a:xfrm>
            <a:off x="1714680" y="1711800"/>
            <a:ext cx="1371240" cy="1371240"/>
          </a:xfrm>
          <a:prstGeom prst="rect">
            <a:avLst/>
          </a:prstGeom>
        </p:spPr>
        <p:txBody>
          <a:bodyPr lIns="0" rIns="0" tIns="0" bIns="0"/>
          <a:p>
            <a:endParaRPr/>
          </a:p>
        </p:txBody>
      </p:sp>
      <p:pic>
        <p:nvPicPr>
          <p:cNvPr id="80" name="" descr=""/>
          <p:cNvPicPr/>
          <p:nvPr/>
        </p:nvPicPr>
        <p:blipFill>
          <a:blip r:embed="rId2"/>
          <a:stretch/>
        </p:blipFill>
        <p:spPr>
          <a:xfrm>
            <a:off x="1714320" y="1850400"/>
            <a:ext cx="1371240" cy="1093680"/>
          </a:xfrm>
          <a:prstGeom prst="rect">
            <a:avLst/>
          </a:prstGeom>
          <a:ln>
            <a:noFill/>
          </a:ln>
        </p:spPr>
      </p:pic>
      <p:pic>
        <p:nvPicPr>
          <p:cNvPr id="81" name="" descr=""/>
          <p:cNvPicPr/>
          <p:nvPr/>
        </p:nvPicPr>
        <p:blipFill>
          <a:blip r:embed="rId3"/>
          <a:stretch/>
        </p:blipFill>
        <p:spPr>
          <a:xfrm>
            <a:off x="1714320" y="1850400"/>
            <a:ext cx="1371240" cy="10936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94" name="PlaceHolder 2"/>
          <p:cNvSpPr>
            <a:spLocks noGrp="1"/>
          </p:cNvSpPr>
          <p:nvPr>
            <p:ph type="subTitle"/>
          </p:nvPr>
        </p:nvSpPr>
        <p:spPr>
          <a:xfrm>
            <a:off x="1714680" y="1711800"/>
            <a:ext cx="1371240" cy="13712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96" name="PlaceHolder 2"/>
          <p:cNvSpPr>
            <a:spLocks noGrp="1"/>
          </p:cNvSpPr>
          <p:nvPr>
            <p:ph type="body"/>
          </p:nvPr>
        </p:nvSpPr>
        <p:spPr>
          <a:xfrm>
            <a:off x="1714680" y="1711800"/>
            <a:ext cx="1371240" cy="137124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98" name="PlaceHolder 2"/>
          <p:cNvSpPr>
            <a:spLocks noGrp="1"/>
          </p:cNvSpPr>
          <p:nvPr>
            <p:ph type="body"/>
          </p:nvPr>
        </p:nvSpPr>
        <p:spPr>
          <a:xfrm>
            <a:off x="1714680" y="1711800"/>
            <a:ext cx="668880" cy="1371240"/>
          </a:xfrm>
          <a:prstGeom prst="rect">
            <a:avLst/>
          </a:prstGeom>
        </p:spPr>
        <p:txBody>
          <a:bodyPr lIns="0" rIns="0" tIns="0" bIns="0"/>
          <a:p>
            <a:endParaRPr/>
          </a:p>
        </p:txBody>
      </p:sp>
      <p:sp>
        <p:nvSpPr>
          <p:cNvPr id="99" name="PlaceHolder 3"/>
          <p:cNvSpPr>
            <a:spLocks noGrp="1"/>
          </p:cNvSpPr>
          <p:nvPr>
            <p:ph type="body"/>
          </p:nvPr>
        </p:nvSpPr>
        <p:spPr>
          <a:xfrm>
            <a:off x="2417400" y="1711800"/>
            <a:ext cx="668880" cy="137124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06800" y="320400"/>
            <a:ext cx="4419360" cy="9489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10" name="PlaceHolder 2"/>
          <p:cNvSpPr>
            <a:spLocks noGrp="1"/>
          </p:cNvSpPr>
          <p:nvPr>
            <p:ph type="body"/>
          </p:nvPr>
        </p:nvSpPr>
        <p:spPr>
          <a:xfrm>
            <a:off x="1714680" y="1711800"/>
            <a:ext cx="1371240" cy="137124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06800" y="320400"/>
            <a:ext cx="4419360" cy="440028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103" name="PlaceHolder 2"/>
          <p:cNvSpPr>
            <a:spLocks noGrp="1"/>
          </p:cNvSpPr>
          <p:nvPr>
            <p:ph type="body"/>
          </p:nvPr>
        </p:nvSpPr>
        <p:spPr>
          <a:xfrm>
            <a:off x="1714680" y="1711800"/>
            <a:ext cx="668880" cy="653760"/>
          </a:xfrm>
          <a:prstGeom prst="rect">
            <a:avLst/>
          </a:prstGeom>
        </p:spPr>
        <p:txBody>
          <a:bodyPr lIns="0" rIns="0" tIns="0" bIns="0"/>
          <a:p>
            <a:endParaRPr/>
          </a:p>
        </p:txBody>
      </p:sp>
      <p:sp>
        <p:nvSpPr>
          <p:cNvPr id="104" name="PlaceHolder 3"/>
          <p:cNvSpPr>
            <a:spLocks noGrp="1"/>
          </p:cNvSpPr>
          <p:nvPr>
            <p:ph type="body"/>
          </p:nvPr>
        </p:nvSpPr>
        <p:spPr>
          <a:xfrm>
            <a:off x="1714680" y="2428200"/>
            <a:ext cx="668880" cy="653760"/>
          </a:xfrm>
          <a:prstGeom prst="rect">
            <a:avLst/>
          </a:prstGeom>
        </p:spPr>
        <p:txBody>
          <a:bodyPr lIns="0" rIns="0" tIns="0" bIns="0"/>
          <a:p>
            <a:endParaRPr/>
          </a:p>
        </p:txBody>
      </p:sp>
      <p:sp>
        <p:nvSpPr>
          <p:cNvPr id="105" name="PlaceHolder 4"/>
          <p:cNvSpPr>
            <a:spLocks noGrp="1"/>
          </p:cNvSpPr>
          <p:nvPr>
            <p:ph type="body"/>
          </p:nvPr>
        </p:nvSpPr>
        <p:spPr>
          <a:xfrm>
            <a:off x="2417400" y="1711800"/>
            <a:ext cx="668880" cy="137124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107" name="PlaceHolder 2"/>
          <p:cNvSpPr>
            <a:spLocks noGrp="1"/>
          </p:cNvSpPr>
          <p:nvPr>
            <p:ph type="body"/>
          </p:nvPr>
        </p:nvSpPr>
        <p:spPr>
          <a:xfrm>
            <a:off x="1714680" y="1711800"/>
            <a:ext cx="668880" cy="1371240"/>
          </a:xfrm>
          <a:prstGeom prst="rect">
            <a:avLst/>
          </a:prstGeom>
        </p:spPr>
        <p:txBody>
          <a:bodyPr lIns="0" rIns="0" tIns="0" bIns="0"/>
          <a:p>
            <a:endParaRPr/>
          </a:p>
        </p:txBody>
      </p:sp>
      <p:sp>
        <p:nvSpPr>
          <p:cNvPr id="108" name="PlaceHolder 3"/>
          <p:cNvSpPr>
            <a:spLocks noGrp="1"/>
          </p:cNvSpPr>
          <p:nvPr>
            <p:ph type="body"/>
          </p:nvPr>
        </p:nvSpPr>
        <p:spPr>
          <a:xfrm>
            <a:off x="2417400" y="1711800"/>
            <a:ext cx="668880" cy="653760"/>
          </a:xfrm>
          <a:prstGeom prst="rect">
            <a:avLst/>
          </a:prstGeom>
        </p:spPr>
        <p:txBody>
          <a:bodyPr lIns="0" rIns="0" tIns="0" bIns="0"/>
          <a:p>
            <a:endParaRPr/>
          </a:p>
        </p:txBody>
      </p:sp>
      <p:sp>
        <p:nvSpPr>
          <p:cNvPr id="109" name="PlaceHolder 4"/>
          <p:cNvSpPr>
            <a:spLocks noGrp="1"/>
          </p:cNvSpPr>
          <p:nvPr>
            <p:ph type="body"/>
          </p:nvPr>
        </p:nvSpPr>
        <p:spPr>
          <a:xfrm>
            <a:off x="2417400" y="2428200"/>
            <a:ext cx="668880" cy="65376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111" name="PlaceHolder 2"/>
          <p:cNvSpPr>
            <a:spLocks noGrp="1"/>
          </p:cNvSpPr>
          <p:nvPr>
            <p:ph type="body"/>
          </p:nvPr>
        </p:nvSpPr>
        <p:spPr>
          <a:xfrm>
            <a:off x="1714680" y="1711800"/>
            <a:ext cx="668880" cy="653760"/>
          </a:xfrm>
          <a:prstGeom prst="rect">
            <a:avLst/>
          </a:prstGeom>
        </p:spPr>
        <p:txBody>
          <a:bodyPr lIns="0" rIns="0" tIns="0" bIns="0"/>
          <a:p>
            <a:endParaRPr/>
          </a:p>
        </p:txBody>
      </p:sp>
      <p:sp>
        <p:nvSpPr>
          <p:cNvPr id="112" name="PlaceHolder 3"/>
          <p:cNvSpPr>
            <a:spLocks noGrp="1"/>
          </p:cNvSpPr>
          <p:nvPr>
            <p:ph type="body"/>
          </p:nvPr>
        </p:nvSpPr>
        <p:spPr>
          <a:xfrm>
            <a:off x="2417400" y="1711800"/>
            <a:ext cx="668880" cy="653760"/>
          </a:xfrm>
          <a:prstGeom prst="rect">
            <a:avLst/>
          </a:prstGeom>
        </p:spPr>
        <p:txBody>
          <a:bodyPr lIns="0" rIns="0" tIns="0" bIns="0"/>
          <a:p>
            <a:endParaRPr/>
          </a:p>
        </p:txBody>
      </p:sp>
      <p:sp>
        <p:nvSpPr>
          <p:cNvPr id="113" name="PlaceHolder 4"/>
          <p:cNvSpPr>
            <a:spLocks noGrp="1"/>
          </p:cNvSpPr>
          <p:nvPr>
            <p:ph type="body"/>
          </p:nvPr>
        </p:nvSpPr>
        <p:spPr>
          <a:xfrm>
            <a:off x="1714680" y="2428200"/>
            <a:ext cx="1371240" cy="65376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115" name="PlaceHolder 2"/>
          <p:cNvSpPr>
            <a:spLocks noGrp="1"/>
          </p:cNvSpPr>
          <p:nvPr>
            <p:ph type="body"/>
          </p:nvPr>
        </p:nvSpPr>
        <p:spPr>
          <a:xfrm>
            <a:off x="1714680" y="1711800"/>
            <a:ext cx="1371240" cy="653760"/>
          </a:xfrm>
          <a:prstGeom prst="rect">
            <a:avLst/>
          </a:prstGeom>
        </p:spPr>
        <p:txBody>
          <a:bodyPr lIns="0" rIns="0" tIns="0" bIns="0"/>
          <a:p>
            <a:endParaRPr/>
          </a:p>
        </p:txBody>
      </p:sp>
      <p:sp>
        <p:nvSpPr>
          <p:cNvPr id="116" name="PlaceHolder 3"/>
          <p:cNvSpPr>
            <a:spLocks noGrp="1"/>
          </p:cNvSpPr>
          <p:nvPr>
            <p:ph type="body"/>
          </p:nvPr>
        </p:nvSpPr>
        <p:spPr>
          <a:xfrm>
            <a:off x="1714680" y="2428200"/>
            <a:ext cx="1371240" cy="65376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118" name="PlaceHolder 2"/>
          <p:cNvSpPr>
            <a:spLocks noGrp="1"/>
          </p:cNvSpPr>
          <p:nvPr>
            <p:ph type="body"/>
          </p:nvPr>
        </p:nvSpPr>
        <p:spPr>
          <a:xfrm>
            <a:off x="1714680" y="1711800"/>
            <a:ext cx="668880" cy="653760"/>
          </a:xfrm>
          <a:prstGeom prst="rect">
            <a:avLst/>
          </a:prstGeom>
        </p:spPr>
        <p:txBody>
          <a:bodyPr lIns="0" rIns="0" tIns="0" bIns="0"/>
          <a:p>
            <a:endParaRPr/>
          </a:p>
        </p:txBody>
      </p:sp>
      <p:sp>
        <p:nvSpPr>
          <p:cNvPr id="119" name="PlaceHolder 3"/>
          <p:cNvSpPr>
            <a:spLocks noGrp="1"/>
          </p:cNvSpPr>
          <p:nvPr>
            <p:ph type="body"/>
          </p:nvPr>
        </p:nvSpPr>
        <p:spPr>
          <a:xfrm>
            <a:off x="2417400" y="1711800"/>
            <a:ext cx="668880" cy="653760"/>
          </a:xfrm>
          <a:prstGeom prst="rect">
            <a:avLst/>
          </a:prstGeom>
        </p:spPr>
        <p:txBody>
          <a:bodyPr lIns="0" rIns="0" tIns="0" bIns="0"/>
          <a:p>
            <a:endParaRPr/>
          </a:p>
        </p:txBody>
      </p:sp>
      <p:sp>
        <p:nvSpPr>
          <p:cNvPr id="120" name="PlaceHolder 4"/>
          <p:cNvSpPr>
            <a:spLocks noGrp="1"/>
          </p:cNvSpPr>
          <p:nvPr>
            <p:ph type="body"/>
          </p:nvPr>
        </p:nvSpPr>
        <p:spPr>
          <a:xfrm>
            <a:off x="2417400" y="2428200"/>
            <a:ext cx="668880" cy="653760"/>
          </a:xfrm>
          <a:prstGeom prst="rect">
            <a:avLst/>
          </a:prstGeom>
        </p:spPr>
        <p:txBody>
          <a:bodyPr lIns="0" rIns="0" tIns="0" bIns="0"/>
          <a:p>
            <a:endParaRPr/>
          </a:p>
        </p:txBody>
      </p:sp>
      <p:sp>
        <p:nvSpPr>
          <p:cNvPr id="121" name="PlaceHolder 5"/>
          <p:cNvSpPr>
            <a:spLocks noGrp="1"/>
          </p:cNvSpPr>
          <p:nvPr>
            <p:ph type="body"/>
          </p:nvPr>
        </p:nvSpPr>
        <p:spPr>
          <a:xfrm>
            <a:off x="1714680" y="2428200"/>
            <a:ext cx="668880" cy="65376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123" name="PlaceHolder 2"/>
          <p:cNvSpPr>
            <a:spLocks noGrp="1"/>
          </p:cNvSpPr>
          <p:nvPr>
            <p:ph type="body"/>
          </p:nvPr>
        </p:nvSpPr>
        <p:spPr>
          <a:xfrm>
            <a:off x="1714680" y="1711800"/>
            <a:ext cx="1371240" cy="1371240"/>
          </a:xfrm>
          <a:prstGeom prst="rect">
            <a:avLst/>
          </a:prstGeom>
        </p:spPr>
        <p:txBody>
          <a:bodyPr lIns="0" rIns="0" tIns="0" bIns="0"/>
          <a:p>
            <a:endParaRPr/>
          </a:p>
        </p:txBody>
      </p:sp>
      <p:sp>
        <p:nvSpPr>
          <p:cNvPr id="124" name="PlaceHolder 3"/>
          <p:cNvSpPr>
            <a:spLocks noGrp="1"/>
          </p:cNvSpPr>
          <p:nvPr>
            <p:ph type="body"/>
          </p:nvPr>
        </p:nvSpPr>
        <p:spPr>
          <a:xfrm>
            <a:off x="1714680" y="1711800"/>
            <a:ext cx="1371240" cy="1371240"/>
          </a:xfrm>
          <a:prstGeom prst="rect">
            <a:avLst/>
          </a:prstGeom>
        </p:spPr>
        <p:txBody>
          <a:bodyPr lIns="0" rIns="0" tIns="0" bIns="0"/>
          <a:p>
            <a:endParaRPr/>
          </a:p>
        </p:txBody>
      </p:sp>
      <p:pic>
        <p:nvPicPr>
          <p:cNvPr id="125" name="" descr=""/>
          <p:cNvPicPr/>
          <p:nvPr/>
        </p:nvPicPr>
        <p:blipFill>
          <a:blip r:embed="rId2"/>
          <a:stretch/>
        </p:blipFill>
        <p:spPr>
          <a:xfrm>
            <a:off x="1714320" y="1850400"/>
            <a:ext cx="1371240" cy="1093680"/>
          </a:xfrm>
          <a:prstGeom prst="rect">
            <a:avLst/>
          </a:prstGeom>
          <a:ln>
            <a:noFill/>
          </a:ln>
        </p:spPr>
      </p:pic>
      <p:pic>
        <p:nvPicPr>
          <p:cNvPr id="126" name="" descr=""/>
          <p:cNvPicPr/>
          <p:nvPr/>
        </p:nvPicPr>
        <p:blipFill>
          <a:blip r:embed="rId3"/>
          <a:stretch/>
        </p:blipFill>
        <p:spPr>
          <a:xfrm>
            <a:off x="1714320" y="1850400"/>
            <a:ext cx="1371240" cy="10936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12" name="PlaceHolder 2"/>
          <p:cNvSpPr>
            <a:spLocks noGrp="1"/>
          </p:cNvSpPr>
          <p:nvPr>
            <p:ph type="body"/>
          </p:nvPr>
        </p:nvSpPr>
        <p:spPr>
          <a:xfrm>
            <a:off x="1714680" y="1711800"/>
            <a:ext cx="668880" cy="1371240"/>
          </a:xfrm>
          <a:prstGeom prst="rect">
            <a:avLst/>
          </a:prstGeom>
        </p:spPr>
        <p:txBody>
          <a:bodyPr lIns="0" rIns="0" tIns="0" bIns="0"/>
          <a:p>
            <a:endParaRPr/>
          </a:p>
        </p:txBody>
      </p:sp>
      <p:sp>
        <p:nvSpPr>
          <p:cNvPr id="13" name="PlaceHolder 3"/>
          <p:cNvSpPr>
            <a:spLocks noGrp="1"/>
          </p:cNvSpPr>
          <p:nvPr>
            <p:ph type="body"/>
          </p:nvPr>
        </p:nvSpPr>
        <p:spPr>
          <a:xfrm>
            <a:off x="2417400" y="1711800"/>
            <a:ext cx="668880" cy="13712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06800" y="320400"/>
            <a:ext cx="4419360" cy="9489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06800" y="320400"/>
            <a:ext cx="4419360" cy="44002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17" name="PlaceHolder 2"/>
          <p:cNvSpPr>
            <a:spLocks noGrp="1"/>
          </p:cNvSpPr>
          <p:nvPr>
            <p:ph type="body"/>
          </p:nvPr>
        </p:nvSpPr>
        <p:spPr>
          <a:xfrm>
            <a:off x="1714680" y="1711800"/>
            <a:ext cx="668880" cy="653760"/>
          </a:xfrm>
          <a:prstGeom prst="rect">
            <a:avLst/>
          </a:prstGeom>
        </p:spPr>
        <p:txBody>
          <a:bodyPr lIns="0" rIns="0" tIns="0" bIns="0"/>
          <a:p>
            <a:endParaRPr/>
          </a:p>
        </p:txBody>
      </p:sp>
      <p:sp>
        <p:nvSpPr>
          <p:cNvPr id="18" name="PlaceHolder 3"/>
          <p:cNvSpPr>
            <a:spLocks noGrp="1"/>
          </p:cNvSpPr>
          <p:nvPr>
            <p:ph type="body"/>
          </p:nvPr>
        </p:nvSpPr>
        <p:spPr>
          <a:xfrm>
            <a:off x="1714680" y="2428200"/>
            <a:ext cx="668880" cy="653760"/>
          </a:xfrm>
          <a:prstGeom prst="rect">
            <a:avLst/>
          </a:prstGeom>
        </p:spPr>
        <p:txBody>
          <a:bodyPr lIns="0" rIns="0" tIns="0" bIns="0"/>
          <a:p>
            <a:endParaRPr/>
          </a:p>
        </p:txBody>
      </p:sp>
      <p:sp>
        <p:nvSpPr>
          <p:cNvPr id="19" name="PlaceHolder 4"/>
          <p:cNvSpPr>
            <a:spLocks noGrp="1"/>
          </p:cNvSpPr>
          <p:nvPr>
            <p:ph type="body"/>
          </p:nvPr>
        </p:nvSpPr>
        <p:spPr>
          <a:xfrm>
            <a:off x="2417400" y="1711800"/>
            <a:ext cx="668880" cy="13712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21" name="PlaceHolder 2"/>
          <p:cNvSpPr>
            <a:spLocks noGrp="1"/>
          </p:cNvSpPr>
          <p:nvPr>
            <p:ph type="body"/>
          </p:nvPr>
        </p:nvSpPr>
        <p:spPr>
          <a:xfrm>
            <a:off x="1714680" y="1711800"/>
            <a:ext cx="668880" cy="1371240"/>
          </a:xfrm>
          <a:prstGeom prst="rect">
            <a:avLst/>
          </a:prstGeom>
        </p:spPr>
        <p:txBody>
          <a:bodyPr lIns="0" rIns="0" tIns="0" bIns="0"/>
          <a:p>
            <a:endParaRPr/>
          </a:p>
        </p:txBody>
      </p:sp>
      <p:sp>
        <p:nvSpPr>
          <p:cNvPr id="22" name="PlaceHolder 3"/>
          <p:cNvSpPr>
            <a:spLocks noGrp="1"/>
          </p:cNvSpPr>
          <p:nvPr>
            <p:ph type="body"/>
          </p:nvPr>
        </p:nvSpPr>
        <p:spPr>
          <a:xfrm>
            <a:off x="2417400" y="1711800"/>
            <a:ext cx="668880" cy="653760"/>
          </a:xfrm>
          <a:prstGeom prst="rect">
            <a:avLst/>
          </a:prstGeom>
        </p:spPr>
        <p:txBody>
          <a:bodyPr lIns="0" rIns="0" tIns="0" bIns="0"/>
          <a:p>
            <a:endParaRPr/>
          </a:p>
        </p:txBody>
      </p:sp>
      <p:sp>
        <p:nvSpPr>
          <p:cNvPr id="23" name="PlaceHolder 4"/>
          <p:cNvSpPr>
            <a:spLocks noGrp="1"/>
          </p:cNvSpPr>
          <p:nvPr>
            <p:ph type="body"/>
          </p:nvPr>
        </p:nvSpPr>
        <p:spPr>
          <a:xfrm>
            <a:off x="2417400" y="2428200"/>
            <a:ext cx="668880" cy="6537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06800" y="320400"/>
            <a:ext cx="4419360" cy="948960"/>
          </a:xfrm>
          <a:prstGeom prst="rect">
            <a:avLst/>
          </a:prstGeom>
        </p:spPr>
        <p:txBody>
          <a:bodyPr lIns="0" rIns="0" tIns="0" bIns="0" anchor="ctr"/>
          <a:p>
            <a:endParaRPr/>
          </a:p>
        </p:txBody>
      </p:sp>
      <p:sp>
        <p:nvSpPr>
          <p:cNvPr id="25" name="PlaceHolder 2"/>
          <p:cNvSpPr>
            <a:spLocks noGrp="1"/>
          </p:cNvSpPr>
          <p:nvPr>
            <p:ph type="body"/>
          </p:nvPr>
        </p:nvSpPr>
        <p:spPr>
          <a:xfrm>
            <a:off x="1714680" y="1711800"/>
            <a:ext cx="668880" cy="653760"/>
          </a:xfrm>
          <a:prstGeom prst="rect">
            <a:avLst/>
          </a:prstGeom>
        </p:spPr>
        <p:txBody>
          <a:bodyPr lIns="0" rIns="0" tIns="0" bIns="0"/>
          <a:p>
            <a:endParaRPr/>
          </a:p>
        </p:txBody>
      </p:sp>
      <p:sp>
        <p:nvSpPr>
          <p:cNvPr id="26" name="PlaceHolder 3"/>
          <p:cNvSpPr>
            <a:spLocks noGrp="1"/>
          </p:cNvSpPr>
          <p:nvPr>
            <p:ph type="body"/>
          </p:nvPr>
        </p:nvSpPr>
        <p:spPr>
          <a:xfrm>
            <a:off x="2417400" y="1711800"/>
            <a:ext cx="668880" cy="653760"/>
          </a:xfrm>
          <a:prstGeom prst="rect">
            <a:avLst/>
          </a:prstGeom>
        </p:spPr>
        <p:txBody>
          <a:bodyPr lIns="0" rIns="0" tIns="0" bIns="0"/>
          <a:p>
            <a:endParaRPr/>
          </a:p>
        </p:txBody>
      </p:sp>
      <p:sp>
        <p:nvSpPr>
          <p:cNvPr id="27" name="PlaceHolder 4"/>
          <p:cNvSpPr>
            <a:spLocks noGrp="1"/>
          </p:cNvSpPr>
          <p:nvPr>
            <p:ph type="body"/>
          </p:nvPr>
        </p:nvSpPr>
        <p:spPr>
          <a:xfrm>
            <a:off x="1714680" y="2428200"/>
            <a:ext cx="1371240" cy="6537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id="0" name="CustomShape 1"/>
          <p:cNvSpPr/>
          <p:nvPr/>
        </p:nvSpPr>
        <p:spPr>
          <a:xfrm>
            <a:off x="0" y="0"/>
            <a:ext cx="9143640" cy="5143320"/>
          </a:xfrm>
          <a:prstGeom prst="rect">
            <a:avLst/>
          </a:prstGeom>
          <a:solidFill>
            <a:srgbClr val="0c2938"/>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flipH="1" flipV="1">
            <a:off x="5883840" y="-73440"/>
            <a:ext cx="3352320" cy="5289840"/>
          </a:xfrm>
          <a:custGeom>
            <a:avLst/>
            <a:gdLst/>
            <a:ahLst/>
            <a:rect l="0" t="0" r="r" b="b"/>
            <a:pathLst>
              <a:path w="4" h="3">
                <a:moveTo>
                  <a:pt x="0" y="0"/>
                </a:moveTo>
                <a:lnTo>
                  <a:pt x="1" y="0"/>
                </a:lnTo>
                <a:lnTo>
                  <a:pt x="3" y="2"/>
                </a:lnTo>
                <a:lnTo>
                  <a:pt x="0" y="2"/>
                </a:lnTo>
                <a:lnTo>
                  <a:pt x="0" y="0"/>
                </a:lnTo>
              </a:path>
            </a:pathLst>
          </a:custGeom>
          <a:solidFill>
            <a:schemeClr val="bg1"/>
          </a:solidFill>
          <a:ln>
            <a:noFill/>
          </a:ln>
        </p:spPr>
        <p:style>
          <a:lnRef idx="0"/>
          <a:fillRef idx="0"/>
          <a:effectRef idx="0"/>
          <a:fontRef idx="minor"/>
        </p:style>
      </p:sp>
      <p:sp>
        <p:nvSpPr>
          <p:cNvPr id="2" name="PlaceHolder 3"/>
          <p:cNvSpPr>
            <a:spLocks noGrp="1"/>
          </p:cNvSpPr>
          <p:nvPr>
            <p:ph type="body"/>
          </p:nvPr>
        </p:nvSpPr>
        <p:spPr>
          <a:xfrm>
            <a:off x="6419880" y="4210200"/>
            <a:ext cx="2280240" cy="799920"/>
          </a:xfrm>
          <a:prstGeom prst="rect">
            <a:avLst/>
          </a:prstGeom>
        </p:spPr>
        <p:txBody>
          <a:bodyPr lIns="90000" rIns="90000" tIns="45000" bIns="45000"/>
          <a:p>
            <a:pPr>
              <a:buSzPct val="45000"/>
              <a:buFont typeface="Wingdings" charset="2"/>
              <a:buChar char=""/>
            </a:pPr>
            <a:r>
              <a:rPr lang="uk-UA" sz="1400" strike="noStrike">
                <a:solidFill>
                  <a:srgbClr val="0d2a3a"/>
                </a:solidFill>
                <a:latin typeface="Calibri"/>
              </a:rPr>
              <a:t>Click to edit the outline text format</a:t>
            </a:r>
            <a:endParaRPr/>
          </a:p>
          <a:p>
            <a:pPr lvl="1">
              <a:buSzPct val="75000"/>
              <a:buFont typeface="Symbol" charset="2"/>
              <a:buChar char=""/>
            </a:pPr>
            <a:r>
              <a:rPr lang="uk-UA" sz="1400" strike="noStrike">
                <a:solidFill>
                  <a:srgbClr val="0d2a3a"/>
                </a:solidFill>
                <a:latin typeface="Calibri"/>
              </a:rPr>
              <a:t>Second Outline Level</a:t>
            </a:r>
            <a:endParaRPr/>
          </a:p>
          <a:p>
            <a:pPr lvl="2">
              <a:buSzPct val="45000"/>
              <a:buFont typeface="Wingdings" charset="2"/>
              <a:buChar char=""/>
            </a:pPr>
            <a:r>
              <a:rPr lang="uk-UA" sz="1400" strike="noStrike">
                <a:solidFill>
                  <a:srgbClr val="0d2a3a"/>
                </a:solidFill>
                <a:latin typeface="Calibri"/>
              </a:rPr>
              <a:t>Third Outline Level</a:t>
            </a:r>
            <a:endParaRPr/>
          </a:p>
          <a:p>
            <a:pPr lvl="3">
              <a:buSzPct val="75000"/>
              <a:buFont typeface="Symbol" charset="2"/>
              <a:buChar char=""/>
            </a:pPr>
            <a:r>
              <a:rPr lang="uk-UA" sz="1400" strike="noStrike">
                <a:solidFill>
                  <a:srgbClr val="0d2a3a"/>
                </a:solidFill>
                <a:latin typeface="Calibri"/>
              </a:rPr>
              <a:t>Fourth Outline Level</a:t>
            </a:r>
            <a:endParaRPr/>
          </a:p>
          <a:p>
            <a:pPr lvl="4">
              <a:buSzPct val="45000"/>
              <a:buFont typeface="Wingdings" charset="2"/>
              <a:buChar char=""/>
            </a:pPr>
            <a:r>
              <a:rPr lang="uk-UA" sz="1400" strike="noStrike">
                <a:solidFill>
                  <a:srgbClr val="0d2a3a"/>
                </a:solidFill>
                <a:latin typeface="Calibri"/>
              </a:rPr>
              <a:t>Fifth Outline Level</a:t>
            </a:r>
            <a:endParaRPr/>
          </a:p>
          <a:p>
            <a:pPr lvl="5">
              <a:buSzPct val="45000"/>
              <a:buFont typeface="Wingdings" charset="2"/>
              <a:buChar char=""/>
            </a:pPr>
            <a:r>
              <a:rPr lang="uk-UA" sz="1400" strike="noStrike">
                <a:solidFill>
                  <a:srgbClr val="0d2a3a"/>
                </a:solidFill>
                <a:latin typeface="Calibri"/>
              </a:rPr>
              <a:t>Sixth Outline Level</a:t>
            </a:r>
            <a:endParaRPr/>
          </a:p>
          <a:p>
            <a:pPr algn="r">
              <a:lnSpc>
                <a:spcPct val="100000"/>
              </a:lnSpc>
            </a:pPr>
            <a:r>
              <a:rPr lang="uk-UA" sz="1400" strike="noStrike">
                <a:solidFill>
                  <a:srgbClr val="0d2a3a"/>
                </a:solidFill>
                <a:latin typeface="Calibri"/>
              </a:rPr>
              <a:t>Seventh Outline LevelNome cliente/progetto/sales</a:t>
            </a:r>
            <a:endParaRPr/>
          </a:p>
        </p:txBody>
      </p:sp>
      <p:sp>
        <p:nvSpPr>
          <p:cNvPr id="3" name="PlaceHolder 4"/>
          <p:cNvSpPr>
            <a:spLocks noGrp="1"/>
          </p:cNvSpPr>
          <p:nvPr>
            <p:ph type="body"/>
          </p:nvPr>
        </p:nvSpPr>
        <p:spPr>
          <a:xfrm>
            <a:off x="6477120" y="733320"/>
            <a:ext cx="2280240" cy="799920"/>
          </a:xfrm>
          <a:prstGeom prst="rect">
            <a:avLst/>
          </a:prstGeom>
        </p:spPr>
        <p:txBody>
          <a:bodyPr lIns="90000" rIns="90000" tIns="45000" bIns="45000"/>
          <a:p>
            <a:pPr>
              <a:buSzPct val="45000"/>
              <a:buFont typeface="Wingdings" charset="2"/>
              <a:buChar char=""/>
            </a:pPr>
            <a:r>
              <a:rPr lang="uk-UA" sz="1350" strike="noStrike">
                <a:solidFill>
                  <a:srgbClr val="0c2939"/>
                </a:solidFill>
                <a:latin typeface="Calibri"/>
              </a:rPr>
              <a:t>Click to edit the outline text format</a:t>
            </a:r>
            <a:endParaRPr/>
          </a:p>
          <a:p>
            <a:pPr lvl="1">
              <a:buSzPct val="75000"/>
              <a:buFont typeface="Symbol" charset="2"/>
              <a:buChar char=""/>
            </a:pPr>
            <a:r>
              <a:rPr lang="uk-UA" sz="1350" strike="noStrike">
                <a:solidFill>
                  <a:srgbClr val="0c2939"/>
                </a:solidFill>
                <a:latin typeface="Calibri"/>
              </a:rPr>
              <a:t>Second Outline Level</a:t>
            </a:r>
            <a:endParaRPr/>
          </a:p>
          <a:p>
            <a:pPr lvl="2">
              <a:buSzPct val="45000"/>
              <a:buFont typeface="Wingdings" charset="2"/>
              <a:buChar char=""/>
            </a:pPr>
            <a:r>
              <a:rPr lang="uk-UA" sz="1350" strike="noStrike">
                <a:solidFill>
                  <a:srgbClr val="0c2939"/>
                </a:solidFill>
                <a:latin typeface="Calibri"/>
              </a:rPr>
              <a:t>Third Outline Level</a:t>
            </a:r>
            <a:endParaRPr/>
          </a:p>
          <a:p>
            <a:pPr lvl="3">
              <a:buSzPct val="75000"/>
              <a:buFont typeface="Symbol" charset="2"/>
              <a:buChar char=""/>
            </a:pPr>
            <a:r>
              <a:rPr lang="uk-UA" sz="1350" strike="noStrike">
                <a:solidFill>
                  <a:srgbClr val="0c2939"/>
                </a:solidFill>
                <a:latin typeface="Calibri"/>
              </a:rPr>
              <a:t>Fourth Outline Level</a:t>
            </a:r>
            <a:endParaRPr/>
          </a:p>
          <a:p>
            <a:pPr lvl="4">
              <a:buSzPct val="45000"/>
              <a:buFont typeface="Wingdings" charset="2"/>
              <a:buChar char=""/>
            </a:pPr>
            <a:r>
              <a:rPr lang="uk-UA" sz="1350" strike="noStrike">
                <a:solidFill>
                  <a:srgbClr val="0c2939"/>
                </a:solidFill>
                <a:latin typeface="Calibri"/>
              </a:rPr>
              <a:t>Fifth Outline Level</a:t>
            </a:r>
            <a:endParaRPr/>
          </a:p>
          <a:p>
            <a:pPr lvl="5">
              <a:buSzPct val="45000"/>
              <a:buFont typeface="Wingdings" charset="2"/>
              <a:buChar char=""/>
            </a:pPr>
            <a:r>
              <a:rPr lang="uk-UA" sz="1350" strike="noStrike">
                <a:solidFill>
                  <a:srgbClr val="0c2939"/>
                </a:solidFill>
                <a:latin typeface="Calibri"/>
              </a:rPr>
              <a:t>Sixth Outline Level</a:t>
            </a:r>
            <a:endParaRPr/>
          </a:p>
          <a:p>
            <a:pPr>
              <a:lnSpc>
                <a:spcPct val="100000"/>
              </a:lnSpc>
            </a:pPr>
            <a:r>
              <a:rPr lang="uk-UA" sz="1350" strike="noStrike">
                <a:solidFill>
                  <a:srgbClr val="0c2939"/>
                </a:solidFill>
                <a:latin typeface="Calibri"/>
              </a:rPr>
              <a:t>Seventh Outline LevelInserisci il logo cliente</a:t>
            </a:r>
            <a:endParaRPr/>
          </a:p>
        </p:txBody>
      </p:sp>
      <p:pic>
        <p:nvPicPr>
          <p:cNvPr id="4" name="Immagine 17" descr=""/>
          <p:cNvPicPr/>
          <p:nvPr/>
        </p:nvPicPr>
        <p:blipFill>
          <a:blip r:embed="rId2"/>
          <a:stretch/>
        </p:blipFill>
        <p:spPr>
          <a:xfrm>
            <a:off x="6419880" y="2286000"/>
            <a:ext cx="2278440" cy="570960"/>
          </a:xfrm>
          <a:prstGeom prst="rect">
            <a:avLst/>
          </a:prstGeom>
          <a:ln>
            <a:noFill/>
          </a:ln>
        </p:spPr>
      </p:pic>
      <p:sp>
        <p:nvSpPr>
          <p:cNvPr id="5" name="PlaceHolder 5"/>
          <p:cNvSpPr>
            <a:spLocks noGrp="1"/>
          </p:cNvSpPr>
          <p:nvPr>
            <p:ph type="body"/>
          </p:nvPr>
        </p:nvSpPr>
        <p:spPr>
          <a:xfrm>
            <a:off x="228600" y="1962000"/>
            <a:ext cx="5654880" cy="1218960"/>
          </a:xfrm>
          <a:prstGeom prst="rect">
            <a:avLst/>
          </a:prstGeom>
        </p:spPr>
        <p:txBody>
          <a:bodyPr lIns="90000" rIns="90000" tIns="45000" bIns="45000"/>
          <a:p>
            <a:pPr>
              <a:buSzPct val="45000"/>
              <a:buFont typeface="Wingdings" charset="2"/>
              <a:buChar char=""/>
            </a:pPr>
            <a:r>
              <a:rPr b="1" lang="uk-UA" sz="3300" strike="noStrike">
                <a:solidFill>
                  <a:srgbClr val="ffffff"/>
                </a:solidFill>
                <a:latin typeface="Calibri"/>
                <a:ea typeface="Roboto Condensed"/>
              </a:rPr>
              <a:t>Click to edit the outline text format</a:t>
            </a:r>
            <a:endParaRPr/>
          </a:p>
          <a:p>
            <a:pPr lvl="1">
              <a:buSzPct val="75000"/>
              <a:buFont typeface="Symbol" charset="2"/>
              <a:buChar char=""/>
            </a:pPr>
            <a:r>
              <a:rPr b="1" lang="uk-UA" sz="3300" strike="noStrike">
                <a:solidFill>
                  <a:srgbClr val="ffffff"/>
                </a:solidFill>
                <a:latin typeface="Calibri"/>
                <a:ea typeface="Roboto Condensed"/>
              </a:rPr>
              <a:t>Second Outline Level</a:t>
            </a:r>
            <a:endParaRPr/>
          </a:p>
          <a:p>
            <a:pPr lvl="2">
              <a:buSzPct val="45000"/>
              <a:buFont typeface="Wingdings" charset="2"/>
              <a:buChar char=""/>
            </a:pPr>
            <a:r>
              <a:rPr b="1" lang="uk-UA" sz="3300" strike="noStrike">
                <a:solidFill>
                  <a:srgbClr val="ffffff"/>
                </a:solidFill>
                <a:latin typeface="Calibri"/>
                <a:ea typeface="Roboto Condensed"/>
              </a:rPr>
              <a:t>Third Outline Level</a:t>
            </a:r>
            <a:endParaRPr/>
          </a:p>
          <a:p>
            <a:pPr lvl="3">
              <a:buSzPct val="75000"/>
              <a:buFont typeface="Symbol" charset="2"/>
              <a:buChar char=""/>
            </a:pPr>
            <a:r>
              <a:rPr b="1" lang="uk-UA" sz="3300" strike="noStrike">
                <a:solidFill>
                  <a:srgbClr val="ffffff"/>
                </a:solidFill>
                <a:latin typeface="Calibri"/>
                <a:ea typeface="Roboto Condensed"/>
              </a:rPr>
              <a:t>Fourth Outline Level</a:t>
            </a:r>
            <a:endParaRPr/>
          </a:p>
          <a:p>
            <a:pPr lvl="4">
              <a:buSzPct val="45000"/>
              <a:buFont typeface="Wingdings" charset="2"/>
              <a:buChar char=""/>
            </a:pPr>
            <a:r>
              <a:rPr b="1" lang="uk-UA" sz="3300" strike="noStrike">
                <a:solidFill>
                  <a:srgbClr val="ffffff"/>
                </a:solidFill>
                <a:latin typeface="Calibri"/>
                <a:ea typeface="Roboto Condensed"/>
              </a:rPr>
              <a:t>Fifth Outline Level</a:t>
            </a:r>
            <a:endParaRPr/>
          </a:p>
          <a:p>
            <a:pPr lvl="5">
              <a:buSzPct val="45000"/>
              <a:buFont typeface="Wingdings" charset="2"/>
              <a:buChar char=""/>
            </a:pPr>
            <a:r>
              <a:rPr b="1" lang="uk-UA" sz="3300" strike="noStrike">
                <a:solidFill>
                  <a:srgbClr val="ffffff"/>
                </a:solidFill>
                <a:latin typeface="Calibri"/>
                <a:ea typeface="Roboto Condensed"/>
              </a:rPr>
              <a:t>Sixth Outline Level</a:t>
            </a:r>
            <a:endParaRPr/>
          </a:p>
          <a:p>
            <a:pPr>
              <a:lnSpc>
                <a:spcPct val="100000"/>
              </a:lnSpc>
            </a:pPr>
            <a:r>
              <a:rPr b="1" lang="uk-UA" sz="3300" strike="noStrike">
                <a:solidFill>
                  <a:srgbClr val="ffffff"/>
                </a:solidFill>
                <a:latin typeface="Calibri"/>
                <a:ea typeface="Roboto Condensed"/>
              </a:rPr>
              <a:t>Seventh Outline LevelTitolo</a:t>
            </a:r>
            <a:endParaRPr/>
          </a:p>
          <a:p>
            <a:pPr>
              <a:lnSpc>
                <a:spcPct val="100000"/>
              </a:lnSpc>
            </a:pPr>
            <a:r>
              <a:rPr b="1" lang="uk-UA" sz="3300" strike="noStrike">
                <a:solidFill>
                  <a:srgbClr val="ffffff"/>
                </a:solidFill>
                <a:latin typeface="Calibri"/>
                <a:ea typeface="Roboto Condensed"/>
              </a:rPr>
              <a:t>Presentazione</a:t>
            </a:r>
            <a:endParaRPr/>
          </a:p>
        </p:txBody>
      </p:sp>
      <p:sp>
        <p:nvSpPr>
          <p:cNvPr id="6" name="PlaceHolder 6"/>
          <p:cNvSpPr>
            <a:spLocks noGrp="1"/>
          </p:cNvSpPr>
          <p:nvPr>
            <p:ph type="title"/>
          </p:nvPr>
        </p:nvSpPr>
        <p:spPr>
          <a:xfrm>
            <a:off x="457200" y="205200"/>
            <a:ext cx="8229240" cy="858600"/>
          </a:xfrm>
          <a:prstGeom prst="rect">
            <a:avLst/>
          </a:prstGeom>
        </p:spPr>
        <p:txBody>
          <a:bodyPr lIns="0" rIns="0" tIns="0" bIns="0" anchor="ctr"/>
          <a:p>
            <a:r>
              <a:rPr lang="uk-UA" sz="1350">
                <a:latin typeface="Calibri"/>
              </a:rPr>
              <a:t>Click to edit the title text format</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id="41" name="PlaceHolder 1"/>
          <p:cNvSpPr>
            <a:spLocks noGrp="1"/>
          </p:cNvSpPr>
          <p:nvPr>
            <p:ph type="body"/>
          </p:nvPr>
        </p:nvSpPr>
        <p:spPr>
          <a:xfrm>
            <a:off x="457200" y="895320"/>
            <a:ext cx="7600680" cy="353520"/>
          </a:xfrm>
          <a:prstGeom prst="rect">
            <a:avLst/>
          </a:prstGeom>
        </p:spPr>
        <p:txBody>
          <a:bodyPr lIns="90000" rIns="90000" tIns="45000" bIns="45000"/>
          <a:p>
            <a:pPr>
              <a:buSzPct val="45000"/>
              <a:buFont typeface="Wingdings" charset="2"/>
              <a:buChar char=""/>
            </a:pPr>
            <a:r>
              <a:rPr lang="uk-UA" strike="noStrike">
                <a:solidFill>
                  <a:srgbClr val="0c2939"/>
                </a:solidFill>
                <a:latin typeface="Calibri"/>
              </a:rPr>
              <a:t>Click to edit the outline text format</a:t>
            </a:r>
            <a:endParaRPr/>
          </a:p>
          <a:p>
            <a:pPr lvl="1">
              <a:buSzPct val="75000"/>
              <a:buFont typeface="Symbol" charset="2"/>
              <a:buChar char=""/>
            </a:pPr>
            <a:r>
              <a:rPr lang="uk-UA" strike="noStrike">
                <a:solidFill>
                  <a:srgbClr val="0c2939"/>
                </a:solidFill>
                <a:latin typeface="Calibri"/>
              </a:rPr>
              <a:t>Second Outline Level</a:t>
            </a:r>
            <a:endParaRPr/>
          </a:p>
          <a:p>
            <a:pPr lvl="2">
              <a:buSzPct val="45000"/>
              <a:buFont typeface="Wingdings" charset="2"/>
              <a:buChar char=""/>
            </a:pPr>
            <a:r>
              <a:rPr lang="uk-UA" strike="noStrike">
                <a:solidFill>
                  <a:srgbClr val="0c2939"/>
                </a:solidFill>
                <a:latin typeface="Calibri"/>
              </a:rPr>
              <a:t>Third Outline Level</a:t>
            </a:r>
            <a:endParaRPr/>
          </a:p>
          <a:p>
            <a:pPr lvl="3">
              <a:buSzPct val="75000"/>
              <a:buFont typeface="Symbol" charset="2"/>
              <a:buChar char=""/>
            </a:pPr>
            <a:r>
              <a:rPr lang="uk-UA" strike="noStrike">
                <a:solidFill>
                  <a:srgbClr val="0c2939"/>
                </a:solidFill>
                <a:latin typeface="Calibri"/>
              </a:rPr>
              <a:t>Fourth Outline Level</a:t>
            </a:r>
            <a:endParaRPr/>
          </a:p>
          <a:p>
            <a:pPr lvl="4">
              <a:buSzPct val="45000"/>
              <a:buFont typeface="Wingdings" charset="2"/>
              <a:buChar char=""/>
            </a:pPr>
            <a:r>
              <a:rPr lang="uk-UA" strike="noStrike">
                <a:solidFill>
                  <a:srgbClr val="0c2939"/>
                </a:solidFill>
                <a:latin typeface="Calibri"/>
              </a:rPr>
              <a:t>Fifth Outline Level</a:t>
            </a:r>
            <a:endParaRPr/>
          </a:p>
          <a:p>
            <a:pPr lvl="5">
              <a:buSzPct val="45000"/>
              <a:buFont typeface="Wingdings" charset="2"/>
              <a:buChar char=""/>
            </a:pPr>
            <a:r>
              <a:rPr lang="uk-UA" strike="noStrike">
                <a:solidFill>
                  <a:srgbClr val="0c2939"/>
                </a:solidFill>
                <a:latin typeface="Calibri"/>
              </a:rPr>
              <a:t>Sixth Outline Level</a:t>
            </a:r>
            <a:endParaRPr/>
          </a:p>
          <a:p>
            <a:pPr>
              <a:lnSpc>
                <a:spcPct val="100000"/>
              </a:lnSpc>
            </a:pPr>
            <a:r>
              <a:rPr lang="uk-UA" strike="noStrike">
                <a:solidFill>
                  <a:srgbClr val="0c2939"/>
                </a:solidFill>
                <a:latin typeface="Calibri"/>
              </a:rPr>
              <a:t>Seventh Outline LevelInserisci titolo</a:t>
            </a:r>
            <a:endParaRPr/>
          </a:p>
        </p:txBody>
      </p:sp>
      <p:sp>
        <p:nvSpPr>
          <p:cNvPr id="42" name="PlaceHolder 2"/>
          <p:cNvSpPr>
            <a:spLocks noGrp="1"/>
          </p:cNvSpPr>
          <p:nvPr>
            <p:ph type="body"/>
          </p:nvPr>
        </p:nvSpPr>
        <p:spPr>
          <a:xfrm>
            <a:off x="351720" y="4536360"/>
            <a:ext cx="2431800" cy="485280"/>
          </a:xfrm>
          <a:prstGeom prst="rect">
            <a:avLst/>
          </a:prstGeom>
        </p:spPr>
        <p:txBody>
          <a:bodyPr lIns="90000" rIns="90000" tIns="45000" bIns="45000"/>
          <a:p>
            <a:pPr>
              <a:buSzPct val="45000"/>
              <a:buFont typeface="Wingdings" charset="2"/>
              <a:buChar char=""/>
            </a:pPr>
            <a:r>
              <a:rPr lang="uk-UA" sz="1350" strike="noStrike">
                <a:solidFill>
                  <a:srgbClr val="0c2939"/>
                </a:solidFill>
                <a:latin typeface="Calibri"/>
              </a:rPr>
              <a:t>Click to edit the outline text format</a:t>
            </a:r>
            <a:endParaRPr/>
          </a:p>
          <a:p>
            <a:pPr lvl="1">
              <a:buSzPct val="75000"/>
              <a:buFont typeface="Symbol" charset="2"/>
              <a:buChar char=""/>
            </a:pPr>
            <a:r>
              <a:rPr lang="uk-UA" sz="1350" strike="noStrike">
                <a:solidFill>
                  <a:srgbClr val="0c2939"/>
                </a:solidFill>
                <a:latin typeface="Calibri"/>
              </a:rPr>
              <a:t>Second Outline Level</a:t>
            </a:r>
            <a:endParaRPr/>
          </a:p>
          <a:p>
            <a:pPr lvl="2">
              <a:buSzPct val="45000"/>
              <a:buFont typeface="Wingdings" charset="2"/>
              <a:buChar char=""/>
            </a:pPr>
            <a:r>
              <a:rPr lang="uk-UA" sz="1350" strike="noStrike">
                <a:solidFill>
                  <a:srgbClr val="0c2939"/>
                </a:solidFill>
                <a:latin typeface="Calibri"/>
              </a:rPr>
              <a:t>Third Outline Level</a:t>
            </a:r>
            <a:endParaRPr/>
          </a:p>
          <a:p>
            <a:pPr lvl="3">
              <a:buSzPct val="75000"/>
              <a:buFont typeface="Symbol" charset="2"/>
              <a:buChar char=""/>
            </a:pPr>
            <a:r>
              <a:rPr lang="uk-UA" sz="1350" strike="noStrike">
                <a:solidFill>
                  <a:srgbClr val="0c2939"/>
                </a:solidFill>
                <a:latin typeface="Calibri"/>
              </a:rPr>
              <a:t>Fourth Outline Level</a:t>
            </a:r>
            <a:endParaRPr/>
          </a:p>
          <a:p>
            <a:pPr lvl="4">
              <a:buSzPct val="45000"/>
              <a:buFont typeface="Wingdings" charset="2"/>
              <a:buChar char=""/>
            </a:pPr>
            <a:r>
              <a:rPr lang="uk-UA" sz="1350" strike="noStrike">
                <a:solidFill>
                  <a:srgbClr val="0c2939"/>
                </a:solidFill>
                <a:latin typeface="Calibri"/>
              </a:rPr>
              <a:t>Fifth Outline Level</a:t>
            </a:r>
            <a:endParaRPr/>
          </a:p>
          <a:p>
            <a:pPr lvl="5">
              <a:buSzPct val="45000"/>
              <a:buFont typeface="Wingdings" charset="2"/>
              <a:buChar char=""/>
            </a:pPr>
            <a:r>
              <a:rPr lang="uk-UA" sz="1350" strike="noStrike">
                <a:solidFill>
                  <a:srgbClr val="0c2939"/>
                </a:solidFill>
                <a:latin typeface="Calibri"/>
              </a:rPr>
              <a:t>Sixth Outline Level</a:t>
            </a:r>
            <a:endParaRPr/>
          </a:p>
          <a:p>
            <a:pPr>
              <a:lnSpc>
                <a:spcPct val="100000"/>
              </a:lnSpc>
            </a:pPr>
            <a:r>
              <a:rPr lang="uk-UA" sz="1350" strike="noStrike">
                <a:solidFill>
                  <a:srgbClr val="0c2939"/>
                </a:solidFill>
                <a:latin typeface="Calibri"/>
              </a:rPr>
              <a:t>Seventh Outline LevelA discrezione inserisci il logo del cliente</a:t>
            </a:r>
            <a:endParaRPr/>
          </a:p>
          <a:p>
            <a:pPr>
              <a:lnSpc>
                <a:spcPct val="100000"/>
              </a:lnSpc>
            </a:pPr>
            <a:endParaRPr/>
          </a:p>
        </p:txBody>
      </p:sp>
      <p:sp>
        <p:nvSpPr>
          <p:cNvPr id="43" name="PlaceHolder 3"/>
          <p:cNvSpPr>
            <a:spLocks noGrp="1"/>
          </p:cNvSpPr>
          <p:nvPr>
            <p:ph type="title"/>
          </p:nvPr>
        </p:nvSpPr>
        <p:spPr>
          <a:xfrm>
            <a:off x="420120" y="317160"/>
            <a:ext cx="4343040" cy="948960"/>
          </a:xfrm>
          <a:prstGeom prst="rect">
            <a:avLst/>
          </a:prstGeom>
        </p:spPr>
        <p:txBody>
          <a:bodyPr lIns="90000" rIns="90000" tIns="45000" bIns="45000"/>
          <a:p>
            <a:pPr>
              <a:lnSpc>
                <a:spcPct val="100000"/>
              </a:lnSpc>
            </a:pPr>
            <a:r>
              <a:rPr b="1" lang="uk-UA" sz="2400" strike="noStrike">
                <a:solidFill>
                  <a:srgbClr val="0c2939"/>
                </a:solidFill>
                <a:latin typeface="Calibri"/>
                <a:ea typeface="Roboto Condensed"/>
              </a:rPr>
              <a:t>click to edit master title style</a:t>
            </a:r>
            <a:endParaRPr/>
          </a:p>
        </p:txBody>
      </p:sp>
      <p:pic>
        <p:nvPicPr>
          <p:cNvPr id="44" name="Immagine 19" descr=""/>
          <p:cNvPicPr/>
          <p:nvPr/>
        </p:nvPicPr>
        <p:blipFill>
          <a:blip r:embed="rId2"/>
          <a:stretch/>
        </p:blipFill>
        <p:spPr>
          <a:xfrm>
            <a:off x="7391520" y="286920"/>
            <a:ext cx="1418040" cy="357480"/>
          </a:xfrm>
          <a:prstGeom prst="rect">
            <a:avLst/>
          </a:prstGeom>
          <a:ln>
            <a:noFill/>
          </a:ln>
        </p:spPr>
      </p:pic>
      <p:sp>
        <p:nvSpPr>
          <p:cNvPr id="45" name="Line 4"/>
          <p:cNvSpPr/>
          <p:nvPr/>
        </p:nvSpPr>
        <p:spPr>
          <a:xfrm flipH="1">
            <a:off x="304560" y="268920"/>
            <a:ext cx="720" cy="399960"/>
          </a:xfrm>
          <a:prstGeom prst="line">
            <a:avLst/>
          </a:prstGeom>
          <a:ln w="38160">
            <a:solidFill>
              <a:srgbClr val="f16521"/>
            </a:solidFill>
          </a:ln>
        </p:spPr>
      </p:sp>
      <p:sp>
        <p:nvSpPr>
          <p:cNvPr id="46" name="PlaceHolder 5"/>
          <p:cNvSpPr>
            <a:spLocks noGrp="1"/>
          </p:cNvSpPr>
          <p:nvPr>
            <p:ph type="body"/>
          </p:nvPr>
        </p:nvSpPr>
        <p:spPr>
          <a:xfrm>
            <a:off x="457200" y="1352520"/>
            <a:ext cx="8351640" cy="3047760"/>
          </a:xfrm>
          <a:prstGeom prst="rect">
            <a:avLst/>
          </a:prstGeom>
        </p:spPr>
        <p:txBody>
          <a:bodyPr lIns="90000" rIns="90000" tIns="45000" bIns="45000"/>
          <a:p>
            <a:pPr>
              <a:buSzPct val="45000"/>
              <a:buFont typeface="Wingdings" charset="2"/>
              <a:buChar char=""/>
            </a:pPr>
            <a:r>
              <a:rPr lang="uk-UA" sz="1400" strike="noStrike">
                <a:solidFill>
                  <a:srgbClr val="0c2939"/>
                </a:solidFill>
                <a:latin typeface="Calibri"/>
              </a:rPr>
              <a:t>Click to edit the outline text format</a:t>
            </a:r>
            <a:endParaRPr/>
          </a:p>
          <a:p>
            <a:pPr lvl="1">
              <a:buSzPct val="75000"/>
              <a:buFont typeface="Symbol" charset="2"/>
              <a:buChar char=""/>
            </a:pPr>
            <a:r>
              <a:rPr lang="uk-UA" sz="1400" strike="noStrike">
                <a:solidFill>
                  <a:srgbClr val="0c2939"/>
                </a:solidFill>
                <a:latin typeface="Calibri"/>
              </a:rPr>
              <a:t>Second Outline Level</a:t>
            </a:r>
            <a:endParaRPr/>
          </a:p>
          <a:p>
            <a:pPr lvl="2">
              <a:buSzPct val="45000"/>
              <a:buFont typeface="Wingdings" charset="2"/>
              <a:buChar char=""/>
            </a:pPr>
            <a:r>
              <a:rPr lang="uk-UA" sz="1400" strike="noStrike">
                <a:solidFill>
                  <a:srgbClr val="0c2939"/>
                </a:solidFill>
                <a:latin typeface="Calibri"/>
              </a:rPr>
              <a:t>Third Outline Level</a:t>
            </a:r>
            <a:endParaRPr/>
          </a:p>
          <a:p>
            <a:pPr lvl="3">
              <a:buSzPct val="75000"/>
              <a:buFont typeface="Symbol" charset="2"/>
              <a:buChar char=""/>
            </a:pPr>
            <a:r>
              <a:rPr lang="uk-UA" sz="1400" strike="noStrike">
                <a:solidFill>
                  <a:srgbClr val="0c2939"/>
                </a:solidFill>
                <a:latin typeface="Calibri"/>
              </a:rPr>
              <a:t>Fourth Outline Level</a:t>
            </a:r>
            <a:endParaRPr/>
          </a:p>
          <a:p>
            <a:pPr lvl="4">
              <a:buSzPct val="45000"/>
              <a:buFont typeface="Wingdings" charset="2"/>
              <a:buChar char=""/>
            </a:pPr>
            <a:r>
              <a:rPr lang="uk-UA" sz="1400" strike="noStrike">
                <a:solidFill>
                  <a:srgbClr val="0c2939"/>
                </a:solidFill>
                <a:latin typeface="Calibri"/>
              </a:rPr>
              <a:t>Fifth Outline Level</a:t>
            </a:r>
            <a:endParaRPr/>
          </a:p>
          <a:p>
            <a:pPr lvl="5">
              <a:buSzPct val="45000"/>
              <a:buFont typeface="Wingdings" charset="2"/>
              <a:buChar char=""/>
            </a:pPr>
            <a:r>
              <a:rPr lang="uk-UA" sz="1400" strike="noStrike">
                <a:solidFill>
                  <a:srgbClr val="0c2939"/>
                </a:solidFill>
                <a:latin typeface="Calibri"/>
              </a:rPr>
              <a:t>Sixth Outline Level</a:t>
            </a:r>
            <a:endParaRPr/>
          </a:p>
          <a:p>
            <a:pPr>
              <a:lnSpc>
                <a:spcPct val="100000"/>
              </a:lnSpc>
            </a:pPr>
            <a:r>
              <a:rPr lang="uk-UA" sz="1400" strike="noStrike">
                <a:solidFill>
                  <a:srgbClr val="0c2939"/>
                </a:solidFill>
                <a:latin typeface="Calibri"/>
              </a:rPr>
              <a:t>Seventh Outline Levelconsectetuer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endParaRPr/>
          </a:p>
          <a:p>
            <a:pPr>
              <a:lnSpc>
                <a:spcPct val="100000"/>
              </a:lnSpc>
            </a:pPr>
            <a:r>
              <a:rPr lang="uk-UA" sz="1400" strike="noStrike">
                <a:solidFill>
                  <a:srgbClr val="0c2939"/>
                </a:solidFill>
                <a:latin typeface="Calibri"/>
              </a:rPr>
              <a:t>Aenean nec lorem. In porttitor. Donec laoreet nonummy augue. Suspendisse dui purus, scelerisque at, vulputate vitae, pretium mattis, nunc. Mauris eget neque at sem venenatis eleifend. Ut nonummy. Fusce aliquet pede non pede. Suspendisse dapibus lorem pellentesque magna. Integer nulla.</a:t>
            </a:r>
            <a:endParaRPr/>
          </a:p>
          <a:p>
            <a:pPr>
              <a:lnSpc>
                <a:spcPct val="100000"/>
              </a:lnSpc>
            </a:pPr>
            <a:endParaRPr/>
          </a:p>
          <a:p>
            <a:pPr>
              <a:lnSpc>
                <a:spcPct val="100000"/>
              </a:lnSpc>
            </a:pPr>
            <a:r>
              <a:rPr lang="uk-UA" sz="1400" strike="noStrike">
                <a:solidFill>
                  <a:srgbClr val="0c2939"/>
                </a:solidFill>
                <a:latin typeface="Calibri"/>
              </a:rPr>
              <a:t>Donec blandit feugiat ligula. Donec hendrerit, felis et imperdiet euismod, purus ipsum pretium metus, in lacinia nulla nisl eget sapien. Donec ut est in lectus consequat consequat. Etiam eget dui. Aliquam erat volutpat. Sed at lorem in nunc porta tristique. Proin nec augue. Quisque aliquam tempor magna. Pellentesque habitant morbi tristique senectus et netus et malesuada fames ac turpis egestas.</a:t>
            </a:r>
            <a:endParaRPr/>
          </a:p>
          <a:p>
            <a:pPr>
              <a:lnSpc>
                <a:spcPct val="100000"/>
              </a:lnSpc>
            </a:pPr>
            <a:endParaRPr/>
          </a:p>
        </p:txBody>
      </p:sp>
      <p:sp>
        <p:nvSpPr>
          <p:cNvPr id="47" name="CustomShape 6"/>
          <p:cNvSpPr/>
          <p:nvPr/>
        </p:nvSpPr>
        <p:spPr>
          <a:xfrm>
            <a:off x="8276400" y="4746240"/>
            <a:ext cx="533160" cy="295920"/>
          </a:xfrm>
          <a:prstGeom prst="rect">
            <a:avLst/>
          </a:prstGeom>
          <a:noFill/>
          <a:ln>
            <a:noFill/>
          </a:ln>
        </p:spPr>
        <p:style>
          <a:lnRef idx="0"/>
          <a:fillRef idx="0"/>
          <a:effectRef idx="0"/>
          <a:fontRef idx="minor"/>
        </p:style>
        <p:txBody>
          <a:bodyPr lIns="90000" rIns="90000" tIns="45000" bIns="45000"/>
          <a:p>
            <a:pPr algn="ctr">
              <a:lnSpc>
                <a:spcPct val="100000"/>
              </a:lnSpc>
            </a:pPr>
            <a:fld id="{343D6B7F-CD22-436D-9A03-C9C931616B2A}" type="slidenum">
              <a:rPr lang="it-IT" sz="1350" strike="noStrike">
                <a:solidFill>
                  <a:srgbClr val="0c2939"/>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id="82" name="PlaceHolder 1"/>
          <p:cNvSpPr>
            <a:spLocks noGrp="1"/>
          </p:cNvSpPr>
          <p:nvPr>
            <p:ph type="body"/>
          </p:nvPr>
        </p:nvSpPr>
        <p:spPr>
          <a:xfrm>
            <a:off x="1714680" y="1711800"/>
            <a:ext cx="1371240" cy="1371240"/>
          </a:xfrm>
          <a:prstGeom prst="rect">
            <a:avLst/>
          </a:prstGeom>
        </p:spPr>
        <p:txBody>
          <a:bodyPr lIns="90000" rIns="90000" tIns="45000" bIns="45000"/>
          <a:p>
            <a:pPr>
              <a:buSzPct val="45000"/>
              <a:buFont typeface="Wingdings" charset="2"/>
              <a:buChar char=""/>
            </a:pPr>
            <a:r>
              <a:rPr lang="uk-UA">
                <a:latin typeface="Calibri"/>
              </a:rPr>
              <a:t>Click to edit the outline text format</a:t>
            </a:r>
            <a:endParaRPr/>
          </a:p>
          <a:p>
            <a:pPr lvl="1">
              <a:buSzPct val="75000"/>
              <a:buFont typeface="Symbol" charset="2"/>
              <a:buChar char=""/>
            </a:pPr>
            <a:r>
              <a:rPr lang="uk-UA">
                <a:latin typeface="Calibri"/>
              </a:rPr>
              <a:t>Second Outline Level</a:t>
            </a:r>
            <a:endParaRPr/>
          </a:p>
          <a:p>
            <a:pPr lvl="2">
              <a:buSzPct val="45000"/>
              <a:buFont typeface="Wingdings" charset="2"/>
              <a:buChar char=""/>
            </a:pPr>
            <a:r>
              <a:rPr lang="uk-UA">
                <a:latin typeface="Calibri"/>
              </a:rPr>
              <a:t>Third Outline Level</a:t>
            </a:r>
            <a:endParaRPr/>
          </a:p>
          <a:p>
            <a:pPr lvl="3">
              <a:buSzPct val="75000"/>
              <a:buFont typeface="Symbol" charset="2"/>
              <a:buChar char=""/>
            </a:pPr>
            <a:r>
              <a:rPr lang="uk-UA">
                <a:latin typeface="Calibri"/>
              </a:rPr>
              <a:t>Fourth Outline Level</a:t>
            </a:r>
            <a:endParaRPr/>
          </a:p>
          <a:p>
            <a:pPr lvl="4">
              <a:buSzPct val="45000"/>
              <a:buFont typeface="Wingdings" charset="2"/>
              <a:buChar char=""/>
            </a:pPr>
            <a:r>
              <a:rPr lang="uk-UA">
                <a:latin typeface="Calibri"/>
              </a:rPr>
              <a:t>Fifth Outline Level</a:t>
            </a:r>
            <a:endParaRPr/>
          </a:p>
          <a:p>
            <a:pPr lvl="5">
              <a:buSzPct val="45000"/>
              <a:buFont typeface="Wingdings" charset="2"/>
              <a:buChar char=""/>
            </a:pPr>
            <a:r>
              <a:rPr lang="uk-UA">
                <a:latin typeface="Calibri"/>
              </a:rPr>
              <a:t>Sixth Outline Level</a:t>
            </a:r>
            <a:endParaRPr/>
          </a:p>
          <a:p>
            <a:pPr lvl="6">
              <a:buSzPct val="45000"/>
              <a:buFont typeface="Wingdings" charset="2"/>
              <a:buChar char=""/>
            </a:pPr>
            <a:r>
              <a:rPr lang="uk-UA">
                <a:latin typeface="Calibri"/>
              </a:rPr>
              <a:t>Seventh Outline Level</a:t>
            </a:r>
            <a:endParaRPr/>
          </a:p>
        </p:txBody>
      </p:sp>
      <p:sp>
        <p:nvSpPr>
          <p:cNvPr id="83" name="PlaceHolder 2"/>
          <p:cNvSpPr>
            <a:spLocks noGrp="1"/>
          </p:cNvSpPr>
          <p:nvPr>
            <p:ph type="body"/>
          </p:nvPr>
        </p:nvSpPr>
        <p:spPr>
          <a:xfrm>
            <a:off x="4601160" y="2302200"/>
            <a:ext cx="3170880" cy="1297800"/>
          </a:xfrm>
          <a:prstGeom prst="rect">
            <a:avLst/>
          </a:prstGeom>
        </p:spPr>
        <p:txBody>
          <a:bodyPr lIns="90000" rIns="90000" tIns="45000" bIns="45000"/>
          <a:p>
            <a:pPr>
              <a:buSzPct val="45000"/>
              <a:buFont typeface="Wingdings" charset="2"/>
              <a:buChar char=""/>
            </a:pPr>
            <a:r>
              <a:rPr lang="uk-UA" sz="1400" strike="noStrike">
                <a:solidFill>
                  <a:srgbClr val="0d2a3a"/>
                </a:solidFill>
                <a:latin typeface="Calibri"/>
              </a:rPr>
              <a:t>Click to edit the outline text format</a:t>
            </a:r>
            <a:endParaRPr/>
          </a:p>
          <a:p>
            <a:pPr lvl="1">
              <a:buSzPct val="75000"/>
              <a:buFont typeface="Symbol" charset="2"/>
              <a:buChar char=""/>
            </a:pPr>
            <a:r>
              <a:rPr lang="uk-UA" sz="1400" strike="noStrike">
                <a:solidFill>
                  <a:srgbClr val="0d2a3a"/>
                </a:solidFill>
                <a:latin typeface="Calibri"/>
              </a:rPr>
              <a:t>Second Outline Level</a:t>
            </a:r>
            <a:endParaRPr/>
          </a:p>
          <a:p>
            <a:pPr lvl="2">
              <a:buSzPct val="45000"/>
              <a:buFont typeface="Wingdings" charset="2"/>
              <a:buChar char=""/>
            </a:pPr>
            <a:r>
              <a:rPr lang="uk-UA" sz="1400" strike="noStrike">
                <a:solidFill>
                  <a:srgbClr val="0d2a3a"/>
                </a:solidFill>
                <a:latin typeface="Calibri"/>
              </a:rPr>
              <a:t>Third Outline Level</a:t>
            </a:r>
            <a:endParaRPr/>
          </a:p>
          <a:p>
            <a:pPr lvl="3">
              <a:buSzPct val="75000"/>
              <a:buFont typeface="Symbol" charset="2"/>
              <a:buChar char=""/>
            </a:pPr>
            <a:r>
              <a:rPr lang="uk-UA" sz="1400" strike="noStrike">
                <a:solidFill>
                  <a:srgbClr val="0d2a3a"/>
                </a:solidFill>
                <a:latin typeface="Calibri"/>
              </a:rPr>
              <a:t>Fourth Outline Level</a:t>
            </a:r>
            <a:endParaRPr/>
          </a:p>
          <a:p>
            <a:pPr lvl="4">
              <a:buSzPct val="45000"/>
              <a:buFont typeface="Wingdings" charset="2"/>
              <a:buChar char=""/>
            </a:pPr>
            <a:r>
              <a:rPr lang="uk-UA" sz="1400" strike="noStrike">
                <a:solidFill>
                  <a:srgbClr val="0d2a3a"/>
                </a:solidFill>
                <a:latin typeface="Calibri"/>
              </a:rPr>
              <a:t>Fifth Outline Level</a:t>
            </a:r>
            <a:endParaRPr/>
          </a:p>
          <a:p>
            <a:pPr lvl="5">
              <a:buSzPct val="45000"/>
              <a:buFont typeface="Wingdings" charset="2"/>
              <a:buChar char=""/>
            </a:pPr>
            <a:r>
              <a:rPr lang="uk-UA" sz="1400" strike="noStrike">
                <a:solidFill>
                  <a:srgbClr val="0d2a3a"/>
                </a:solidFill>
                <a:latin typeface="Calibri"/>
              </a:rPr>
              <a:t>Sixth Outline Level</a:t>
            </a:r>
            <a:endParaRPr/>
          </a:p>
          <a:p>
            <a:pPr algn="r">
              <a:lnSpc>
                <a:spcPct val="100000"/>
              </a:lnSpc>
            </a:pPr>
            <a:r>
              <a:rPr lang="uk-UA" sz="1400" strike="noStrike">
                <a:solidFill>
                  <a:srgbClr val="0d2a3a"/>
                </a:solidFill>
                <a:latin typeface="Calibri"/>
              </a:rPr>
              <a:t>Seventh Outline LevelInserisci i tuoi riferimenti</a:t>
            </a:r>
            <a:endParaRPr/>
          </a:p>
        </p:txBody>
      </p:sp>
      <p:sp>
        <p:nvSpPr>
          <p:cNvPr id="84" name="Line 3"/>
          <p:cNvSpPr/>
          <p:nvPr/>
        </p:nvSpPr>
        <p:spPr>
          <a:xfrm flipV="1">
            <a:off x="4457520" y="2187720"/>
            <a:ext cx="0" cy="343080"/>
          </a:xfrm>
          <a:prstGeom prst="line">
            <a:avLst/>
          </a:prstGeom>
          <a:ln w="19080">
            <a:solidFill>
              <a:srgbClr val="f16521"/>
            </a:solidFill>
            <a:custDash>
              <a:ds d="100000" sp="100000"/>
            </a:custDash>
            <a:bevel/>
          </a:ln>
        </p:spPr>
      </p:sp>
      <p:sp>
        <p:nvSpPr>
          <p:cNvPr id="85" name="Line 4"/>
          <p:cNvSpPr/>
          <p:nvPr/>
        </p:nvSpPr>
        <p:spPr>
          <a:xfrm>
            <a:off x="4457520" y="2187720"/>
            <a:ext cx="343080" cy="0"/>
          </a:xfrm>
          <a:prstGeom prst="line">
            <a:avLst/>
          </a:prstGeom>
          <a:ln w="19080">
            <a:solidFill>
              <a:srgbClr val="f16521"/>
            </a:solidFill>
            <a:custDash>
              <a:ds d="100000" sp="100000"/>
            </a:custDash>
            <a:bevel/>
          </a:ln>
        </p:spPr>
      </p:sp>
      <p:sp>
        <p:nvSpPr>
          <p:cNvPr id="86" name="Line 5"/>
          <p:cNvSpPr/>
          <p:nvPr/>
        </p:nvSpPr>
        <p:spPr>
          <a:xfrm>
            <a:off x="7962840" y="3371760"/>
            <a:ext cx="0" cy="342720"/>
          </a:xfrm>
          <a:prstGeom prst="line">
            <a:avLst/>
          </a:prstGeom>
          <a:ln w="19080">
            <a:solidFill>
              <a:schemeClr val="accent1"/>
            </a:solidFill>
            <a:custDash>
              <a:ds d="100000" sp="100000"/>
            </a:custDash>
            <a:bevel/>
          </a:ln>
        </p:spPr>
      </p:sp>
      <p:sp>
        <p:nvSpPr>
          <p:cNvPr id="87" name="Line 6"/>
          <p:cNvSpPr/>
          <p:nvPr/>
        </p:nvSpPr>
        <p:spPr>
          <a:xfrm flipH="1">
            <a:off x="7619760" y="3714480"/>
            <a:ext cx="343080" cy="0"/>
          </a:xfrm>
          <a:prstGeom prst="line">
            <a:avLst/>
          </a:prstGeom>
          <a:ln w="19080">
            <a:solidFill>
              <a:schemeClr val="accent1"/>
            </a:solidFill>
            <a:custDash>
              <a:ds d="100000" sp="100000"/>
            </a:custDash>
            <a:bevel/>
          </a:ln>
        </p:spPr>
      </p:sp>
      <p:sp>
        <p:nvSpPr>
          <p:cNvPr id="88" name="PlaceHolder 7"/>
          <p:cNvSpPr>
            <a:spLocks noGrp="1"/>
          </p:cNvSpPr>
          <p:nvPr>
            <p:ph type="body"/>
          </p:nvPr>
        </p:nvSpPr>
        <p:spPr>
          <a:xfrm>
            <a:off x="351720" y="4536360"/>
            <a:ext cx="2431800" cy="485280"/>
          </a:xfrm>
          <a:prstGeom prst="rect">
            <a:avLst/>
          </a:prstGeom>
        </p:spPr>
        <p:txBody>
          <a:bodyPr lIns="90000" rIns="90000" tIns="45000" bIns="45000"/>
          <a:p>
            <a:pPr>
              <a:buSzPct val="45000"/>
              <a:buFont typeface="Wingdings" charset="2"/>
              <a:buChar char=""/>
            </a:pPr>
            <a:r>
              <a:rPr lang="uk-UA" sz="1350" strike="noStrike">
                <a:solidFill>
                  <a:srgbClr val="0c2939"/>
                </a:solidFill>
                <a:latin typeface="Calibri"/>
              </a:rPr>
              <a:t>Click to edit the outline text format</a:t>
            </a:r>
            <a:endParaRPr/>
          </a:p>
          <a:p>
            <a:pPr lvl="1">
              <a:buSzPct val="75000"/>
              <a:buFont typeface="Symbol" charset="2"/>
              <a:buChar char=""/>
            </a:pPr>
            <a:r>
              <a:rPr lang="uk-UA" sz="1350" strike="noStrike">
                <a:solidFill>
                  <a:srgbClr val="0c2939"/>
                </a:solidFill>
                <a:latin typeface="Calibri"/>
              </a:rPr>
              <a:t>Second Outline Level</a:t>
            </a:r>
            <a:endParaRPr/>
          </a:p>
          <a:p>
            <a:pPr lvl="2">
              <a:buSzPct val="45000"/>
              <a:buFont typeface="Wingdings" charset="2"/>
              <a:buChar char=""/>
            </a:pPr>
            <a:r>
              <a:rPr lang="uk-UA" sz="1350" strike="noStrike">
                <a:solidFill>
                  <a:srgbClr val="0c2939"/>
                </a:solidFill>
                <a:latin typeface="Calibri"/>
              </a:rPr>
              <a:t>Third Outline Level</a:t>
            </a:r>
            <a:endParaRPr/>
          </a:p>
          <a:p>
            <a:pPr lvl="3">
              <a:buSzPct val="75000"/>
              <a:buFont typeface="Symbol" charset="2"/>
              <a:buChar char=""/>
            </a:pPr>
            <a:r>
              <a:rPr lang="uk-UA" sz="1350" strike="noStrike">
                <a:solidFill>
                  <a:srgbClr val="0c2939"/>
                </a:solidFill>
                <a:latin typeface="Calibri"/>
              </a:rPr>
              <a:t>Fourth Outline Level</a:t>
            </a:r>
            <a:endParaRPr/>
          </a:p>
          <a:p>
            <a:pPr lvl="4">
              <a:buSzPct val="45000"/>
              <a:buFont typeface="Wingdings" charset="2"/>
              <a:buChar char=""/>
            </a:pPr>
            <a:r>
              <a:rPr lang="uk-UA" sz="1350" strike="noStrike">
                <a:solidFill>
                  <a:srgbClr val="0c2939"/>
                </a:solidFill>
                <a:latin typeface="Calibri"/>
              </a:rPr>
              <a:t>Fifth Outline Level</a:t>
            </a:r>
            <a:endParaRPr/>
          </a:p>
          <a:p>
            <a:pPr lvl="5">
              <a:buSzPct val="45000"/>
              <a:buFont typeface="Wingdings" charset="2"/>
              <a:buChar char=""/>
            </a:pPr>
            <a:r>
              <a:rPr lang="uk-UA" sz="1350" strike="noStrike">
                <a:solidFill>
                  <a:srgbClr val="0c2939"/>
                </a:solidFill>
                <a:latin typeface="Calibri"/>
              </a:rPr>
              <a:t>Sixth Outline Level</a:t>
            </a:r>
            <a:endParaRPr/>
          </a:p>
          <a:p>
            <a:pPr>
              <a:lnSpc>
                <a:spcPct val="100000"/>
              </a:lnSpc>
            </a:pPr>
            <a:r>
              <a:rPr lang="uk-UA" sz="1350" strike="noStrike">
                <a:solidFill>
                  <a:srgbClr val="0c2939"/>
                </a:solidFill>
                <a:latin typeface="Calibri"/>
              </a:rPr>
              <a:t>Seventh Outline LevelA discrezione inserisci il logo del cliente</a:t>
            </a:r>
            <a:endParaRPr/>
          </a:p>
          <a:p>
            <a:pPr>
              <a:lnSpc>
                <a:spcPct val="100000"/>
              </a:lnSpc>
            </a:pPr>
            <a:endParaRPr/>
          </a:p>
        </p:txBody>
      </p:sp>
      <p:sp>
        <p:nvSpPr>
          <p:cNvPr id="89" name="PlaceHolder 8"/>
          <p:cNvSpPr>
            <a:spLocks noGrp="1"/>
          </p:cNvSpPr>
          <p:nvPr>
            <p:ph type="title"/>
          </p:nvPr>
        </p:nvSpPr>
        <p:spPr>
          <a:xfrm>
            <a:off x="406800" y="320400"/>
            <a:ext cx="4419360" cy="948960"/>
          </a:xfrm>
          <a:prstGeom prst="rect">
            <a:avLst/>
          </a:prstGeom>
        </p:spPr>
        <p:txBody>
          <a:bodyPr lIns="90000" rIns="90000" tIns="45000" bIns="45000"/>
          <a:p>
            <a:pPr>
              <a:lnSpc>
                <a:spcPct val="100000"/>
              </a:lnSpc>
            </a:pPr>
            <a:r>
              <a:rPr b="1" lang="uk-UA" sz="2800" strike="noStrike">
                <a:solidFill>
                  <a:srgbClr val="0c2939"/>
                </a:solidFill>
                <a:latin typeface="Calibri"/>
                <a:ea typeface="Roboto Condensed"/>
              </a:rPr>
              <a:t>Grazie per l’attenzione</a:t>
            </a:r>
            <a:endParaRPr/>
          </a:p>
        </p:txBody>
      </p:sp>
      <p:pic>
        <p:nvPicPr>
          <p:cNvPr id="90" name="Immagine 14" descr=""/>
          <p:cNvPicPr/>
          <p:nvPr/>
        </p:nvPicPr>
        <p:blipFill>
          <a:blip r:embed="rId2"/>
          <a:stretch/>
        </p:blipFill>
        <p:spPr>
          <a:xfrm>
            <a:off x="7391520" y="286920"/>
            <a:ext cx="1418040" cy="357480"/>
          </a:xfrm>
          <a:prstGeom prst="rect">
            <a:avLst/>
          </a:prstGeom>
          <a:ln>
            <a:noFill/>
          </a:ln>
        </p:spPr>
      </p:pic>
      <p:sp>
        <p:nvSpPr>
          <p:cNvPr id="91" name="Line 9"/>
          <p:cNvSpPr/>
          <p:nvPr/>
        </p:nvSpPr>
        <p:spPr>
          <a:xfrm flipH="1">
            <a:off x="304560" y="268920"/>
            <a:ext cx="720" cy="399960"/>
          </a:xfrm>
          <a:prstGeom prst="line">
            <a:avLst/>
          </a:prstGeom>
          <a:ln w="38160">
            <a:solidFill>
              <a:srgbClr val="f16521"/>
            </a:solidFill>
          </a:ln>
        </p:spPr>
      </p:sp>
      <p:sp>
        <p:nvSpPr>
          <p:cNvPr id="92" name="PlaceHolder 10"/>
          <p:cNvSpPr>
            <a:spLocks noGrp="1"/>
          </p:cNvSpPr>
          <p:nvPr>
            <p:ph type="body"/>
          </p:nvPr>
        </p:nvSpPr>
        <p:spPr>
          <a:xfrm>
            <a:off x="762120" y="3371760"/>
            <a:ext cx="3276360" cy="685440"/>
          </a:xfrm>
          <a:prstGeom prst="rect">
            <a:avLst/>
          </a:prstGeom>
        </p:spPr>
        <p:txBody>
          <a:bodyPr lIns="90000" rIns="90000" tIns="45000" bIns="45000"/>
          <a:p>
            <a:pPr>
              <a:buSzPct val="45000"/>
              <a:buFont typeface="Wingdings" charset="2"/>
              <a:buChar char=""/>
            </a:pPr>
            <a:r>
              <a:rPr lang="uk-UA" sz="1400" strike="noStrike">
                <a:solidFill>
                  <a:srgbClr val="0d2a3a"/>
                </a:solidFill>
                <a:latin typeface="Calibri"/>
              </a:rPr>
              <a:t>Click to edit the outline text format</a:t>
            </a:r>
            <a:endParaRPr/>
          </a:p>
          <a:p>
            <a:pPr lvl="1">
              <a:buSzPct val="75000"/>
              <a:buFont typeface="Symbol" charset="2"/>
              <a:buChar char=""/>
            </a:pPr>
            <a:r>
              <a:rPr lang="uk-UA" sz="1400" strike="noStrike">
                <a:solidFill>
                  <a:srgbClr val="0d2a3a"/>
                </a:solidFill>
                <a:latin typeface="Calibri"/>
              </a:rPr>
              <a:t>Second Outline Level</a:t>
            </a:r>
            <a:endParaRPr/>
          </a:p>
          <a:p>
            <a:pPr lvl="2">
              <a:buSzPct val="45000"/>
              <a:buFont typeface="Wingdings" charset="2"/>
              <a:buChar char=""/>
            </a:pPr>
            <a:r>
              <a:rPr lang="uk-UA" sz="1400" strike="noStrike">
                <a:solidFill>
                  <a:srgbClr val="0d2a3a"/>
                </a:solidFill>
                <a:latin typeface="Calibri"/>
              </a:rPr>
              <a:t>Third Outline Level</a:t>
            </a:r>
            <a:endParaRPr/>
          </a:p>
          <a:p>
            <a:pPr lvl="3">
              <a:buSzPct val="75000"/>
              <a:buFont typeface="Symbol" charset="2"/>
              <a:buChar char=""/>
            </a:pPr>
            <a:r>
              <a:rPr lang="uk-UA" sz="1400" strike="noStrike">
                <a:solidFill>
                  <a:srgbClr val="0d2a3a"/>
                </a:solidFill>
                <a:latin typeface="Calibri"/>
              </a:rPr>
              <a:t>Fourth Outline Level</a:t>
            </a:r>
            <a:endParaRPr/>
          </a:p>
          <a:p>
            <a:pPr lvl="4">
              <a:buSzPct val="45000"/>
              <a:buFont typeface="Wingdings" charset="2"/>
              <a:buChar char=""/>
            </a:pPr>
            <a:r>
              <a:rPr lang="uk-UA" sz="1400" strike="noStrike">
                <a:solidFill>
                  <a:srgbClr val="0d2a3a"/>
                </a:solidFill>
                <a:latin typeface="Calibri"/>
              </a:rPr>
              <a:t>Fifth Outline Level</a:t>
            </a:r>
            <a:endParaRPr/>
          </a:p>
          <a:p>
            <a:pPr lvl="5">
              <a:buSzPct val="45000"/>
              <a:buFont typeface="Wingdings" charset="2"/>
              <a:buChar char=""/>
            </a:pPr>
            <a:r>
              <a:rPr lang="uk-UA" sz="1400" strike="noStrike">
                <a:solidFill>
                  <a:srgbClr val="0d2a3a"/>
                </a:solidFill>
                <a:latin typeface="Calibri"/>
              </a:rPr>
              <a:t>Sixth Outline Level</a:t>
            </a:r>
            <a:endParaRPr/>
          </a:p>
          <a:p>
            <a:pPr algn="ctr">
              <a:lnSpc>
                <a:spcPct val="100000"/>
              </a:lnSpc>
            </a:pPr>
            <a:r>
              <a:rPr lang="uk-UA" sz="1400" strike="noStrike">
                <a:solidFill>
                  <a:srgbClr val="0d2a3a"/>
                </a:solidFill>
                <a:latin typeface="Calibri"/>
              </a:rPr>
              <a:t>Seventh Outline LevelNome Cognome</a:t>
            </a:r>
            <a:endParaRPr/>
          </a:p>
          <a:p>
            <a:pPr algn="ctr">
              <a:lnSpc>
                <a:spcPct val="100000"/>
              </a:lnSpc>
            </a:pPr>
            <a:r>
              <a:rPr lang="uk-UA" sz="1400" strike="noStrike">
                <a:solidFill>
                  <a:srgbClr val="0d2a3a"/>
                </a:solidFill>
                <a:latin typeface="Calibri"/>
              </a:rPr>
              <a:t>Job title</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github.com/diennea/majordodo" TargetMode="External"/><Relationship Id="rId2" Type="http://schemas.openxmlformats.org/officeDocument/2006/relationships/hyperlink" Target="https://github.com/diennea/majordodo" TargetMode="External"/><Relationship Id="rId3" Type="http://schemas.openxmlformats.org/officeDocument/2006/relationships/hyperlink" Target="https://github.com/diennea/majordodo" TargetMode="External"/><Relationship Id="rId4" Type="http://schemas.openxmlformats.org/officeDocument/2006/relationships/hyperlink" Target="https://github.com/diennea/herddb" TargetMode="External"/><Relationship Id="rId5" Type="http://schemas.openxmlformats.org/officeDocument/2006/relationships/hyperlink" Target="https://github.com/diennea/herddb" TargetMode="External"/><Relationship Id="rId6" Type="http://schemas.openxmlformats.org/officeDocument/2006/relationships/hyperlink" Target="https://github.com/diennea/herddb" TargetMode="External"/><Relationship Id="rId7"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mailto:enrico.olivelli@diennea.com" TargetMode="External"/><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6419880" y="4210200"/>
            <a:ext cx="2280240" cy="799920"/>
          </a:xfrm>
          <a:prstGeom prst="rect">
            <a:avLst/>
          </a:prstGeom>
          <a:noFill/>
          <a:ln>
            <a:noFill/>
          </a:ln>
        </p:spPr>
        <p:txBody>
          <a:bodyPr lIns="90000" rIns="90000" tIns="45000" bIns="45000"/>
          <a:p>
            <a:pPr algn="r">
              <a:lnSpc>
                <a:spcPct val="100000"/>
              </a:lnSpc>
            </a:pPr>
            <a:r>
              <a:rPr b="1" lang="uk-UA" sz="1400" strike="noStrike">
                <a:solidFill>
                  <a:srgbClr val="0d2a3a"/>
                </a:solidFill>
                <a:latin typeface="Calibri"/>
              </a:rPr>
              <a:t>Enrico Olivelli</a:t>
            </a:r>
            <a:endParaRPr/>
          </a:p>
          <a:p>
            <a:pPr algn="r">
              <a:lnSpc>
                <a:spcPct val="100000"/>
              </a:lnSpc>
            </a:pPr>
            <a:r>
              <a:rPr lang="uk-UA" sz="1400" strike="noStrike">
                <a:solidFill>
                  <a:srgbClr val="0d2a3a"/>
                </a:solidFill>
                <a:latin typeface="Calibri"/>
              </a:rPr>
              <a:t>Development Manager</a:t>
            </a:r>
            <a:endParaRPr/>
          </a:p>
          <a:p>
            <a:pPr algn="r">
              <a:lnSpc>
                <a:spcPct val="100000"/>
              </a:lnSpc>
            </a:pPr>
            <a:r>
              <a:rPr lang="uk-UA" sz="1100" strike="noStrike">
                <a:solidFill>
                  <a:srgbClr val="0d2a3a"/>
                </a:solidFill>
                <a:latin typeface="Calibri"/>
              </a:rPr>
              <a:t>enrico.olivelli@diennea.com</a:t>
            </a:r>
            <a:r>
              <a:rPr lang="uk-UA" sz="1100" strike="noStrike">
                <a:solidFill>
                  <a:srgbClr val="0d2a3a"/>
                </a:solidFill>
                <a:latin typeface="Calibri"/>
              </a:rPr>
              <a:t>
</a:t>
            </a:r>
            <a:r>
              <a:rPr lang="uk-UA" sz="1100" strike="noStrike">
                <a:solidFill>
                  <a:srgbClr val="0d2a3a"/>
                </a:solidFill>
                <a:latin typeface="Calibri"/>
              </a:rPr>
              <a:t>@eolivelli</a:t>
            </a:r>
            <a:endParaRPr/>
          </a:p>
          <a:p>
            <a:pPr algn="r">
              <a:lnSpc>
                <a:spcPct val="100000"/>
              </a:lnSpc>
            </a:pPr>
            <a:endParaRPr/>
          </a:p>
        </p:txBody>
      </p:sp>
      <p:sp>
        <p:nvSpPr>
          <p:cNvPr id="128" name="TextShape 2"/>
          <p:cNvSpPr txBox="1"/>
          <p:nvPr/>
        </p:nvSpPr>
        <p:spPr>
          <a:xfrm>
            <a:off x="216000" y="365040"/>
            <a:ext cx="5654880" cy="1218960"/>
          </a:xfrm>
          <a:prstGeom prst="rect">
            <a:avLst/>
          </a:prstGeom>
          <a:noFill/>
          <a:ln>
            <a:noFill/>
          </a:ln>
        </p:spPr>
        <p:txBody>
          <a:bodyPr lIns="90000" rIns="90000" tIns="45000" bIns="45000"/>
          <a:p>
            <a:pPr>
              <a:lnSpc>
                <a:spcPct val="100000"/>
              </a:lnSpc>
            </a:pPr>
            <a:r>
              <a:rPr lang="uk-UA" sz="4000" strike="noStrike">
                <a:solidFill>
                  <a:srgbClr val="ffffff"/>
                </a:solidFill>
                <a:latin typeface="Calibri"/>
                <a:ea typeface="Lato Semibold"/>
              </a:rPr>
              <a:t>Building Replicated State Machines with Apache BookKeeper</a:t>
            </a:r>
            <a:endParaRPr/>
          </a:p>
          <a:p>
            <a:pPr>
              <a:lnSpc>
                <a:spcPct val="100000"/>
              </a:lnSpc>
            </a:pPr>
            <a:endParaRPr/>
          </a:p>
          <a:p>
            <a:pPr>
              <a:lnSpc>
                <a:spcPct val="100000"/>
              </a:lnSpc>
            </a:pPr>
            <a:r>
              <a:rPr lang="uk-UA" sz="3200" strike="noStrike">
                <a:solidFill>
                  <a:srgbClr val="ffffff"/>
                </a:solidFill>
                <a:latin typeface="Calibri"/>
                <a:ea typeface="Lato Semibold"/>
              </a:rPr>
              <a:t>Majordodo Use Case</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420120" y="317160"/>
            <a:ext cx="4343040" cy="32724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Majordodo Overview</a:t>
            </a:r>
            <a:endParaRPr/>
          </a:p>
        </p:txBody>
      </p:sp>
      <p:sp>
        <p:nvSpPr>
          <p:cNvPr id="149" name="TextShape 2"/>
          <p:cNvSpPr txBox="1"/>
          <p:nvPr/>
        </p:nvSpPr>
        <p:spPr>
          <a:xfrm>
            <a:off x="457200" y="1352520"/>
            <a:ext cx="8351640" cy="2895120"/>
          </a:xfrm>
          <a:prstGeom prst="rect">
            <a:avLst/>
          </a:prstGeom>
          <a:noFill/>
          <a:ln>
            <a:noFill/>
          </a:ln>
        </p:spPr>
        <p:txBody>
          <a:bodyPr lIns="90000" rIns="90000" tIns="45000" bIns="45000"/>
          <a:p>
            <a:pPr>
              <a:lnSpc>
                <a:spcPct val="100000"/>
              </a:lnSpc>
              <a:buFont typeface="Arial"/>
              <a:buChar char="•"/>
            </a:pPr>
            <a:r>
              <a:rPr lang="uk-UA" sz="2000" strike="noStrike">
                <a:solidFill>
                  <a:srgbClr val="0c2939"/>
                </a:solidFill>
                <a:latin typeface="Calibri"/>
              </a:rPr>
              <a:t>Majordodo is a Distributed Resource Manager</a:t>
            </a:r>
            <a:endParaRPr/>
          </a:p>
          <a:p>
            <a:pPr>
              <a:lnSpc>
                <a:spcPct val="100000"/>
              </a:lnSpc>
              <a:buFont typeface="Arial"/>
              <a:buChar char="•"/>
            </a:pPr>
            <a:r>
              <a:rPr lang="uk-UA" sz="2000" strike="noStrike">
                <a:solidFill>
                  <a:srgbClr val="0c2939"/>
                </a:solidFill>
                <a:latin typeface="Calibri"/>
              </a:rPr>
              <a:t>Executes </a:t>
            </a:r>
            <a:r>
              <a:rPr b="1" lang="uk-UA" sz="2000" strike="noStrike">
                <a:solidFill>
                  <a:srgbClr val="0c2939"/>
                </a:solidFill>
                <a:latin typeface="Calibri"/>
              </a:rPr>
              <a:t>Tasks</a:t>
            </a:r>
            <a:r>
              <a:rPr lang="uk-UA" sz="2000" strike="noStrike">
                <a:solidFill>
                  <a:srgbClr val="0c2939"/>
                </a:solidFill>
                <a:latin typeface="Calibri"/>
              </a:rPr>
              <a:t> on a set of machines (</a:t>
            </a:r>
            <a:r>
              <a:rPr b="1" lang="uk-UA" sz="2000" strike="noStrike">
                <a:solidFill>
                  <a:srgbClr val="0c2939"/>
                </a:solidFill>
                <a:latin typeface="Calibri"/>
              </a:rPr>
              <a:t>Workers</a:t>
            </a:r>
            <a:r>
              <a:rPr lang="uk-UA" sz="2000" strike="noStrike">
                <a:solidFill>
                  <a:srgbClr val="0c2939"/>
                </a:solidFill>
                <a:latin typeface="Calibri"/>
              </a:rPr>
              <a:t>)</a:t>
            </a:r>
            <a:endParaRPr/>
          </a:p>
          <a:p>
            <a:pPr>
              <a:lnSpc>
                <a:spcPct val="100000"/>
              </a:lnSpc>
              <a:buFont typeface="Arial"/>
              <a:buChar char="•"/>
            </a:pPr>
            <a:r>
              <a:rPr lang="uk-UA" sz="2000" strike="noStrike">
                <a:solidFill>
                  <a:srgbClr val="0c2939"/>
                </a:solidFill>
                <a:latin typeface="Calibri"/>
              </a:rPr>
              <a:t>Peculiarities:</a:t>
            </a:r>
            <a:endParaRPr/>
          </a:p>
          <a:p>
            <a:pPr lvl="1">
              <a:lnSpc>
                <a:spcPct val="100000"/>
              </a:lnSpc>
              <a:buFont typeface="Arial"/>
              <a:buChar char="•"/>
            </a:pPr>
            <a:r>
              <a:rPr lang="uk-UA" strike="noStrike">
                <a:solidFill>
                  <a:srgbClr val="0c2939"/>
                </a:solidFill>
                <a:latin typeface="Calibri"/>
              </a:rPr>
              <a:t>Multi-tenancy</a:t>
            </a:r>
            <a:endParaRPr/>
          </a:p>
          <a:p>
            <a:pPr lvl="1">
              <a:lnSpc>
                <a:spcPct val="100000"/>
              </a:lnSpc>
              <a:buFont typeface="Arial"/>
              <a:buChar char="•"/>
            </a:pPr>
            <a:r>
              <a:rPr lang="uk-UA" strike="noStrike">
                <a:solidFill>
                  <a:srgbClr val="0c2939"/>
                </a:solidFill>
                <a:latin typeface="Calibri"/>
              </a:rPr>
              <a:t>Low latency</a:t>
            </a:r>
            <a:endParaRPr/>
          </a:p>
          <a:p>
            <a:pPr lvl="1">
              <a:lnSpc>
                <a:spcPct val="100000"/>
              </a:lnSpc>
              <a:buFont typeface="Arial"/>
              <a:buChar char="•"/>
            </a:pPr>
            <a:r>
              <a:rPr lang="uk-UA" strike="noStrike">
                <a:solidFill>
                  <a:srgbClr val="0c2939"/>
                </a:solidFill>
                <a:latin typeface="Calibri"/>
              </a:rPr>
              <a:t>Many (millions) concurrent tasks</a:t>
            </a:r>
            <a:endParaRPr/>
          </a:p>
          <a:p>
            <a:pPr lvl="1">
              <a:lnSpc>
                <a:spcPct val="100000"/>
              </a:lnSpc>
              <a:buFont typeface="Arial"/>
              <a:buChar char="•"/>
            </a:pPr>
            <a:r>
              <a:rPr lang="uk-UA" strike="noStrike">
                <a:solidFill>
                  <a:srgbClr val="0c2939"/>
                </a:solidFill>
                <a:latin typeface="Calibri"/>
              </a:rPr>
              <a:t>at-most-once, at-least-once semantics</a:t>
            </a:r>
            <a:endParaRPr/>
          </a:p>
          <a:p>
            <a:pPr lvl="1">
              <a:lnSpc>
                <a:spcPct val="100000"/>
              </a:lnSpc>
              <a:buFont typeface="Arial"/>
              <a:buChar char="•"/>
            </a:pPr>
            <a:r>
              <a:rPr lang="uk-UA" strike="noStrike">
                <a:solidFill>
                  <a:srgbClr val="0c2939"/>
                </a:solidFill>
                <a:latin typeface="Calibri"/>
              </a:rPr>
              <a:t>Dynamic priority and resource allocation to users even after task submission</a:t>
            </a:r>
            <a:endParaRPr/>
          </a:p>
          <a:p>
            <a:pPr>
              <a:lnSpc>
                <a:spcPct val="100000"/>
              </a:lnSpc>
              <a:buFont typeface="Arial"/>
              <a:buChar char="•"/>
            </a:pPr>
            <a:r>
              <a:rPr lang="uk-UA" sz="2000" strike="noStrike">
                <a:solidFill>
                  <a:srgbClr val="0c2939"/>
                </a:solidFill>
                <a:latin typeface="Calibri"/>
              </a:rPr>
              <a:t>Usage example at MagNews:  100 million tasks per day on a 100 machine cluster with a single broker</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420120" y="317160"/>
            <a:ext cx="4343040" cy="32724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Majordodo Task lifecycle</a:t>
            </a:r>
            <a:endParaRPr/>
          </a:p>
        </p:txBody>
      </p:sp>
      <p:sp>
        <p:nvSpPr>
          <p:cNvPr id="151" name="TextShape 2"/>
          <p:cNvSpPr txBox="1"/>
          <p:nvPr/>
        </p:nvSpPr>
        <p:spPr>
          <a:xfrm>
            <a:off x="457200" y="1352520"/>
            <a:ext cx="8351640" cy="2895120"/>
          </a:xfrm>
          <a:prstGeom prst="rect">
            <a:avLst/>
          </a:prstGeom>
          <a:noFill/>
          <a:ln>
            <a:noFill/>
          </a:ln>
        </p:spPr>
        <p:txBody>
          <a:bodyPr lIns="90000" rIns="90000" tIns="45000" bIns="45000"/>
          <a:p>
            <a:pPr>
              <a:lnSpc>
                <a:spcPct val="100000"/>
              </a:lnSpc>
              <a:buFont typeface="Arial"/>
              <a:buChar char="•"/>
            </a:pPr>
            <a:r>
              <a:rPr lang="uk-UA" sz="2000" strike="noStrike">
                <a:solidFill>
                  <a:srgbClr val="0c2939"/>
                </a:solidFill>
                <a:latin typeface="Calibri"/>
              </a:rPr>
              <a:t>An User submits a task</a:t>
            </a:r>
            <a:endParaRPr/>
          </a:p>
          <a:p>
            <a:pPr>
              <a:lnSpc>
                <a:spcPct val="100000"/>
              </a:lnSpc>
              <a:buFont typeface="Arial"/>
              <a:buChar char="•"/>
            </a:pPr>
            <a:r>
              <a:rPr lang="uk-UA" sz="2000" strike="noStrike">
                <a:solidFill>
                  <a:srgbClr val="0c2939"/>
                </a:solidFill>
                <a:latin typeface="Calibri"/>
              </a:rPr>
              <a:t>Broker locates available resources on the cluster and assign the task to a worker</a:t>
            </a:r>
            <a:endParaRPr/>
          </a:p>
          <a:p>
            <a:pPr>
              <a:lnSpc>
                <a:spcPct val="100000"/>
              </a:lnSpc>
              <a:buFont typeface="Arial"/>
              <a:buChar char="•"/>
            </a:pPr>
            <a:r>
              <a:rPr lang="uk-UA" sz="2000" strike="noStrike">
                <a:solidFill>
                  <a:srgbClr val="0c2939"/>
                </a:solidFill>
                <a:latin typeface="Calibri"/>
              </a:rPr>
              <a:t>Broker takes into account a dynamic priority assigned to the user and the type of task</a:t>
            </a:r>
            <a:endParaRPr/>
          </a:p>
          <a:p>
            <a:pPr>
              <a:lnSpc>
                <a:spcPct val="100000"/>
              </a:lnSpc>
              <a:buFont typeface="Arial"/>
              <a:buChar char="•"/>
            </a:pPr>
            <a:r>
              <a:rPr lang="uk-UA" sz="2000" strike="noStrike">
                <a:solidFill>
                  <a:srgbClr val="0c2939"/>
                </a:solidFill>
                <a:latin typeface="Calibri"/>
              </a:rPr>
              <a:t>Resource usage by a task is a variable, it depends on:</a:t>
            </a:r>
            <a:endParaRPr/>
          </a:p>
          <a:p>
            <a:pPr lvl="1">
              <a:lnSpc>
                <a:spcPct val="100000"/>
              </a:lnSpc>
              <a:buFont typeface="Arial"/>
              <a:buChar char="•"/>
            </a:pPr>
            <a:r>
              <a:rPr lang="uk-UA" strike="noStrike">
                <a:solidFill>
                  <a:srgbClr val="0c2939"/>
                </a:solidFill>
                <a:latin typeface="Calibri"/>
              </a:rPr>
              <a:t>User and resources assigned to it (databases, RAM, distributed storage, CPU...)</a:t>
            </a:r>
            <a:endParaRPr/>
          </a:p>
          <a:p>
            <a:pPr lvl="1">
              <a:lnSpc>
                <a:spcPct val="100000"/>
              </a:lnSpc>
              <a:buFont typeface="Arial"/>
              <a:buChar char="•"/>
            </a:pPr>
            <a:r>
              <a:rPr lang="uk-UA" sz="2000" strike="noStrike">
                <a:solidFill>
                  <a:srgbClr val="0c2939"/>
                </a:solidFill>
                <a:latin typeface="Calibri"/>
              </a:rPr>
              <a:t>Type of task</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420120" y="317160"/>
            <a:ext cx="4343040" cy="32724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Majordodo Features</a:t>
            </a:r>
            <a:endParaRPr/>
          </a:p>
        </p:txBody>
      </p:sp>
      <p:sp>
        <p:nvSpPr>
          <p:cNvPr id="153" name="TextShape 2"/>
          <p:cNvSpPr txBox="1"/>
          <p:nvPr/>
        </p:nvSpPr>
        <p:spPr>
          <a:xfrm>
            <a:off x="457200" y="1352520"/>
            <a:ext cx="8351640" cy="2895120"/>
          </a:xfrm>
          <a:prstGeom prst="rect">
            <a:avLst/>
          </a:prstGeom>
          <a:noFill/>
          <a:ln>
            <a:noFill/>
          </a:ln>
        </p:spPr>
        <p:txBody>
          <a:bodyPr lIns="90000" rIns="90000" tIns="45000" bIns="45000"/>
          <a:p>
            <a:pPr>
              <a:lnSpc>
                <a:spcPct val="100000"/>
              </a:lnSpc>
              <a:buFont typeface="Arial"/>
              <a:buChar char="•"/>
            </a:pPr>
            <a:r>
              <a:rPr lang="uk-UA" sz="2000" strike="noStrike">
                <a:solidFill>
                  <a:srgbClr val="0c2939"/>
                </a:solidFill>
                <a:latin typeface="Calibri"/>
              </a:rPr>
              <a:t>Each worker offers its CPU and other resources (datasources, disks., CPU, memory..)</a:t>
            </a:r>
            <a:endParaRPr/>
          </a:p>
          <a:p>
            <a:pPr>
              <a:lnSpc>
                <a:spcPct val="100000"/>
              </a:lnSpc>
              <a:buFont typeface="Arial"/>
              <a:buChar char="•"/>
            </a:pPr>
            <a:r>
              <a:rPr lang="uk-UA" sz="2000" strike="noStrike">
                <a:solidFill>
                  <a:srgbClr val="0c2939"/>
                </a:solidFill>
                <a:latin typeface="Calibri"/>
              </a:rPr>
              <a:t>Broker handles failover of crashing workers or tasks execution errors</a:t>
            </a:r>
            <a:endParaRPr/>
          </a:p>
          <a:p>
            <a:pPr>
              <a:lnSpc>
                <a:spcPct val="100000"/>
              </a:lnSpc>
              <a:buFont typeface="Arial"/>
              <a:buChar char="•"/>
            </a:pPr>
            <a:r>
              <a:rPr lang="uk-UA" sz="2000" strike="noStrike">
                <a:solidFill>
                  <a:srgbClr val="0c2939"/>
                </a:solidFill>
                <a:latin typeface="Calibri"/>
              </a:rPr>
              <a:t>A deadline can be set on each task</a:t>
            </a:r>
            <a:endParaRPr/>
          </a:p>
          <a:p>
            <a:pPr>
              <a:lnSpc>
                <a:spcPct val="100000"/>
              </a:lnSpc>
              <a:buFont typeface="Arial"/>
              <a:buChar char="•"/>
            </a:pPr>
            <a:r>
              <a:rPr lang="uk-UA" sz="2000" strike="noStrike">
                <a:solidFill>
                  <a:srgbClr val="0c2939"/>
                </a:solidFill>
                <a:latin typeface="Calibri"/>
              </a:rPr>
              <a:t>REST Client API: tasks can be submitted from any language</a:t>
            </a:r>
            <a:endParaRPr/>
          </a:p>
          <a:p>
            <a:pPr>
              <a:lnSpc>
                <a:spcPct val="100000"/>
              </a:lnSpc>
              <a:buFont typeface="Arial"/>
              <a:buChar char="•"/>
            </a:pPr>
            <a:r>
              <a:rPr lang="uk-UA" sz="2000" strike="noStrike">
                <a:solidFill>
                  <a:srgbClr val="0c2939"/>
                </a:solidFill>
                <a:latin typeface="Calibri"/>
              </a:rPr>
              <a:t>Transactions: batch of tasks can be submitted in transaction</a:t>
            </a:r>
            <a:endParaRPr/>
          </a:p>
          <a:p>
            <a:pPr>
              <a:lnSpc>
                <a:spcPct val="100000"/>
              </a:lnSpc>
              <a:buFont typeface="Arial"/>
              <a:buChar char="•"/>
            </a:pPr>
            <a:r>
              <a:rPr lang="uk-UA" sz="2000" strike="noStrike">
                <a:solidFill>
                  <a:srgbClr val="0c2939"/>
                </a:solidFill>
                <a:latin typeface="Calibri"/>
              </a:rPr>
              <a:t>Slots: a sort of distributed lock facility</a:t>
            </a:r>
            <a:endParaRPr/>
          </a:p>
          <a:p>
            <a:pPr>
              <a:lnSpc>
                <a:spcPct val="100000"/>
              </a:lnSpc>
              <a:buFont typeface="Arial"/>
              <a:buChar char="•"/>
            </a:pPr>
            <a:r>
              <a:rPr lang="uk-UA" sz="2000" strike="noStrike">
                <a:solidFill>
                  <a:srgbClr val="0c2939"/>
                </a:solidFill>
                <a:latin typeface="Calibri"/>
              </a:rPr>
              <a:t>Dynamic code deployment from Java Clients without Workers restart</a:t>
            </a:r>
            <a:endParaRPr/>
          </a:p>
          <a:p>
            <a:pPr>
              <a:lnSpc>
                <a:spcPct val="100000"/>
              </a:lnSpc>
              <a:buFont typeface="Arial"/>
              <a:buChar char="•"/>
            </a:pPr>
            <a:r>
              <a:rPr lang="uk-UA" sz="2000" strike="noStrike">
                <a:solidFill>
                  <a:srgbClr val="0c2939"/>
                </a:solidFill>
                <a:latin typeface="Calibri"/>
              </a:rPr>
              <a:t>Embeddable in other JVM (both Brokers and Workers)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457200" y="895320"/>
            <a:ext cx="7600680" cy="353520"/>
          </a:xfrm>
          <a:prstGeom prst="rect">
            <a:avLst/>
          </a:prstGeom>
          <a:noFill/>
          <a:ln>
            <a:noFill/>
          </a:ln>
        </p:spPr>
        <p:txBody>
          <a:bodyPr lIns="90000" rIns="90000" tIns="45000" bIns="45000"/>
          <a:p>
            <a:pPr>
              <a:lnSpc>
                <a:spcPct val="100000"/>
              </a:lnSpc>
            </a:pPr>
            <a:r>
              <a:rPr lang="uk-UA" strike="noStrike">
                <a:solidFill>
                  <a:srgbClr val="0c2939"/>
                </a:solidFill>
                <a:latin typeface="Calibri"/>
              </a:rPr>
              <a:t>Majordodo Broker is a replicated state machine</a:t>
            </a:r>
            <a:endParaRPr/>
          </a:p>
        </p:txBody>
      </p:sp>
      <p:sp>
        <p:nvSpPr>
          <p:cNvPr id="155" name="TextShape 2"/>
          <p:cNvSpPr txBox="1"/>
          <p:nvPr/>
        </p:nvSpPr>
        <p:spPr>
          <a:xfrm>
            <a:off x="420120" y="317160"/>
            <a:ext cx="4343040" cy="32724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Majordodo replication</a:t>
            </a:r>
            <a:endParaRPr/>
          </a:p>
        </p:txBody>
      </p:sp>
      <p:sp>
        <p:nvSpPr>
          <p:cNvPr id="156" name="TextShape 3"/>
          <p:cNvSpPr txBox="1"/>
          <p:nvPr/>
        </p:nvSpPr>
        <p:spPr>
          <a:xfrm>
            <a:off x="457200" y="1352520"/>
            <a:ext cx="8351640" cy="2895120"/>
          </a:xfrm>
          <a:prstGeom prst="rect">
            <a:avLst/>
          </a:prstGeom>
          <a:noFill/>
          <a:ln>
            <a:noFill/>
          </a:ln>
        </p:spPr>
        <p:txBody>
          <a:bodyPr lIns="90000" rIns="90000" tIns="45000" bIns="45000"/>
          <a:p>
            <a:pPr>
              <a:lnSpc>
                <a:spcPct val="100000"/>
              </a:lnSpc>
              <a:buFont typeface="Arial"/>
              <a:buChar char="•"/>
            </a:pPr>
            <a:r>
              <a:rPr lang="uk-UA" sz="2000" strike="noStrike">
                <a:solidFill>
                  <a:srgbClr val="0c2939"/>
                </a:solidFill>
                <a:latin typeface="Calibri"/>
              </a:rPr>
              <a:t>Task status, Transactions and Workers Status is the “state” of the machine</a:t>
            </a:r>
            <a:endParaRPr/>
          </a:p>
          <a:p>
            <a:pPr>
              <a:lnSpc>
                <a:spcPct val="100000"/>
              </a:lnSpc>
              <a:buFont typeface="Arial"/>
              <a:buChar char="•"/>
            </a:pPr>
            <a:r>
              <a:rPr lang="uk-UA" sz="2000" strike="noStrike">
                <a:solidFill>
                  <a:srgbClr val="0c2939"/>
                </a:solidFill>
                <a:latin typeface="Calibri"/>
              </a:rPr>
              <a:t>One broker is leader, other brokers are followers. Fast fail of the leader in case of crash</a:t>
            </a:r>
            <a:endParaRPr/>
          </a:p>
          <a:p>
            <a:pPr>
              <a:lnSpc>
                <a:spcPct val="100000"/>
              </a:lnSpc>
              <a:buFont typeface="Arial"/>
              <a:buChar char="•"/>
            </a:pPr>
            <a:r>
              <a:rPr lang="uk-UA" sz="2000" strike="noStrike">
                <a:solidFill>
                  <a:srgbClr val="0c2939"/>
                </a:solidFill>
                <a:latin typeface="Calibri"/>
              </a:rPr>
              <a:t>Follower brokers are used to keep the service always up</a:t>
            </a:r>
            <a:endParaRPr/>
          </a:p>
          <a:p>
            <a:pPr>
              <a:lnSpc>
                <a:spcPct val="100000"/>
              </a:lnSpc>
              <a:buFont typeface="Arial"/>
              <a:buChar char="•"/>
            </a:pPr>
            <a:r>
              <a:rPr lang="uk-UA" sz="2000" strike="noStrike">
                <a:solidFill>
                  <a:srgbClr val="0c2939"/>
                </a:solidFill>
                <a:latin typeface="Calibri"/>
              </a:rPr>
              <a:t>ZookKeeper is used for Leader-Election and Broker discovery</a:t>
            </a:r>
            <a:endParaRPr/>
          </a:p>
          <a:p>
            <a:pPr>
              <a:lnSpc>
                <a:spcPct val="100000"/>
              </a:lnSpc>
              <a:buFont typeface="Arial"/>
              <a:buChar char="•"/>
            </a:pPr>
            <a:r>
              <a:rPr lang="uk-UA" sz="2000" strike="noStrike">
                <a:solidFill>
                  <a:srgbClr val="0c2939"/>
                </a:solidFill>
                <a:latin typeface="Calibri"/>
              </a:rPr>
              <a:t>BookKeeper is the shared log</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420120" y="317160"/>
            <a:ext cx="4343040" cy="32724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Majordodo replication</a:t>
            </a:r>
            <a:endParaRPr/>
          </a:p>
        </p:txBody>
      </p:sp>
      <p:sp>
        <p:nvSpPr>
          <p:cNvPr id="158" name="TextShape 2"/>
          <p:cNvSpPr txBox="1"/>
          <p:nvPr/>
        </p:nvSpPr>
        <p:spPr>
          <a:xfrm>
            <a:off x="457200" y="1352520"/>
            <a:ext cx="8351640" cy="2895120"/>
          </a:xfrm>
          <a:prstGeom prst="rect">
            <a:avLst/>
          </a:prstGeom>
          <a:noFill/>
          <a:ln>
            <a:noFill/>
          </a:ln>
        </p:spPr>
        <p:txBody>
          <a:bodyPr lIns="90000" rIns="90000" tIns="45000" bIns="45000"/>
          <a:p>
            <a:pPr>
              <a:lnSpc>
                <a:spcPct val="100000"/>
              </a:lnSpc>
              <a:buFont typeface="Arial"/>
              <a:buChar char="•"/>
            </a:pPr>
            <a:r>
              <a:rPr lang="uk-UA" sz="2000" strike="noStrike">
                <a:solidFill>
                  <a:srgbClr val="0c2939"/>
                </a:solidFill>
                <a:latin typeface="Calibri"/>
              </a:rPr>
              <a:t>You cannot keep your ledgers forever, issues:</a:t>
            </a:r>
            <a:endParaRPr/>
          </a:p>
          <a:p>
            <a:pPr lvl="1">
              <a:lnSpc>
                <a:spcPct val="100000"/>
              </a:lnSpc>
              <a:buFont typeface="Arial"/>
              <a:buChar char="•"/>
            </a:pPr>
            <a:r>
              <a:rPr lang="uk-UA" strike="noStrike">
                <a:solidFill>
                  <a:srgbClr val="0c2939"/>
                </a:solidFill>
                <a:latin typeface="Calibri"/>
              </a:rPr>
              <a:t>Coordination of ledger deletion</a:t>
            </a:r>
            <a:endParaRPr/>
          </a:p>
          <a:p>
            <a:pPr lvl="1">
              <a:lnSpc>
                <a:spcPct val="100000"/>
              </a:lnSpc>
              <a:buFont typeface="Arial"/>
              <a:buChar char="•"/>
            </a:pPr>
            <a:r>
              <a:rPr lang="uk-UA" strike="noStrike">
                <a:solidFill>
                  <a:srgbClr val="0c2939"/>
                </a:solidFill>
                <a:latin typeface="Calibri"/>
              </a:rPr>
              <a:t>Taking snapshots of local state</a:t>
            </a:r>
            <a:endParaRPr/>
          </a:p>
          <a:p>
            <a:pPr lvl="1">
              <a:lnSpc>
                <a:spcPct val="100000"/>
              </a:lnSpc>
              <a:buFont typeface="Arial"/>
              <a:buChar char="•"/>
            </a:pPr>
            <a:r>
              <a:rPr lang="uk-UA" strike="noStrike">
                <a:solidFill>
                  <a:srgbClr val="0c2939"/>
                </a:solidFill>
                <a:latin typeface="Calibri"/>
              </a:rPr>
              <a:t>Adding a new broker</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TextShape 1"/>
          <p:cNvSpPr txBox="1"/>
          <p:nvPr/>
        </p:nvSpPr>
        <p:spPr>
          <a:xfrm>
            <a:off x="420120" y="317160"/>
            <a:ext cx="4343040" cy="32724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Snapshots and Ledgers deletion</a:t>
            </a:r>
            <a:endParaRPr/>
          </a:p>
        </p:txBody>
      </p:sp>
      <p:sp>
        <p:nvSpPr>
          <p:cNvPr id="160" name="TextShape 2"/>
          <p:cNvSpPr txBox="1"/>
          <p:nvPr/>
        </p:nvSpPr>
        <p:spPr>
          <a:xfrm>
            <a:off x="457200" y="1352520"/>
            <a:ext cx="8351640" cy="2895120"/>
          </a:xfrm>
          <a:prstGeom prst="rect">
            <a:avLst/>
          </a:prstGeom>
          <a:noFill/>
          <a:ln>
            <a:noFill/>
          </a:ln>
        </p:spPr>
        <p:txBody>
          <a:bodyPr lIns="90000" rIns="90000" tIns="45000" bIns="45000"/>
          <a:p>
            <a:pPr>
              <a:lnSpc>
                <a:spcPct val="100000"/>
              </a:lnSpc>
            </a:pPr>
            <a:r>
              <a:rPr lang="uk-UA" strike="noStrike">
                <a:solidFill>
                  <a:srgbClr val="0c2939"/>
                </a:solidFill>
                <a:latin typeface="Calibri"/>
              </a:rPr>
              <a:t>Majordodo deletes ledgers after a configurable period of time.</a:t>
            </a:r>
            <a:endParaRPr/>
          </a:p>
          <a:p>
            <a:pPr>
              <a:lnSpc>
                <a:spcPct val="100000"/>
              </a:lnSpc>
            </a:pPr>
            <a:r>
              <a:rPr lang="uk-UA" strike="noStrike">
                <a:solidFill>
                  <a:srgbClr val="0c2939"/>
                </a:solidFill>
                <a:latin typeface="Calibri"/>
              </a:rPr>
              <a:t>Every X minutes each broker saves a copy of the state on local disk.</a:t>
            </a:r>
            <a:endParaRPr/>
          </a:p>
          <a:p>
            <a:pPr>
              <a:lnSpc>
                <a:spcPct val="100000"/>
              </a:lnSpc>
            </a:pPr>
            <a:r>
              <a:rPr lang="uk-UA" strike="noStrike">
                <a:solidFill>
                  <a:srgbClr val="0c2939"/>
                </a:solidFill>
                <a:latin typeface="Calibri"/>
              </a:rPr>
              <a:t>Two cases:</a:t>
            </a:r>
            <a:endParaRPr/>
          </a:p>
          <a:p>
            <a:pPr>
              <a:lnSpc>
                <a:spcPct val="100000"/>
              </a:lnSpc>
              <a:buFont typeface="Arial"/>
              <a:buChar char="•"/>
            </a:pPr>
            <a:r>
              <a:rPr lang="uk-UA" strike="noStrike">
                <a:solidFill>
                  <a:srgbClr val="0c2939"/>
                </a:solidFill>
                <a:latin typeface="Calibri"/>
              </a:rPr>
              <a:t>A follower is tailing the log: no problem</a:t>
            </a:r>
            <a:endParaRPr/>
          </a:p>
          <a:p>
            <a:pPr>
              <a:lnSpc>
                <a:spcPct val="100000"/>
              </a:lnSpc>
              <a:buFont typeface="Arial"/>
              <a:buChar char="•"/>
            </a:pPr>
            <a:r>
              <a:rPr lang="uk-UA" strike="noStrike">
                <a:solidFill>
                  <a:srgbClr val="0c2939"/>
                </a:solidFill>
                <a:latin typeface="Calibri"/>
              </a:rPr>
              <a:t>A follower boots and local snapshot is too old (or is absent at all)</a:t>
            </a:r>
            <a:endParaRPr/>
          </a:p>
          <a:p>
            <a:pPr>
              <a:lnSpc>
                <a:spcPct val="100000"/>
              </a:lnSpc>
            </a:pPr>
            <a:r>
              <a:rPr lang="uk-UA" strike="noStrike">
                <a:solidFill>
                  <a:srgbClr val="0c2939"/>
                </a:solidFill>
                <a:latin typeface="Calibri"/>
              </a:rPr>
              <a:t>If it it not possible to recover state from BookKeeper a fresh snapshot is downloaded from the leader.</a:t>
            </a:r>
            <a:endParaRPr/>
          </a:p>
          <a:p>
            <a:pPr>
              <a:lnSpc>
                <a:spcPct val="100000"/>
              </a:lnSpc>
            </a:pPr>
            <a:endParaRPr/>
          </a:p>
          <a:p>
            <a:pPr>
              <a:lnSpc>
                <a:spcPct val="100000"/>
              </a:lnSpc>
            </a:pPr>
            <a:r>
              <a:rPr lang="uk-UA" strike="noStrike">
                <a:solidFill>
                  <a:srgbClr val="0c2939"/>
                </a:solidFill>
                <a:latin typeface="Calibri"/>
              </a:rPr>
              <a:t>Bad edge case: no follower is in synch for a very long time and the leader crashes and disk is lost.</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420120" y="317160"/>
            <a:ext cx="4343040" cy="32724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Diennea Projects on BookKeeper</a:t>
            </a:r>
            <a:endParaRPr/>
          </a:p>
        </p:txBody>
      </p:sp>
      <p:sp>
        <p:nvSpPr>
          <p:cNvPr id="162" name="TextShape 2"/>
          <p:cNvSpPr txBox="1"/>
          <p:nvPr/>
        </p:nvSpPr>
        <p:spPr>
          <a:xfrm>
            <a:off x="457200" y="1352520"/>
            <a:ext cx="8351640" cy="2895120"/>
          </a:xfrm>
          <a:prstGeom prst="rect">
            <a:avLst/>
          </a:prstGeom>
          <a:noFill/>
          <a:ln>
            <a:noFill/>
          </a:ln>
        </p:spPr>
        <p:txBody>
          <a:bodyPr lIns="90000" rIns="90000" tIns="45000" bIns="45000"/>
          <a:p>
            <a:pPr>
              <a:lnSpc>
                <a:spcPct val="100000"/>
              </a:lnSpc>
              <a:buFont typeface="Arial"/>
              <a:buChar char="•"/>
            </a:pPr>
            <a:r>
              <a:rPr lang="uk-UA" sz="2000" strike="noStrike">
                <a:solidFill>
                  <a:srgbClr val="0c2939"/>
                </a:solidFill>
                <a:latin typeface="Calibri"/>
              </a:rPr>
              <a:t>OpenSource projects:</a:t>
            </a:r>
            <a:endParaRPr/>
          </a:p>
          <a:p>
            <a:pPr lvl="1">
              <a:lnSpc>
                <a:spcPct val="100000"/>
              </a:lnSpc>
              <a:buFont typeface="Arial"/>
              <a:buChar char="•"/>
            </a:pPr>
            <a:r>
              <a:rPr lang="uk-UA" strike="noStrike">
                <a:solidFill>
                  <a:srgbClr val="0c2939"/>
                </a:solidFill>
                <a:latin typeface="Calibri"/>
              </a:rPr>
              <a:t>Majordodo: Distributed Resource Manager</a:t>
            </a:r>
            <a:r>
              <a:rPr lang="uk-UA" strike="noStrike">
                <a:solidFill>
                  <a:srgbClr val="0c2939"/>
                </a:solidFill>
                <a:latin typeface="Calibri"/>
              </a:rPr>
              <a:t>
</a:t>
            </a:r>
            <a:r>
              <a:rPr lang="uk-UA" strike="noStrike" u="sng">
                <a:solidFill>
                  <a:srgbClr val="102939"/>
                </a:solidFill>
                <a:latin typeface="Calibri"/>
                <a:hlinkClick r:id="rId1"/>
              </a:rPr>
              <a:t>https</a:t>
            </a:r>
            <a:r>
              <a:rPr lang="uk-UA" strike="noStrike" u="sng">
                <a:solidFill>
                  <a:srgbClr val="102939"/>
                </a:solidFill>
                <a:latin typeface="Calibri"/>
                <a:hlinkClick r:id="rId2"/>
              </a:rPr>
              <a:t>://</a:t>
            </a:r>
            <a:r>
              <a:rPr lang="uk-UA" strike="noStrike" u="sng">
                <a:solidFill>
                  <a:srgbClr val="102939"/>
                </a:solidFill>
                <a:latin typeface="Calibri"/>
                <a:hlinkClick r:id="rId3"/>
              </a:rPr>
              <a:t>github.com/diennea/majordodo</a:t>
            </a:r>
            <a:r>
              <a:rPr lang="uk-UA" strike="noStrike">
                <a:solidFill>
                  <a:srgbClr val="0c2939"/>
                </a:solidFill>
                <a:latin typeface="Calibri"/>
              </a:rPr>
              <a:t>
</a:t>
            </a:r>
            <a:endParaRPr/>
          </a:p>
          <a:p>
            <a:pPr lvl="1">
              <a:lnSpc>
                <a:spcPct val="100000"/>
              </a:lnSpc>
              <a:buFont typeface="Arial"/>
              <a:buChar char="•"/>
            </a:pPr>
            <a:r>
              <a:rPr lang="uk-UA" sz="2000" strike="noStrike">
                <a:solidFill>
                  <a:srgbClr val="0c2939"/>
                </a:solidFill>
                <a:latin typeface="Calibri"/>
              </a:rPr>
              <a:t>HerdDB: Distributed, Shared-nothing, Embedable SQL Database</a:t>
            </a:r>
            <a:r>
              <a:rPr lang="uk-UA" sz="2000" strike="noStrike">
                <a:solidFill>
                  <a:srgbClr val="0c2939"/>
                </a:solidFill>
                <a:latin typeface="Calibri"/>
              </a:rPr>
              <a:t>
</a:t>
            </a:r>
            <a:r>
              <a:rPr lang="uk-UA" sz="2000" strike="noStrike" u="sng">
                <a:solidFill>
                  <a:srgbClr val="102939"/>
                </a:solidFill>
                <a:latin typeface="Calibri"/>
                <a:hlinkClick r:id="rId4"/>
              </a:rPr>
              <a:t>https</a:t>
            </a:r>
            <a:r>
              <a:rPr lang="uk-UA" sz="2000" strike="noStrike" u="sng">
                <a:solidFill>
                  <a:srgbClr val="102939"/>
                </a:solidFill>
                <a:latin typeface="Calibri"/>
                <a:hlinkClick r:id="rId5"/>
              </a:rPr>
              <a:t>://</a:t>
            </a:r>
            <a:r>
              <a:rPr lang="uk-UA" sz="2000" strike="noStrike" u="sng">
                <a:solidFill>
                  <a:srgbClr val="102939"/>
                </a:solidFill>
                <a:latin typeface="Calibri"/>
                <a:hlinkClick r:id="rId6"/>
              </a:rPr>
              <a:t>github.com/diennea/herddb</a:t>
            </a:r>
            <a:endParaRPr/>
          </a:p>
          <a:p>
            <a:pPr>
              <a:lnSpc>
                <a:spcPct val="100000"/>
              </a:lnSpc>
              <a:buFont typeface="Arial"/>
              <a:buChar char="•"/>
            </a:pPr>
            <a:r>
              <a:rPr lang="uk-UA" sz="2000" strike="noStrike">
                <a:solidFill>
                  <a:srgbClr val="0c2939"/>
                </a:solidFill>
                <a:latin typeface="Calibri"/>
              </a:rPr>
              <a:t>MagNews platform:</a:t>
            </a:r>
            <a:endParaRPr/>
          </a:p>
          <a:p>
            <a:pPr lvl="1">
              <a:lnSpc>
                <a:spcPct val="100000"/>
              </a:lnSpc>
              <a:buFont typeface="Arial"/>
              <a:buChar char="•"/>
            </a:pPr>
            <a:r>
              <a:rPr lang="uk-UA" strike="noStrike">
                <a:solidFill>
                  <a:srgbClr val="0c2939"/>
                </a:solidFill>
                <a:latin typeface="Calibri"/>
              </a:rPr>
              <a:t>Distributed transaction log</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420120" y="317160"/>
            <a:ext cx="4343040" cy="32724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Community Update</a:t>
            </a:r>
            <a:endParaRPr/>
          </a:p>
        </p:txBody>
      </p:sp>
      <p:sp>
        <p:nvSpPr>
          <p:cNvPr id="164" name="TextShape 2"/>
          <p:cNvSpPr txBox="1"/>
          <p:nvPr/>
        </p:nvSpPr>
        <p:spPr>
          <a:xfrm>
            <a:off x="457200" y="1352520"/>
            <a:ext cx="8351640" cy="2895120"/>
          </a:xfrm>
          <a:prstGeom prst="rect">
            <a:avLst/>
          </a:prstGeom>
          <a:noFill/>
          <a:ln>
            <a:noFill/>
          </a:ln>
        </p:spPr>
        <p:txBody>
          <a:bodyPr lIns="90000" rIns="90000" tIns="45000" bIns="45000"/>
          <a:p>
            <a:pPr>
              <a:lnSpc>
                <a:spcPct val="100000"/>
              </a:lnSpc>
              <a:buFont typeface="Arial"/>
              <a:buChar char="•"/>
            </a:pPr>
            <a:r>
              <a:rPr lang="uk-UA" sz="2400" strike="noStrike">
                <a:solidFill>
                  <a:srgbClr val="0c2939"/>
                </a:solidFill>
                <a:latin typeface="Calibri"/>
              </a:rPr>
              <a:t>Known projects built on BookKeeper</a:t>
            </a:r>
            <a:endParaRPr/>
          </a:p>
          <a:p>
            <a:pPr lvl="1">
              <a:lnSpc>
                <a:spcPct val="100000"/>
              </a:lnSpc>
              <a:buFont typeface="Arial"/>
              <a:buChar char="•"/>
            </a:pPr>
            <a:r>
              <a:rPr lang="uk-UA" sz="2000" strike="noStrike">
                <a:solidFill>
                  <a:srgbClr val="0c2939"/>
                </a:solidFill>
                <a:latin typeface="Calibri"/>
              </a:rPr>
              <a:t>Twitter Distributed Log: Manhattan, Pub/Sub, DeferredRPC</a:t>
            </a:r>
            <a:endParaRPr/>
          </a:p>
          <a:p>
            <a:pPr lvl="1">
              <a:lnSpc>
                <a:spcPct val="100000"/>
              </a:lnSpc>
              <a:buFont typeface="Arial"/>
              <a:buChar char="•"/>
            </a:pPr>
            <a:r>
              <a:rPr lang="uk-UA" sz="2000" strike="noStrike">
                <a:solidFill>
                  <a:srgbClr val="0c2939"/>
                </a:solidFill>
                <a:latin typeface="Calibri"/>
              </a:rPr>
              <a:t>Yahoo Cloud Messaging</a:t>
            </a:r>
            <a:endParaRPr/>
          </a:p>
          <a:p>
            <a:pPr lvl="1">
              <a:lnSpc>
                <a:spcPct val="100000"/>
              </a:lnSpc>
              <a:buFont typeface="Arial"/>
              <a:buChar char="•"/>
            </a:pPr>
            <a:r>
              <a:rPr lang="uk-UA" sz="2000" strike="noStrike">
                <a:solidFill>
                  <a:srgbClr val="0c2939"/>
                </a:solidFill>
                <a:latin typeface="Calibri"/>
              </a:rPr>
              <a:t>Salesforce Distributed Store</a:t>
            </a:r>
            <a:endParaRPr/>
          </a:p>
          <a:p>
            <a:pPr lvl="1">
              <a:lnSpc>
                <a:spcPct val="100000"/>
              </a:lnSpc>
              <a:buFont typeface="Arial"/>
              <a:buChar char="•"/>
            </a:pPr>
            <a:r>
              <a:rPr lang="uk-UA" sz="2000" strike="noStrike">
                <a:solidFill>
                  <a:srgbClr val="0c2939"/>
                </a:solidFill>
                <a:latin typeface="Calibri"/>
              </a:rPr>
              <a:t>Huawei – HDFS NameNode</a:t>
            </a:r>
            <a:endParaRPr/>
          </a:p>
          <a:p>
            <a:pPr lvl="1">
              <a:lnSpc>
                <a:spcPct val="100000"/>
              </a:lnSpc>
              <a:buFont typeface="Arial"/>
              <a:buChar char="•"/>
            </a:pPr>
            <a:r>
              <a:rPr lang="uk-UA" sz="2000" strike="noStrike">
                <a:solidFill>
                  <a:srgbClr val="0c2939"/>
                </a:solidFill>
                <a:latin typeface="Calibri"/>
              </a:rPr>
              <a:t>HubSpot – WAL</a:t>
            </a:r>
            <a:endParaRPr/>
          </a:p>
          <a:p>
            <a:pPr lvl="1">
              <a:lnSpc>
                <a:spcPct val="100000"/>
              </a:lnSpc>
              <a:buFont typeface="Arial"/>
              <a:buChar char="•"/>
            </a:pPr>
            <a:r>
              <a:rPr lang="uk-UA" sz="2000" strike="noStrike">
                <a:solidFill>
                  <a:srgbClr val="0c2939"/>
                </a:solidFill>
                <a:latin typeface="Calibri"/>
              </a:rPr>
              <a:t>Diennea – Majordodo/HerdDB/MagNews TX log</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420120" y="317160"/>
            <a:ext cx="4343040" cy="32724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Community Update</a:t>
            </a:r>
            <a:endParaRPr/>
          </a:p>
        </p:txBody>
      </p:sp>
      <p:sp>
        <p:nvSpPr>
          <p:cNvPr id="166" name="TextShape 2"/>
          <p:cNvSpPr txBox="1"/>
          <p:nvPr/>
        </p:nvSpPr>
        <p:spPr>
          <a:xfrm>
            <a:off x="457200" y="1352520"/>
            <a:ext cx="8351640" cy="2895120"/>
          </a:xfrm>
          <a:prstGeom prst="rect">
            <a:avLst/>
          </a:prstGeom>
          <a:noFill/>
          <a:ln>
            <a:noFill/>
          </a:ln>
        </p:spPr>
        <p:txBody>
          <a:bodyPr lIns="90000" rIns="90000" tIns="45000" bIns="45000"/>
          <a:p>
            <a:pPr>
              <a:lnSpc>
                <a:spcPct val="100000"/>
              </a:lnSpc>
              <a:buFont typeface="Arial"/>
              <a:buChar char="•"/>
            </a:pPr>
            <a:r>
              <a:rPr lang="uk-UA" sz="2000" strike="noStrike">
                <a:solidFill>
                  <a:srgbClr val="0c2939"/>
                </a:solidFill>
                <a:latin typeface="Calibri"/>
              </a:rPr>
              <a:t>Community</a:t>
            </a:r>
            <a:endParaRPr/>
          </a:p>
          <a:p>
            <a:pPr lvl="1">
              <a:lnSpc>
                <a:spcPct val="100000"/>
              </a:lnSpc>
              <a:buFont typeface="Arial"/>
              <a:buChar char="•"/>
            </a:pPr>
            <a:r>
              <a:rPr lang="uk-UA" strike="noStrike">
                <a:solidFill>
                  <a:srgbClr val="0c2939"/>
                </a:solidFill>
                <a:latin typeface="Calibri"/>
              </a:rPr>
              <a:t>9 PMC members</a:t>
            </a:r>
            <a:endParaRPr/>
          </a:p>
          <a:p>
            <a:pPr lvl="1">
              <a:lnSpc>
                <a:spcPct val="100000"/>
              </a:lnSpc>
              <a:buFont typeface="Arial"/>
              <a:buChar char="•"/>
            </a:pPr>
            <a:r>
              <a:rPr lang="uk-UA" sz="2000" strike="noStrike">
                <a:solidFill>
                  <a:srgbClr val="0c2939"/>
                </a:solidFill>
                <a:latin typeface="Calibri"/>
              </a:rPr>
              <a:t>11 Commiters</a:t>
            </a:r>
            <a:endParaRPr/>
          </a:p>
          <a:p>
            <a:pPr lvl="1">
              <a:lnSpc>
                <a:spcPct val="100000"/>
              </a:lnSpc>
              <a:buFont typeface="Arial"/>
              <a:buChar char="•"/>
            </a:pPr>
            <a:r>
              <a:rPr lang="uk-UA" sz="2000" strike="noStrike">
                <a:solidFill>
                  <a:srgbClr val="0c2939"/>
                </a:solidFill>
                <a:latin typeface="Calibri"/>
              </a:rPr>
              <a:t>20-25 active members</a:t>
            </a:r>
            <a:endParaRPr/>
          </a:p>
          <a:p>
            <a:pPr lvl="1">
              <a:lnSpc>
                <a:spcPct val="100000"/>
              </a:lnSpc>
              <a:buFont typeface="Arial"/>
              <a:buChar char="•"/>
            </a:pPr>
            <a:r>
              <a:rPr lang="uk-UA" sz="2000" strike="noStrike">
                <a:solidFill>
                  <a:srgbClr val="0c2939"/>
                </a:solidFill>
                <a:latin typeface="Calibri"/>
              </a:rPr>
              <a:t>5 Enterprises actively using/contributing</a:t>
            </a:r>
            <a:endParaRPr/>
          </a:p>
          <a:p>
            <a:pPr>
              <a:lnSpc>
                <a:spcPct val="100000"/>
              </a:lnSpc>
              <a:buFont typeface="Arial"/>
              <a:buChar char="•"/>
            </a:pPr>
            <a:r>
              <a:rPr lang="uk-UA" sz="2000" strike="noStrike">
                <a:solidFill>
                  <a:srgbClr val="0c2939"/>
                </a:solidFill>
                <a:latin typeface="Calibri"/>
              </a:rPr>
              <a:t>See our Wiki and WebSite</a:t>
            </a:r>
            <a:endParaRPr/>
          </a:p>
          <a:p>
            <a:pPr lvl="1">
              <a:lnSpc>
                <a:spcPct val="100000"/>
              </a:lnSpc>
              <a:buFont typeface="Arial"/>
              <a:buChar char="•"/>
            </a:pPr>
            <a:r>
              <a:rPr lang="uk-UA" strike="noStrike">
                <a:solidFill>
                  <a:srgbClr val="0c2939"/>
                </a:solidFill>
                <a:latin typeface="Calibri"/>
              </a:rPr>
              <a:t>http://bookkeeper.apache.org</a:t>
            </a:r>
            <a:endParaRPr/>
          </a:p>
          <a:p>
            <a:pPr lvl="1">
              <a:lnSpc>
                <a:spcPct val="100000"/>
              </a:lnSpc>
              <a:buFont typeface="Arial"/>
              <a:buChar char="•"/>
            </a:pPr>
            <a:r>
              <a:rPr lang="uk-UA" strike="noStrike">
                <a:solidFill>
                  <a:srgbClr val="0c2939"/>
                </a:solidFill>
                <a:latin typeface="Calibri"/>
              </a:rPr>
              <a:t>https://cwiki.apache.org/confluence/display/BOOKKEEPER</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7" name="Segnaposto immagine 29" descr=""/>
          <p:cNvPicPr/>
          <p:nvPr/>
        </p:nvPicPr>
        <p:blipFill>
          <a:blip r:embed="rId1"/>
          <a:stretch/>
        </p:blipFill>
        <p:spPr>
          <a:xfrm>
            <a:off x="1714680" y="1711800"/>
            <a:ext cx="1371240" cy="1371240"/>
          </a:xfrm>
          <a:prstGeom prst="rect">
            <a:avLst/>
          </a:prstGeom>
          <a:ln/>
        </p:spPr>
      </p:pic>
      <p:sp>
        <p:nvSpPr>
          <p:cNvPr id="168" name="TextShape 1"/>
          <p:cNvSpPr txBox="1"/>
          <p:nvPr/>
        </p:nvSpPr>
        <p:spPr>
          <a:xfrm>
            <a:off x="4601160" y="2302200"/>
            <a:ext cx="3170880" cy="1297800"/>
          </a:xfrm>
          <a:prstGeom prst="rect">
            <a:avLst/>
          </a:prstGeom>
          <a:noFill/>
          <a:ln>
            <a:noFill/>
          </a:ln>
        </p:spPr>
        <p:txBody>
          <a:bodyPr lIns="90000" rIns="90000" tIns="45000" bIns="45000"/>
          <a:p>
            <a:pPr>
              <a:lnSpc>
                <a:spcPct val="100000"/>
              </a:lnSpc>
            </a:pPr>
            <a:r>
              <a:rPr lang="uk-UA" sz="1200" strike="noStrike" u="sng">
                <a:solidFill>
                  <a:srgbClr val="102939"/>
                </a:solidFill>
                <a:latin typeface="Calibri"/>
                <a:hlinkClick r:id="rId2"/>
              </a:rPr>
              <a:t>enrico.olivelli@diennea.com</a:t>
            </a:r>
            <a:endParaRPr/>
          </a:p>
          <a:p>
            <a:pPr>
              <a:lnSpc>
                <a:spcPct val="100000"/>
              </a:lnSpc>
            </a:pPr>
            <a:r>
              <a:rPr lang="uk-UA" sz="1200" strike="noStrike">
                <a:solidFill>
                  <a:srgbClr val="0d2a3a"/>
                </a:solidFill>
                <a:latin typeface="Calibri"/>
              </a:rPr>
              <a:t>eolivelli@gmail.com</a:t>
            </a:r>
            <a:endParaRPr/>
          </a:p>
          <a:p>
            <a:pPr>
              <a:lnSpc>
                <a:spcPct val="100000"/>
              </a:lnSpc>
            </a:pPr>
            <a:r>
              <a:rPr lang="uk-UA" sz="1200" strike="noStrike">
                <a:solidFill>
                  <a:srgbClr val="0d2a3a"/>
                </a:solidFill>
                <a:latin typeface="Calibri"/>
              </a:rPr>
              <a:t>Twitter: @eolivelli</a:t>
            </a:r>
            <a:endParaRPr/>
          </a:p>
          <a:p>
            <a:pPr>
              <a:lnSpc>
                <a:spcPct val="150000"/>
              </a:lnSpc>
            </a:pPr>
            <a:endParaRPr/>
          </a:p>
          <a:p>
            <a:pPr>
              <a:lnSpc>
                <a:spcPct val="150000"/>
              </a:lnSpc>
            </a:pPr>
            <a:r>
              <a:rPr b="1" lang="uk-UA" sz="1200" strike="noStrike">
                <a:solidFill>
                  <a:srgbClr val="000000"/>
                </a:solidFill>
                <a:latin typeface="Calibri"/>
              </a:rPr>
              <a:t>Diennea</a:t>
            </a:r>
            <a:r>
              <a:rPr lang="uk-UA" sz="1200" strike="noStrike">
                <a:solidFill>
                  <a:srgbClr val="000000"/>
                </a:solidFill>
                <a:latin typeface="Calibri"/>
              </a:rPr>
              <a:t> - </a:t>
            </a:r>
            <a:r>
              <a:rPr lang="uk-UA" sz="1200" strike="noStrike">
                <a:solidFill>
                  <a:srgbClr val="f16521"/>
                </a:solidFill>
                <a:latin typeface="Calibri"/>
              </a:rPr>
              <a:t>www.diennea.com</a:t>
            </a:r>
            <a:r>
              <a:rPr lang="uk-UA" sz="1200" strike="noStrike">
                <a:solidFill>
                  <a:srgbClr val="000000"/>
                </a:solidFill>
                <a:latin typeface="Calibri"/>
              </a:rPr>
              <a:t>
</a:t>
            </a:r>
            <a:r>
              <a:rPr lang="uk-UA" sz="1200" strike="noStrike">
                <a:solidFill>
                  <a:srgbClr val="000000"/>
                </a:solidFill>
                <a:latin typeface="Calibri"/>
              </a:rPr>
              <a:t>Viale G. Marconi 30/14 - 48018 Faenza (Italy)</a:t>
            </a:r>
            <a:endParaRPr/>
          </a:p>
        </p:txBody>
      </p:sp>
      <p:sp>
        <p:nvSpPr>
          <p:cNvPr id="169" name="TextShape 2"/>
          <p:cNvSpPr txBox="1"/>
          <p:nvPr/>
        </p:nvSpPr>
        <p:spPr>
          <a:xfrm>
            <a:off x="766440" y="3448080"/>
            <a:ext cx="3267360" cy="626760"/>
          </a:xfrm>
          <a:prstGeom prst="rect">
            <a:avLst/>
          </a:prstGeom>
          <a:noFill/>
          <a:ln>
            <a:noFill/>
          </a:ln>
        </p:spPr>
        <p:txBody>
          <a:bodyPr lIns="90000" rIns="90000" tIns="45000" bIns="45000"/>
          <a:p>
            <a:pPr algn="ctr">
              <a:lnSpc>
                <a:spcPct val="100000"/>
              </a:lnSpc>
            </a:pPr>
            <a:r>
              <a:rPr b="1" lang="uk-UA" strike="noStrike">
                <a:solidFill>
                  <a:srgbClr val="0d2a3a"/>
                </a:solidFill>
                <a:latin typeface="Calibri"/>
              </a:rPr>
              <a:t>Enrico Olivelli</a:t>
            </a:r>
            <a:endParaRPr/>
          </a:p>
          <a:p>
            <a:pPr algn="ctr">
              <a:lnSpc>
                <a:spcPct val="100000"/>
              </a:lnSpc>
            </a:pPr>
            <a:r>
              <a:rPr lang="uk-UA" sz="1200" strike="noStrike">
                <a:solidFill>
                  <a:srgbClr val="0d2a3a"/>
                </a:solidFill>
                <a:latin typeface="Calibri"/>
              </a:rPr>
              <a:t>Development Manager @Diennea</a:t>
            </a:r>
            <a:endParaRPr/>
          </a:p>
          <a:p>
            <a:pPr algn="ctr">
              <a:lnSpc>
                <a:spcPct val="100000"/>
              </a:lnSpc>
            </a:pPr>
            <a:endParaRPr/>
          </a:p>
        </p:txBody>
      </p:sp>
      <p:sp>
        <p:nvSpPr>
          <p:cNvPr id="170" name="TextShape 3"/>
          <p:cNvSpPr txBox="1"/>
          <p:nvPr/>
        </p:nvSpPr>
        <p:spPr>
          <a:xfrm>
            <a:off x="406800" y="320400"/>
            <a:ext cx="4419360" cy="340560"/>
          </a:xfrm>
          <a:prstGeom prst="rect">
            <a:avLst/>
          </a:prstGeom>
          <a:noFill/>
          <a:ln>
            <a:noFill/>
          </a:ln>
        </p:spPr>
        <p:txBody>
          <a:bodyPr lIns="90000" rIns="90000" tIns="45000" bIns="45000"/>
          <a:p>
            <a:pPr>
              <a:lnSpc>
                <a:spcPts val="550"/>
              </a:lnSpc>
            </a:pPr>
            <a:r>
              <a:rPr b="1" lang="uk-UA" sz="2800" strike="noStrike">
                <a:solidFill>
                  <a:srgbClr val="0c2939"/>
                </a:solidFill>
                <a:latin typeface="Calibri"/>
                <a:ea typeface="Roboto Condensed"/>
              </a:rPr>
              <a:t>Thanks</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20120" y="317160"/>
            <a:ext cx="4343040" cy="29700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Agenda</a:t>
            </a:r>
            <a:endParaRPr/>
          </a:p>
        </p:txBody>
      </p:sp>
      <p:sp>
        <p:nvSpPr>
          <p:cNvPr id="130" name="TextShape 2"/>
          <p:cNvSpPr txBox="1"/>
          <p:nvPr/>
        </p:nvSpPr>
        <p:spPr>
          <a:xfrm>
            <a:off x="457200" y="1352520"/>
            <a:ext cx="8351640" cy="2895120"/>
          </a:xfrm>
          <a:prstGeom prst="rect">
            <a:avLst/>
          </a:prstGeom>
          <a:noFill/>
          <a:ln>
            <a:noFill/>
          </a:ln>
        </p:spPr>
        <p:txBody>
          <a:bodyPr lIns="90000" rIns="90000" tIns="45000" bIns="45000"/>
          <a:p>
            <a:pPr>
              <a:lnSpc>
                <a:spcPct val="100000"/>
              </a:lnSpc>
              <a:buFont typeface="Arial"/>
              <a:buChar char="•"/>
            </a:pPr>
            <a:r>
              <a:rPr lang="uk-UA" sz="2000" strike="noStrike">
                <a:solidFill>
                  <a:srgbClr val="0c2939"/>
                </a:solidFill>
                <a:latin typeface="Calibri"/>
              </a:rPr>
              <a:t>Replicated State Machines</a:t>
            </a:r>
            <a:endParaRPr/>
          </a:p>
          <a:p>
            <a:pPr>
              <a:lnSpc>
                <a:spcPct val="100000"/>
              </a:lnSpc>
              <a:buFont typeface="Arial"/>
              <a:buChar char="•"/>
            </a:pPr>
            <a:r>
              <a:rPr lang="uk-UA" sz="2000" strike="noStrike">
                <a:solidFill>
                  <a:srgbClr val="0c2939"/>
                </a:solidFill>
                <a:latin typeface="Calibri"/>
              </a:rPr>
              <a:t>Apache BookKeeper Overview</a:t>
            </a:r>
            <a:endParaRPr/>
          </a:p>
          <a:p>
            <a:pPr>
              <a:lnSpc>
                <a:spcPct val="100000"/>
              </a:lnSpc>
              <a:buFont typeface="Arial"/>
              <a:buChar char="•"/>
            </a:pPr>
            <a:r>
              <a:rPr lang="uk-UA" sz="2000" strike="noStrike">
                <a:solidFill>
                  <a:srgbClr val="0c2939"/>
                </a:solidFill>
                <a:latin typeface="Calibri"/>
              </a:rPr>
              <a:t>Majordodo Overview</a:t>
            </a:r>
            <a:endParaRPr/>
          </a:p>
          <a:p>
            <a:pPr>
              <a:lnSpc>
                <a:spcPct val="100000"/>
              </a:lnSpc>
              <a:buFont typeface="Arial"/>
              <a:buChar char="•"/>
            </a:pPr>
            <a:r>
              <a:rPr lang="uk-UA" sz="2000" strike="noStrike">
                <a:solidFill>
                  <a:srgbClr val="0c2939"/>
                </a:solidFill>
                <a:latin typeface="Calibri"/>
              </a:rPr>
              <a:t>Majordodo and BookKeeper</a:t>
            </a:r>
            <a:endParaRPr/>
          </a:p>
          <a:p>
            <a:pPr>
              <a:lnSpc>
                <a:spcPct val="100000"/>
              </a:lnSpc>
              <a:buFont typeface="Arial"/>
              <a:buChar char="•"/>
            </a:pPr>
            <a:r>
              <a:rPr lang="uk-UA" sz="2000" strike="noStrike">
                <a:solidFill>
                  <a:srgbClr val="0c2939"/>
                </a:solidFill>
                <a:latin typeface="Calibri"/>
              </a:rPr>
              <a:t>Diennea and BookKeeper</a:t>
            </a:r>
            <a:endParaRPr/>
          </a:p>
          <a:p>
            <a:pPr>
              <a:lnSpc>
                <a:spcPct val="100000"/>
              </a:lnSpc>
              <a:buFont typeface="Arial"/>
              <a:buChar char="•"/>
            </a:pPr>
            <a:r>
              <a:rPr lang="uk-UA" sz="2000" strike="noStrike">
                <a:solidFill>
                  <a:srgbClr val="0c2939"/>
                </a:solidFill>
                <a:latin typeface="Calibri"/>
              </a:rPr>
              <a:t>Community updates</a:t>
            </a:r>
            <a:endParaRPr/>
          </a:p>
          <a:p>
            <a:pPr>
              <a:lnSpc>
                <a:spcPct val="100000"/>
              </a:lnSpc>
              <a:buFont typeface="Arial"/>
              <a:buChar char="•"/>
            </a:pPr>
            <a:r>
              <a:rPr lang="uk-UA" sz="2000" strike="noStrike">
                <a:solidFill>
                  <a:srgbClr val="0c2939"/>
                </a:solidFill>
                <a:latin typeface="Calibri"/>
              </a:rPr>
              <a:t>Q&amp;A</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57200" y="895320"/>
            <a:ext cx="8229240" cy="353520"/>
          </a:xfrm>
          <a:prstGeom prst="rect">
            <a:avLst/>
          </a:prstGeom>
          <a:noFill/>
          <a:ln>
            <a:noFill/>
          </a:ln>
        </p:spPr>
        <p:txBody>
          <a:bodyPr lIns="90000" rIns="90000" tIns="45000" bIns="45000"/>
          <a:p>
            <a:pPr>
              <a:lnSpc>
                <a:spcPct val="100000"/>
              </a:lnSpc>
            </a:pPr>
            <a:r>
              <a:rPr lang="uk-UA" sz="1400" strike="noStrike">
                <a:solidFill>
                  <a:srgbClr val="0c2939"/>
                </a:solidFill>
                <a:latin typeface="Calibri"/>
              </a:rPr>
              <a:t>The problem: Implement an high-available service without using any shared facility, such as databases or shared disks</a:t>
            </a:r>
            <a:endParaRPr/>
          </a:p>
        </p:txBody>
      </p:sp>
      <p:sp>
        <p:nvSpPr>
          <p:cNvPr id="132" name="TextShape 2"/>
          <p:cNvSpPr txBox="1"/>
          <p:nvPr/>
        </p:nvSpPr>
        <p:spPr>
          <a:xfrm>
            <a:off x="420120" y="317160"/>
            <a:ext cx="4343040" cy="29700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Replicated State Machines</a:t>
            </a:r>
            <a:endParaRPr/>
          </a:p>
        </p:txBody>
      </p:sp>
      <p:sp>
        <p:nvSpPr>
          <p:cNvPr id="133" name="TextShape 3"/>
          <p:cNvSpPr txBox="1"/>
          <p:nvPr/>
        </p:nvSpPr>
        <p:spPr>
          <a:xfrm>
            <a:off x="457200" y="1352520"/>
            <a:ext cx="8351640" cy="2895120"/>
          </a:xfrm>
          <a:prstGeom prst="rect">
            <a:avLst/>
          </a:prstGeom>
          <a:noFill/>
          <a:ln>
            <a:noFill/>
          </a:ln>
        </p:spPr>
        <p:txBody>
          <a:bodyPr lIns="90000" rIns="90000" tIns="45000" bIns="45000"/>
          <a:p>
            <a:pPr>
              <a:lnSpc>
                <a:spcPct val="100000"/>
              </a:lnSpc>
            </a:pPr>
            <a:endParaRPr/>
          </a:p>
          <a:p>
            <a:pPr>
              <a:lnSpc>
                <a:spcPct val="100000"/>
              </a:lnSpc>
            </a:pPr>
            <a:r>
              <a:rPr lang="uk-UA" strike="noStrike">
                <a:solidFill>
                  <a:srgbClr val="0c2939"/>
                </a:solidFill>
                <a:latin typeface="Calibri"/>
              </a:rPr>
              <a:t>Replicate State Machine approach:</a:t>
            </a:r>
            <a:endParaRPr/>
          </a:p>
          <a:p>
            <a:pPr>
              <a:lnSpc>
                <a:spcPct val="100000"/>
              </a:lnSpc>
              <a:buFont typeface="Arial"/>
              <a:buChar char="•"/>
            </a:pPr>
            <a:r>
              <a:rPr lang="uk-UA" strike="noStrike">
                <a:solidFill>
                  <a:srgbClr val="0c2939"/>
                </a:solidFill>
                <a:latin typeface="Calibri"/>
              </a:rPr>
              <a:t>Execute independent copies (replicas) of the service on independent servers</a:t>
            </a:r>
            <a:endParaRPr/>
          </a:p>
          <a:p>
            <a:pPr>
              <a:lnSpc>
                <a:spcPct val="100000"/>
              </a:lnSpc>
              <a:buFont typeface="Arial"/>
              <a:buChar char="•"/>
            </a:pPr>
            <a:r>
              <a:rPr lang="uk-UA" strike="noStrike">
                <a:solidFill>
                  <a:srgbClr val="0c2939"/>
                </a:solidFill>
                <a:latin typeface="Calibri"/>
              </a:rPr>
              <a:t>Replay the sequence of inputs to each replica</a:t>
            </a:r>
            <a:endParaRPr/>
          </a:p>
          <a:p>
            <a:pPr>
              <a:lnSpc>
                <a:spcPct val="100000"/>
              </a:lnSpc>
              <a:buFont typeface="Arial"/>
              <a:buChar char="•"/>
            </a:pPr>
            <a:r>
              <a:rPr lang="uk-UA" strike="noStrike">
                <a:solidFill>
                  <a:srgbClr val="0c2939"/>
                </a:solidFill>
                <a:latin typeface="Calibri"/>
              </a:rPr>
              <a:t>Expect to observe the same sequence of state transitions on each replica</a:t>
            </a:r>
            <a:endParaRPr/>
          </a:p>
          <a:p>
            <a:pPr>
              <a:lnSpc>
                <a:spcPct val="100000"/>
              </a:lnSpc>
              <a:buFont typeface="Arial"/>
              <a:buChar char="•"/>
            </a:pPr>
            <a:r>
              <a:rPr lang="uk-UA" strike="noStrike">
                <a:solidFill>
                  <a:srgbClr val="0c2939"/>
                </a:solidFill>
                <a:latin typeface="Calibri"/>
              </a:rPr>
              <a:t>Expect from each server to respond to clients with the same output</a:t>
            </a:r>
            <a:endParaRPr/>
          </a:p>
          <a:p>
            <a:pPr>
              <a:lnSpc>
                <a:spcPct val="100000"/>
              </a:lnSpc>
            </a:pPr>
            <a:r>
              <a:rPr lang="uk-UA" strike="noStrike">
                <a:solidFill>
                  <a:srgbClr val="0c2939"/>
                </a:solidFill>
                <a:latin typeface="Calibri"/>
              </a:rPr>
              <a:t>Main issue:</a:t>
            </a:r>
            <a:endParaRPr/>
          </a:p>
          <a:p>
            <a:pPr algn="ctr">
              <a:lnSpc>
                <a:spcPct val="100000"/>
              </a:lnSpc>
            </a:pPr>
            <a:r>
              <a:rPr b="1" lang="uk-UA" strike="noStrike">
                <a:solidFill>
                  <a:srgbClr val="f16521"/>
                </a:solidFill>
                <a:latin typeface="Calibri"/>
              </a:rPr>
              <a:t> </a:t>
            </a:r>
            <a:r>
              <a:rPr b="1" lang="uk-UA" strike="noStrike">
                <a:solidFill>
                  <a:srgbClr val="f16521"/>
                </a:solidFill>
                <a:latin typeface="Calibri"/>
              </a:rPr>
              <a:t>Each replica must see all the same entries, in the same order</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457200" y="895320"/>
            <a:ext cx="7600680" cy="353520"/>
          </a:xfrm>
          <a:prstGeom prst="rect">
            <a:avLst/>
          </a:prstGeom>
          <a:noFill/>
          <a:ln>
            <a:noFill/>
          </a:ln>
        </p:spPr>
        <p:txBody>
          <a:bodyPr lIns="90000" rIns="90000" tIns="45000" bIns="45000"/>
          <a:p>
            <a:pPr>
              <a:lnSpc>
                <a:spcPct val="100000"/>
              </a:lnSpc>
            </a:pPr>
            <a:r>
              <a:rPr lang="uk-UA" strike="noStrike">
                <a:solidFill>
                  <a:srgbClr val="0c2939"/>
                </a:solidFill>
                <a:latin typeface="Calibri"/>
              </a:rPr>
              <a:t>Apache BookKeeper is a replicated log service which resolves our main issue.</a:t>
            </a:r>
            <a:endParaRPr/>
          </a:p>
          <a:p>
            <a:pPr>
              <a:lnSpc>
                <a:spcPct val="100000"/>
              </a:lnSpc>
            </a:pPr>
            <a:endParaRPr/>
          </a:p>
        </p:txBody>
      </p:sp>
      <p:sp>
        <p:nvSpPr>
          <p:cNvPr id="135" name="TextShape 2"/>
          <p:cNvSpPr txBox="1"/>
          <p:nvPr/>
        </p:nvSpPr>
        <p:spPr>
          <a:xfrm>
            <a:off x="420120" y="317160"/>
            <a:ext cx="5294520" cy="53244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Apache BookKeeper comes to help</a:t>
            </a:r>
            <a:endParaRPr/>
          </a:p>
        </p:txBody>
      </p:sp>
      <p:sp>
        <p:nvSpPr>
          <p:cNvPr id="136" name="TextShape 3"/>
          <p:cNvSpPr txBox="1"/>
          <p:nvPr/>
        </p:nvSpPr>
        <p:spPr>
          <a:xfrm>
            <a:off x="457200" y="1352520"/>
            <a:ext cx="8351640" cy="2895120"/>
          </a:xfrm>
          <a:prstGeom prst="rect">
            <a:avLst/>
          </a:prstGeom>
          <a:noFill/>
          <a:ln>
            <a:noFill/>
          </a:ln>
        </p:spPr>
        <p:txBody>
          <a:bodyPr lIns="90000" rIns="90000" tIns="45000" bIns="45000"/>
          <a:p>
            <a:pPr>
              <a:lnSpc>
                <a:spcPct val="100000"/>
              </a:lnSpc>
              <a:buFont typeface="Arial"/>
              <a:buChar char="•"/>
            </a:pPr>
            <a:r>
              <a:rPr lang="uk-UA" strike="noStrike">
                <a:solidFill>
                  <a:srgbClr val="0c2939"/>
                </a:solidFill>
                <a:latin typeface="Calibri"/>
              </a:rPr>
              <a:t>BookKeeper manages 'ledgers'</a:t>
            </a:r>
            <a:endParaRPr/>
          </a:p>
          <a:p>
            <a:pPr>
              <a:lnSpc>
                <a:spcPct val="100000"/>
              </a:lnSpc>
              <a:buFont typeface="Arial"/>
              <a:buChar char="•"/>
            </a:pPr>
            <a:r>
              <a:rPr lang="uk-UA" strike="noStrike">
                <a:solidFill>
                  <a:srgbClr val="0c2939"/>
                </a:solidFill>
                <a:latin typeface="Calibri"/>
              </a:rPr>
              <a:t>A ledger is an ordered sequence of entries, like a database transaction log</a:t>
            </a:r>
            <a:endParaRPr/>
          </a:p>
          <a:p>
            <a:pPr>
              <a:lnSpc>
                <a:spcPct val="100000"/>
              </a:lnSpc>
              <a:buFont typeface="Arial"/>
              <a:buChar char="•"/>
            </a:pPr>
            <a:r>
              <a:rPr lang="uk-UA" strike="noStrike">
                <a:solidFill>
                  <a:srgbClr val="0c2939"/>
                </a:solidFill>
                <a:latin typeface="Calibri"/>
              </a:rPr>
              <a:t>You can write to a ledger only once</a:t>
            </a:r>
            <a:endParaRPr/>
          </a:p>
          <a:p>
            <a:pPr>
              <a:lnSpc>
                <a:spcPct val="100000"/>
              </a:lnSpc>
              <a:buFont typeface="Arial"/>
              <a:buChar char="•"/>
            </a:pPr>
            <a:r>
              <a:rPr lang="uk-UA" strike="noStrike">
                <a:solidFill>
                  <a:srgbClr val="0c2939"/>
                </a:solidFill>
                <a:latin typeface="Calibri"/>
              </a:rPr>
              <a:t>Only one client can write to a ledger</a:t>
            </a:r>
            <a:endParaRPr/>
          </a:p>
          <a:p>
            <a:pPr>
              <a:lnSpc>
                <a:spcPct val="100000"/>
              </a:lnSpc>
              <a:buFont typeface="Arial"/>
              <a:buChar char="•"/>
            </a:pPr>
            <a:r>
              <a:rPr lang="uk-UA" strike="noStrike">
                <a:solidFill>
                  <a:srgbClr val="0c2939"/>
                </a:solidFill>
                <a:latin typeface="Calibri"/>
              </a:rPr>
              <a:t>Many clients can read from a ledger, even during writes</a:t>
            </a:r>
            <a:endParaRPr/>
          </a:p>
          <a:p>
            <a:pPr>
              <a:lnSpc>
                <a:spcPct val="100000"/>
              </a:lnSpc>
              <a:buFont typeface="Arial"/>
              <a:buChar char="•"/>
            </a:pPr>
            <a:r>
              <a:rPr lang="uk-UA" strike="noStrike">
                <a:solidFill>
                  <a:srgbClr val="0c2939"/>
                </a:solidFill>
                <a:latin typeface="Calibri"/>
              </a:rPr>
              <a:t>Ability to 'tail' the log</a:t>
            </a:r>
            <a:endParaRPr/>
          </a:p>
          <a:p>
            <a:pPr>
              <a:lnSpc>
                <a:spcPct val="100000"/>
              </a:lnSpc>
              <a:buFont typeface="Arial"/>
              <a:buChar char="•"/>
            </a:pPr>
            <a:r>
              <a:rPr lang="uk-UA" strike="noStrike">
                <a:solidFill>
                  <a:srgbClr val="0c2939"/>
                </a:solidFill>
                <a:latin typeface="Calibri"/>
              </a:rPr>
              <a:t>BookKeeper gives enough guarantees on this sequence of entries to implement the ordered sequence of inputs for a replicated state machine</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420120" y="317160"/>
            <a:ext cx="4343040" cy="32724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BookKeeper guarantees</a:t>
            </a:r>
            <a:endParaRPr/>
          </a:p>
        </p:txBody>
      </p:sp>
      <p:sp>
        <p:nvSpPr>
          <p:cNvPr id="138" name="TextShape 2"/>
          <p:cNvSpPr txBox="1"/>
          <p:nvPr/>
        </p:nvSpPr>
        <p:spPr>
          <a:xfrm>
            <a:off x="457200" y="1352520"/>
            <a:ext cx="8351640" cy="2895120"/>
          </a:xfrm>
          <a:prstGeom prst="rect">
            <a:avLst/>
          </a:prstGeom>
          <a:noFill/>
          <a:ln>
            <a:noFill/>
          </a:ln>
        </p:spPr>
        <p:txBody>
          <a:bodyPr lIns="90000" rIns="90000" tIns="45000" bIns="45000"/>
          <a:p>
            <a:pPr>
              <a:lnSpc>
                <a:spcPct val="100000"/>
              </a:lnSpc>
              <a:buFont typeface="Arial"/>
              <a:buChar char="•"/>
            </a:pPr>
            <a:r>
              <a:rPr lang="uk-UA" sz="2000" strike="noStrike">
                <a:solidFill>
                  <a:srgbClr val="0c2939"/>
                </a:solidFill>
                <a:latin typeface="Calibri"/>
              </a:rPr>
              <a:t>Every entry which has been acked will be available for reads</a:t>
            </a:r>
            <a:endParaRPr/>
          </a:p>
          <a:p>
            <a:pPr>
              <a:lnSpc>
                <a:spcPct val="100000"/>
              </a:lnSpc>
              <a:buFont typeface="Arial"/>
              <a:buChar char="•"/>
            </a:pPr>
            <a:r>
              <a:rPr lang="uk-UA" sz="2000" strike="noStrike">
                <a:solidFill>
                  <a:srgbClr val="0c2939"/>
                </a:solidFill>
                <a:latin typeface="Calibri"/>
              </a:rPr>
              <a:t>Only one client can write to a ledger</a:t>
            </a:r>
            <a:endParaRPr/>
          </a:p>
          <a:p>
            <a:pPr>
              <a:lnSpc>
                <a:spcPct val="100000"/>
              </a:lnSpc>
              <a:buFont typeface="Arial"/>
              <a:buChar char="•"/>
            </a:pPr>
            <a:r>
              <a:rPr lang="uk-UA" sz="2000" strike="noStrike">
                <a:solidFill>
                  <a:srgbClr val="0c2939"/>
                </a:solidFill>
                <a:latin typeface="Calibri"/>
              </a:rPr>
              <a:t>Entries are immutable</a:t>
            </a:r>
            <a:endParaRPr/>
          </a:p>
          <a:p>
            <a:pPr>
              <a:lnSpc>
                <a:spcPct val="100000"/>
              </a:lnSpc>
              <a:buFont typeface="Arial"/>
              <a:buChar char="•"/>
            </a:pPr>
            <a:r>
              <a:rPr lang="uk-UA" sz="2000" strike="noStrike">
                <a:solidFill>
                  <a:srgbClr val="0c2939"/>
                </a:solidFill>
                <a:latin typeface="Calibri"/>
              </a:rPr>
              <a:t>If an entry as been read from a client it will be readable from other clients</a:t>
            </a:r>
            <a:endParaRPr/>
          </a:p>
          <a:p>
            <a:pPr>
              <a:lnSpc>
                <a:spcPct val="100000"/>
              </a:lnSpc>
              <a:buFont typeface="Arial"/>
              <a:buChar char="•"/>
            </a:pPr>
            <a:r>
              <a:rPr lang="uk-UA" sz="2000" strike="noStrike">
                <a:solidFill>
                  <a:srgbClr val="0c2939"/>
                </a:solidFill>
                <a:latin typeface="Calibri"/>
              </a:rPr>
              <a:t>Fencing: ability to kick out a writer</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20120" y="317160"/>
            <a:ext cx="5904360" cy="53244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Replica state machines using a shared log</a:t>
            </a:r>
            <a:endParaRPr/>
          </a:p>
        </p:txBody>
      </p:sp>
      <p:sp>
        <p:nvSpPr>
          <p:cNvPr id="140" name="TextShape 2"/>
          <p:cNvSpPr txBox="1"/>
          <p:nvPr/>
        </p:nvSpPr>
        <p:spPr>
          <a:xfrm>
            <a:off x="457200" y="1352520"/>
            <a:ext cx="8351640" cy="2895120"/>
          </a:xfrm>
          <a:prstGeom prst="rect">
            <a:avLst/>
          </a:prstGeom>
          <a:noFill/>
          <a:ln>
            <a:noFill/>
          </a:ln>
        </p:spPr>
        <p:txBody>
          <a:bodyPr lIns="90000" rIns="90000" tIns="45000" bIns="45000"/>
          <a:p>
            <a:pPr>
              <a:lnSpc>
                <a:spcPct val="100000"/>
              </a:lnSpc>
              <a:buFont typeface="Arial"/>
              <a:buChar char="•"/>
            </a:pPr>
            <a:r>
              <a:rPr lang="uk-UA" sz="1400" strike="noStrike">
                <a:solidFill>
                  <a:srgbClr val="0c2939"/>
                </a:solidFill>
                <a:latin typeface="Calibri"/>
              </a:rPr>
              <a:t>Consider a simple Key-Value store, such as a Java Map.</a:t>
            </a:r>
            <a:endParaRPr/>
          </a:p>
          <a:p>
            <a:pPr>
              <a:lnSpc>
                <a:spcPct val="100000"/>
              </a:lnSpc>
              <a:buFont typeface="Arial"/>
              <a:buChar char="•"/>
            </a:pPr>
            <a:r>
              <a:rPr lang="uk-UA" sz="1400" strike="noStrike">
                <a:solidFill>
                  <a:srgbClr val="0c2939"/>
                </a:solidFill>
                <a:latin typeface="Calibri"/>
              </a:rPr>
              <a:t>We want a </a:t>
            </a:r>
            <a:r>
              <a:rPr b="1" lang="uk-UA" sz="1400" strike="noStrike">
                <a:solidFill>
                  <a:srgbClr val="0c2939"/>
                </a:solidFill>
                <a:latin typeface="Calibri"/>
              </a:rPr>
              <a:t>shared consistent view </a:t>
            </a:r>
            <a:r>
              <a:rPr lang="uk-UA" sz="1400" strike="noStrike">
                <a:solidFill>
                  <a:srgbClr val="0c2939"/>
                </a:solidFill>
                <a:latin typeface="Calibri"/>
              </a:rPr>
              <a:t>of the Map.</a:t>
            </a:r>
            <a:endParaRPr/>
          </a:p>
          <a:p>
            <a:pPr>
              <a:lnSpc>
                <a:spcPct val="100000"/>
              </a:lnSpc>
              <a:buFont typeface="Arial"/>
              <a:buChar char="•"/>
            </a:pPr>
            <a:r>
              <a:rPr lang="uk-UA" sz="1400" strike="noStrike">
                <a:solidFill>
                  <a:srgbClr val="0c2939"/>
                </a:solidFill>
                <a:latin typeface="Calibri"/>
              </a:rPr>
              <a:t>Each replica will have a consistent view of the Map at a given point in time (position on the log)</a:t>
            </a:r>
            <a:endParaRPr/>
          </a:p>
          <a:p>
            <a:pPr>
              <a:lnSpc>
                <a:spcPct val="100000"/>
              </a:lnSpc>
              <a:buFont typeface="Arial"/>
              <a:buChar char="•"/>
            </a:pPr>
            <a:r>
              <a:rPr lang="uk-UA" sz="1400" strike="noStrike">
                <a:solidFill>
                  <a:srgbClr val="0c2939"/>
                </a:solidFill>
                <a:latin typeface="Calibri"/>
              </a:rPr>
              <a:t>It is possibile that the contents of the Map differ if the replicas have not reached the same position on the log</a:t>
            </a:r>
            <a:endParaRPr/>
          </a:p>
          <a:p>
            <a:pPr>
              <a:lnSpc>
                <a:spcPct val="100000"/>
              </a:lnSpc>
              <a:buFont typeface="Arial"/>
              <a:buChar char="•"/>
            </a:pPr>
            <a:r>
              <a:rPr lang="uk-UA" sz="1400" strike="noStrike">
                <a:solidFill>
                  <a:srgbClr val="0c2939"/>
                </a:solidFill>
                <a:latin typeface="Calibri"/>
              </a:rPr>
              <a:t>A </a:t>
            </a:r>
            <a:r>
              <a:rPr b="1" lang="uk-UA" sz="1400" strike="noStrike">
                <a:solidFill>
                  <a:srgbClr val="0c2939"/>
                </a:solidFill>
                <a:latin typeface="Calibri"/>
              </a:rPr>
              <a:t>leader</a:t>
            </a:r>
            <a:r>
              <a:rPr lang="uk-UA" sz="1400" strike="noStrike">
                <a:solidFill>
                  <a:srgbClr val="0c2939"/>
                </a:solidFill>
                <a:latin typeface="Calibri"/>
              </a:rPr>
              <a:t> is elected from the set of replica (using ZookKeeper for instance), other replicas will be </a:t>
            </a:r>
            <a:r>
              <a:rPr b="1" lang="uk-UA" sz="1400" strike="noStrike">
                <a:solidFill>
                  <a:srgbClr val="0c2939"/>
                </a:solidFill>
                <a:latin typeface="Calibri"/>
              </a:rPr>
              <a:t>followers</a:t>
            </a:r>
            <a:r>
              <a:rPr lang="uk-UA" sz="1400" strike="noStrike">
                <a:solidFill>
                  <a:srgbClr val="0c2939"/>
                </a:solidFill>
                <a:latin typeface="Calibri"/>
              </a:rPr>
              <a:t>.</a:t>
            </a:r>
            <a:endParaRPr/>
          </a:p>
          <a:p>
            <a:pPr>
              <a:lnSpc>
                <a:spcPct val="100000"/>
              </a:lnSpc>
              <a:buFont typeface="Arial"/>
              <a:buChar char="•"/>
            </a:pPr>
            <a:r>
              <a:rPr lang="uk-UA" sz="1400" strike="noStrike">
                <a:solidFill>
                  <a:srgbClr val="0c2939"/>
                </a:solidFill>
                <a:latin typeface="Calibri"/>
              </a:rPr>
              <a:t>The leader can update the Map:</a:t>
            </a:r>
            <a:endParaRPr/>
          </a:p>
          <a:p>
            <a:pPr lvl="1">
              <a:lnSpc>
                <a:spcPct val="100000"/>
              </a:lnSpc>
              <a:buFont typeface="Arial"/>
              <a:buAutoNum type="arabicPeriod"/>
            </a:pPr>
            <a:r>
              <a:rPr lang="uk-UA" sz="1050" strike="noStrike">
                <a:solidFill>
                  <a:srgbClr val="0c2939"/>
                </a:solidFill>
                <a:latin typeface="Calibri"/>
              </a:rPr>
              <a:t>Write the change to the log (BookKeeper)</a:t>
            </a:r>
            <a:endParaRPr/>
          </a:p>
          <a:p>
            <a:pPr lvl="1">
              <a:lnSpc>
                <a:spcPct val="100000"/>
              </a:lnSpc>
              <a:buFont typeface="Arial"/>
              <a:buAutoNum type="arabicPeriod"/>
            </a:pPr>
            <a:r>
              <a:rPr lang="uk-UA" sz="1050" strike="noStrike">
                <a:solidFill>
                  <a:srgbClr val="0c2939"/>
                </a:solidFill>
                <a:latin typeface="Calibri"/>
              </a:rPr>
              <a:t>Apply the change to memory</a:t>
            </a:r>
            <a:endParaRPr/>
          </a:p>
          <a:p>
            <a:pPr>
              <a:lnSpc>
                <a:spcPct val="100000"/>
              </a:lnSpc>
              <a:buFont typeface="Arial"/>
              <a:buChar char="•"/>
            </a:pPr>
            <a:r>
              <a:rPr lang="uk-UA" sz="1400" strike="noStrike">
                <a:solidFill>
                  <a:srgbClr val="0c2939"/>
                </a:solidFill>
                <a:latin typeface="Calibri"/>
              </a:rPr>
              <a:t>Followers tail the log and replay each change to the local copy of the Map.</a:t>
            </a:r>
            <a:endParaRPr/>
          </a:p>
          <a:p>
            <a:pPr>
              <a:lnSpc>
                <a:spcPct val="100000"/>
              </a:lnSpc>
            </a:pPr>
            <a:endParaRPr/>
          </a:p>
          <a:p>
            <a:pPr algn="ctr">
              <a:lnSpc>
                <a:spcPct val="100000"/>
              </a:lnSpc>
            </a:pPr>
            <a:r>
              <a:rPr b="1" lang="uk-UA" sz="1400" strike="noStrike">
                <a:solidFill>
                  <a:srgbClr val="f16521"/>
                </a:solidFill>
                <a:latin typeface="Calibri"/>
              </a:rPr>
              <a:t>What happens when the leader is lost or a network partition occours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895320"/>
            <a:ext cx="7600680" cy="353520"/>
          </a:xfrm>
          <a:prstGeom prst="rect">
            <a:avLst/>
          </a:prstGeom>
          <a:noFill/>
          <a:ln>
            <a:noFill/>
          </a:ln>
        </p:spPr>
        <p:txBody>
          <a:bodyPr lIns="90000" rIns="90000" tIns="45000" bIns="45000"/>
          <a:p>
            <a:pPr>
              <a:lnSpc>
                <a:spcPct val="100000"/>
              </a:lnSpc>
            </a:pPr>
            <a:r>
              <a:rPr b="1" lang="uk-UA" strike="noStrike">
                <a:solidFill>
                  <a:srgbClr val="0c2939"/>
                </a:solidFill>
                <a:latin typeface="Calibri"/>
              </a:rPr>
              <a:t>When leadership is lost a new leader is to be elected</a:t>
            </a:r>
            <a:endParaRPr/>
          </a:p>
          <a:p>
            <a:pPr>
              <a:lnSpc>
                <a:spcPct val="100000"/>
              </a:lnSpc>
            </a:pPr>
            <a:endParaRPr/>
          </a:p>
        </p:txBody>
      </p:sp>
      <p:sp>
        <p:nvSpPr>
          <p:cNvPr id="142" name="TextShape 2"/>
          <p:cNvSpPr txBox="1"/>
          <p:nvPr/>
        </p:nvSpPr>
        <p:spPr>
          <a:xfrm>
            <a:off x="420120" y="317160"/>
            <a:ext cx="4343040" cy="32724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Leader recovery and fencing</a:t>
            </a:r>
            <a:endParaRPr/>
          </a:p>
        </p:txBody>
      </p:sp>
      <p:sp>
        <p:nvSpPr>
          <p:cNvPr id="143" name="TextShape 3"/>
          <p:cNvSpPr txBox="1"/>
          <p:nvPr/>
        </p:nvSpPr>
        <p:spPr>
          <a:xfrm>
            <a:off x="457200" y="1352520"/>
            <a:ext cx="8351640" cy="2895120"/>
          </a:xfrm>
          <a:prstGeom prst="rect">
            <a:avLst/>
          </a:prstGeom>
          <a:noFill/>
          <a:ln>
            <a:noFill/>
          </a:ln>
        </p:spPr>
        <p:txBody>
          <a:bodyPr lIns="90000" rIns="90000" tIns="45000" bIns="45000"/>
          <a:p>
            <a:pPr>
              <a:lnSpc>
                <a:spcPct val="100000"/>
              </a:lnSpc>
            </a:pPr>
            <a:r>
              <a:rPr lang="uk-UA" sz="2400" strike="noStrike">
                <a:solidFill>
                  <a:srgbClr val="0c2939"/>
                </a:solidFill>
                <a:latin typeface="Calibri"/>
              </a:rPr>
              <a:t>Issue:</a:t>
            </a:r>
            <a:endParaRPr/>
          </a:p>
          <a:p>
            <a:pPr lvl="1">
              <a:lnSpc>
                <a:spcPct val="100000"/>
              </a:lnSpc>
              <a:buFont typeface="Arial"/>
              <a:buChar char="•"/>
            </a:pPr>
            <a:r>
              <a:rPr lang="uk-UA" sz="2000" strike="noStrike">
                <a:solidFill>
                  <a:srgbClr val="0c2939"/>
                </a:solidFill>
                <a:latin typeface="Calibri"/>
              </a:rPr>
              <a:t>If the leader continues to act as a leader, and applies changes to its local copy of the Map then its view will diverge from the view of other replicas</a:t>
            </a:r>
            <a:endParaRPr/>
          </a:p>
          <a:p>
            <a:pPr lvl="1">
              <a:lnSpc>
                <a:spcPct val="100000"/>
              </a:lnSpc>
              <a:buFont typeface="Arial"/>
              <a:buChar char="•"/>
            </a:pPr>
            <a:r>
              <a:rPr lang="uk-UA" sz="2000" strike="noStrike">
                <a:solidFill>
                  <a:srgbClr val="0c2939"/>
                </a:solidFill>
                <a:latin typeface="Calibri"/>
              </a:rPr>
              <a:t>Usually leader election, for instance using ZookKeeper, is not enough to prevent this situation.</a:t>
            </a:r>
            <a:endParaRPr/>
          </a:p>
          <a:p>
            <a:pPr algn="ctr">
              <a:lnSpc>
                <a:spcPct val="100000"/>
              </a:lnSpc>
            </a:pPr>
            <a:r>
              <a:rPr b="1" lang="uk-UA" sz="2400" strike="noStrike">
                <a:solidFill>
                  <a:srgbClr val="f16521"/>
                </a:solidFill>
                <a:latin typeface="Calibri"/>
              </a:rPr>
              <a:t>Fencing is the solution</a:t>
            </a:r>
            <a:endParaRPr/>
          </a:p>
          <a:p>
            <a:pPr>
              <a:lnSpc>
                <a:spcPct val="100000"/>
              </a:lnSpc>
            </a:pPr>
            <a:r>
              <a:rPr lang="uk-UA" sz="1400" strike="noStrike">
                <a:solidFill>
                  <a:srgbClr val="0c2939"/>
                </a:solidFill>
                <a:latin typeface="Calibri"/>
              </a:rPr>
              <a:t>When a new leader is elected it first opens the log with the “fence” option: now the old leader is really kicked off and it is not able to write new entries, and so it will change its local Map</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420120" y="317160"/>
            <a:ext cx="4343040" cy="32724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BookKeeper architecture</a:t>
            </a:r>
            <a:endParaRPr/>
          </a:p>
        </p:txBody>
      </p:sp>
      <p:sp>
        <p:nvSpPr>
          <p:cNvPr id="145" name="TextShape 2"/>
          <p:cNvSpPr txBox="1"/>
          <p:nvPr/>
        </p:nvSpPr>
        <p:spPr>
          <a:xfrm>
            <a:off x="457200" y="1352520"/>
            <a:ext cx="8351640" cy="2895120"/>
          </a:xfrm>
          <a:prstGeom prst="rect">
            <a:avLst/>
          </a:prstGeom>
          <a:noFill/>
          <a:ln>
            <a:noFill/>
          </a:ln>
        </p:spPr>
        <p:txBody>
          <a:bodyPr lIns="90000" rIns="90000" tIns="45000" bIns="45000"/>
          <a:p>
            <a:pPr>
              <a:lnSpc>
                <a:spcPct val="100000"/>
              </a:lnSpc>
              <a:buFont typeface="Arial"/>
              <a:buChar char="•"/>
            </a:pPr>
            <a:r>
              <a:rPr lang="uk-UA" sz="2000" strike="noStrike">
                <a:solidFill>
                  <a:srgbClr val="0c2939"/>
                </a:solidFill>
                <a:latin typeface="Calibri"/>
              </a:rPr>
              <a:t>Thick client</a:t>
            </a:r>
            <a:endParaRPr/>
          </a:p>
          <a:p>
            <a:pPr>
              <a:lnSpc>
                <a:spcPct val="100000"/>
              </a:lnSpc>
              <a:buFont typeface="Arial"/>
              <a:buChar char="•"/>
            </a:pPr>
            <a:r>
              <a:rPr lang="uk-UA" sz="2000" strike="noStrike">
                <a:solidFill>
                  <a:srgbClr val="0c2939"/>
                </a:solidFill>
                <a:latin typeface="Calibri"/>
              </a:rPr>
              <a:t>Servers (Bookie) only store data</a:t>
            </a:r>
            <a:endParaRPr/>
          </a:p>
          <a:p>
            <a:pPr>
              <a:lnSpc>
                <a:spcPct val="100000"/>
              </a:lnSpc>
              <a:buFont typeface="Arial"/>
              <a:buChar char="•"/>
            </a:pPr>
            <a:r>
              <a:rPr lang="uk-UA" sz="2000" strike="noStrike">
                <a:solidFill>
                  <a:srgbClr val="0c2939"/>
                </a:solidFill>
                <a:latin typeface="Calibri"/>
              </a:rPr>
              <a:t>ZooKeeper used for Bookie discovery, coordination and metadata management</a:t>
            </a:r>
            <a:endParaRPr/>
          </a:p>
          <a:p>
            <a:pPr>
              <a:lnSpc>
                <a:spcPct val="100000"/>
              </a:lnSpc>
            </a:pPr>
            <a:endParaRPr/>
          </a:p>
          <a:p>
            <a:pPr>
              <a:lnSpc>
                <a:spcPct val="100000"/>
              </a:lnSpc>
            </a:pPr>
            <a:r>
              <a:rPr lang="uk-UA" sz="2000" strike="noStrike">
                <a:solidFill>
                  <a:srgbClr val="0c2939"/>
                </a:solidFill>
                <a:latin typeface="Calibri"/>
              </a:rPr>
              <a:t>Operations are driven directly by the client, which coordinates reads and writes.</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420120" y="317160"/>
            <a:ext cx="4343040" cy="327240"/>
          </a:xfrm>
          <a:prstGeom prst="rect">
            <a:avLst/>
          </a:prstGeom>
          <a:noFill/>
          <a:ln>
            <a:noFill/>
          </a:ln>
        </p:spPr>
        <p:txBody>
          <a:bodyPr lIns="90000" rIns="90000" tIns="45000" bIns="45000"/>
          <a:p>
            <a:pPr>
              <a:lnSpc>
                <a:spcPts val="550"/>
              </a:lnSpc>
            </a:pPr>
            <a:r>
              <a:rPr b="1" lang="uk-UA" sz="2400" strike="noStrike">
                <a:solidFill>
                  <a:srgbClr val="0c2939"/>
                </a:solidFill>
                <a:latin typeface="Calibri"/>
                <a:ea typeface="Roboto Condensed"/>
              </a:rPr>
              <a:t>Writing to a Ledger</a:t>
            </a:r>
            <a:endParaRPr/>
          </a:p>
        </p:txBody>
      </p:sp>
      <p:sp>
        <p:nvSpPr>
          <p:cNvPr id="147" name="TextShape 2"/>
          <p:cNvSpPr txBox="1"/>
          <p:nvPr/>
        </p:nvSpPr>
        <p:spPr>
          <a:xfrm>
            <a:off x="457200" y="1352520"/>
            <a:ext cx="8351640" cy="2895120"/>
          </a:xfrm>
          <a:prstGeom prst="rect">
            <a:avLst/>
          </a:prstGeom>
          <a:noFill/>
          <a:ln>
            <a:noFill/>
          </a:ln>
        </p:spPr>
        <p:txBody>
          <a:bodyPr lIns="90000" rIns="90000" tIns="45000" bIns="45000"/>
          <a:p>
            <a:pPr>
              <a:lnSpc>
                <a:spcPct val="100000"/>
              </a:lnSpc>
              <a:buFont typeface="Arial"/>
              <a:buChar char="•"/>
            </a:pPr>
            <a:r>
              <a:rPr lang="uk-UA" strike="noStrike">
                <a:solidFill>
                  <a:srgbClr val="0c2939"/>
                </a:solidFill>
                <a:latin typeface="Calibri"/>
              </a:rPr>
              <a:t>Writes are driven by the writer of the ledger:</a:t>
            </a:r>
            <a:endParaRPr/>
          </a:p>
          <a:p>
            <a:pPr lvl="1">
              <a:lnSpc>
                <a:spcPct val="100000"/>
              </a:lnSpc>
              <a:buFont typeface="Arial"/>
              <a:buChar char="•"/>
            </a:pPr>
            <a:r>
              <a:rPr lang="uk-UA" sz="1600" strike="noStrike">
                <a:solidFill>
                  <a:srgbClr val="0c2939"/>
                </a:solidFill>
                <a:latin typeface="Calibri"/>
              </a:rPr>
              <a:t>Creates Ledger metadata</a:t>
            </a:r>
            <a:endParaRPr/>
          </a:p>
          <a:p>
            <a:pPr lvl="1">
              <a:lnSpc>
                <a:spcPct val="100000"/>
              </a:lnSpc>
              <a:buFont typeface="Arial"/>
              <a:buChar char="•"/>
            </a:pPr>
            <a:r>
              <a:rPr lang="uk-UA" sz="1600" strike="noStrike">
                <a:solidFill>
                  <a:srgbClr val="0c2939"/>
                </a:solidFill>
                <a:latin typeface="Calibri"/>
              </a:rPr>
              <a:t>Discovers and chooses Bookies (customizablwith e EnsemblePlacementPolicy)</a:t>
            </a:r>
            <a:endParaRPr/>
          </a:p>
          <a:p>
            <a:pPr lvl="1">
              <a:lnSpc>
                <a:spcPct val="100000"/>
              </a:lnSpc>
              <a:buFont typeface="Arial"/>
              <a:buChar char="•"/>
            </a:pPr>
            <a:r>
              <a:rPr lang="uk-UA" sz="1600" strike="noStrike">
                <a:solidFill>
                  <a:srgbClr val="0c2939"/>
                </a:solidFill>
                <a:latin typeface="Calibri"/>
              </a:rPr>
              <a:t>Writes data directly to Bookies</a:t>
            </a:r>
            <a:endParaRPr/>
          </a:p>
          <a:p>
            <a:pPr lvl="1">
              <a:lnSpc>
                <a:spcPct val="100000"/>
              </a:lnSpc>
              <a:buFont typeface="Arial"/>
              <a:buChar char="•"/>
            </a:pPr>
            <a:r>
              <a:rPr lang="uk-UA" sz="1600" strike="noStrike">
                <a:solidFill>
                  <a:srgbClr val="0c2939"/>
                </a:solidFill>
                <a:latin typeface="Calibri"/>
              </a:rPr>
              <a:t>Waits for ACKs</a:t>
            </a:r>
            <a:endParaRPr/>
          </a:p>
          <a:p>
            <a:pPr lvl="1">
              <a:lnSpc>
                <a:spcPct val="100000"/>
              </a:lnSpc>
              <a:buFont typeface="Arial"/>
              <a:buChar char="•"/>
            </a:pPr>
            <a:r>
              <a:rPr lang="uk-UA" sz="1600" strike="noStrike">
                <a:solidFill>
                  <a:srgbClr val="0c2939"/>
                </a:solidFill>
                <a:latin typeface="Calibri"/>
              </a:rPr>
              <a:t>Configurable durability/consistency (write quorum/ack quorum/ensablesize parameters)</a:t>
            </a:r>
            <a:endParaRPr/>
          </a:p>
          <a:p>
            <a:pPr lvl="1">
              <a:lnSpc>
                <a:spcPct val="100000"/>
              </a:lnSpc>
              <a:buFont typeface="Arial"/>
              <a:buChar char="•"/>
            </a:pPr>
            <a:r>
              <a:rPr lang="uk-UA" sz="1600" strike="noStrike">
                <a:solidFill>
                  <a:srgbClr val="0c2939"/>
                </a:solidFill>
                <a:latin typeface="Calibri"/>
              </a:rPr>
              <a:t>Last-Add-Confirmed (LAC) protocol</a:t>
            </a:r>
            <a:endParaRPr/>
          </a:p>
          <a:p>
            <a:pPr>
              <a:lnSpc>
                <a:spcPct val="100000"/>
              </a:lnSpc>
              <a:buFont typeface="Arial"/>
              <a:buChar char="•"/>
            </a:pPr>
            <a:r>
              <a:rPr lang="uk-UA" strike="noStrike">
                <a:solidFill>
                  <a:srgbClr val="0c2939"/>
                </a:solidFill>
                <a:latin typeface="Calibri"/>
              </a:rPr>
              <a:t>Interesting properties:</a:t>
            </a:r>
            <a:endParaRPr/>
          </a:p>
          <a:p>
            <a:pPr lvl="1">
              <a:lnSpc>
                <a:spcPct val="100000"/>
              </a:lnSpc>
              <a:buFont typeface="Arial"/>
              <a:buChar char="•"/>
            </a:pPr>
            <a:r>
              <a:rPr lang="uk-UA" sz="1600" strike="noStrike">
                <a:solidFill>
                  <a:srgbClr val="0c2939"/>
                </a:solidFill>
                <a:latin typeface="Calibri"/>
              </a:rPr>
              <a:t>No single point of failure</a:t>
            </a:r>
            <a:endParaRPr/>
          </a:p>
          <a:p>
            <a:pPr lvl="1">
              <a:lnSpc>
                <a:spcPct val="100000"/>
              </a:lnSpc>
              <a:buFont typeface="Arial"/>
              <a:buChar char="•"/>
            </a:pPr>
            <a:r>
              <a:rPr lang="uk-UA" sz="1600" strike="noStrike">
                <a:solidFill>
                  <a:srgbClr val="0c2939"/>
                </a:solidFill>
                <a:latin typeface="Calibri"/>
              </a:rPr>
              <a:t>No shared device</a:t>
            </a:r>
            <a:endParaRPr/>
          </a:p>
          <a:p>
            <a:pPr lvl="1">
              <a:lnSpc>
                <a:spcPct val="100000"/>
              </a:lnSpc>
              <a:buFont typeface="Arial"/>
              <a:buChar char="•"/>
            </a:pPr>
            <a:r>
              <a:rPr lang="uk-UA" sz="1600" strike="noStrike">
                <a:solidFill>
                  <a:srgbClr val="0c2939"/>
                </a:solidFill>
                <a:latin typeface="Calibri"/>
              </a:rPr>
              <a:t>Scalability (unique bottleneck can be ZooKeeper)</a:t>
            </a:r>
            <a:endParaRPr/>
          </a:p>
          <a:p>
            <a:pPr lvl="1">
              <a:lnSpc>
                <a:spcPct val="100000"/>
              </a:lnSpc>
              <a:buFont typeface="Arial"/>
              <a:buChar char="•"/>
            </a:pPr>
            <a:r>
              <a:rPr lang="uk-UA" sz="1600" strike="noStrike">
                <a:solidFill>
                  <a:srgbClr val="0c2939"/>
                </a:solidFill>
                <a:latin typeface="Calibri"/>
              </a:rPr>
              <a:t>Asynchronous API for every operation (open/read/write/delete/close)</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163</TotalTime>
  <Application>LibreOffice/4.4.7.2$Linux_X86_64 LibreOffice_project/40$Build-2</Application>
  <Paragraphs>152</Paragraphs>
  <Company>diakov.net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2015-01-20T11:47:48Z</dcterms:created>
  <dc:creator>Палотенце</dc:creator>
  <dc:language>it-IT</dc:language>
  <cp:lastPrinted>2016-08-29T13:03:48Z</cp:lastPrinted>
  <dcterms:modified xsi:type="dcterms:W3CDTF">2016-09-06T12:33:02Z</dcterms:modified>
  <cp:revision>1299</cp:revision>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diakov.net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Presentazione su schermo (16:9)</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ies>
</file>