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  <p:sldMasterId id="2147483918" r:id="rId2"/>
    <p:sldMasterId id="2147483897" r:id="rId3"/>
  </p:sldMasterIdLst>
  <p:notesMasterIdLst>
    <p:notesMasterId r:id="rId23"/>
  </p:notesMasterIdLst>
  <p:handoutMasterIdLst>
    <p:handoutMasterId r:id="rId24"/>
  </p:handoutMasterIdLst>
  <p:sldIdLst>
    <p:sldId id="258" r:id="rId4"/>
    <p:sldId id="262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9" r:id="rId15"/>
    <p:sldId id="286" r:id="rId16"/>
    <p:sldId id="290" r:id="rId17"/>
    <p:sldId id="287" r:id="rId18"/>
    <p:sldId id="288" r:id="rId19"/>
    <p:sldId id="291" r:id="rId20"/>
    <p:sldId id="293" r:id="rId21"/>
    <p:sldId id="276" r:id="rId22"/>
  </p:sldIdLst>
  <p:sldSz cx="9144000" cy="5143500" type="screen16x9"/>
  <p:notesSz cx="6797675" cy="9926638"/>
  <p:defaultTextStyle>
    <a:defPPr>
      <a:defRPr lang="uk-UA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521"/>
    <a:srgbClr val="77787B"/>
    <a:srgbClr val="0D2A3A"/>
    <a:srgbClr val="0C2939"/>
    <a:srgbClr val="0C2938"/>
    <a:srgbClr val="909193"/>
    <a:srgbClr val="AAAAAC"/>
    <a:srgbClr val="102939"/>
    <a:srgbClr val="EB6323"/>
    <a:srgbClr val="649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3973" autoAdjust="0"/>
  </p:normalViewPr>
  <p:slideViewPr>
    <p:cSldViewPr>
      <p:cViewPr varScale="1">
        <p:scale>
          <a:sx n="88" d="100"/>
          <a:sy n="88" d="100"/>
        </p:scale>
        <p:origin x="948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3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F5F95-6AFB-4DD5-9965-0C55D2DA4441}" type="datetimeFigureOut">
              <a:rPr lang="it-IT" smtClean="0"/>
              <a:t>06/09/2016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96679-8EFF-47B8-AE46-ACAC2C9557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35852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7185-10FB-4A57-B3F0-45136A811A24}" type="datetimeFigureOut">
              <a:rPr lang="uk-UA" smtClean="0"/>
              <a:t>06.09.2016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C3A12-1E0F-412B-B376-8089A55D946C}" type="slidenum">
              <a:rPr lang="uk-UA" smtClean="0"/>
              <a:t>‹N›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721690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png"/><Relationship Id="rId18" Type="http://schemas.openxmlformats.org/officeDocument/2006/relationships/image" Target="../media/image25.jpeg"/><Relationship Id="rId26" Type="http://schemas.openxmlformats.org/officeDocument/2006/relationships/image" Target="../media/image33.png"/><Relationship Id="rId3" Type="http://schemas.openxmlformats.org/officeDocument/2006/relationships/image" Target="../media/image10.jpeg"/><Relationship Id="rId21" Type="http://schemas.openxmlformats.org/officeDocument/2006/relationships/image" Target="../media/image28.pn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17" Type="http://schemas.openxmlformats.org/officeDocument/2006/relationships/image" Target="../media/image24.jpeg"/><Relationship Id="rId25" Type="http://schemas.openxmlformats.org/officeDocument/2006/relationships/image" Target="../media/image32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24" Type="http://schemas.openxmlformats.org/officeDocument/2006/relationships/image" Target="../media/image31.jpeg"/><Relationship Id="rId32" Type="http://schemas.openxmlformats.org/officeDocument/2006/relationships/image" Target="../media/image4.png"/><Relationship Id="rId5" Type="http://schemas.openxmlformats.org/officeDocument/2006/relationships/image" Target="../media/image12.png"/><Relationship Id="rId15" Type="http://schemas.openxmlformats.org/officeDocument/2006/relationships/image" Target="../media/image22.jpeg"/><Relationship Id="rId23" Type="http://schemas.openxmlformats.org/officeDocument/2006/relationships/image" Target="../media/image30.gif"/><Relationship Id="rId28" Type="http://schemas.openxmlformats.org/officeDocument/2006/relationships/image" Target="../media/image35.jpg"/><Relationship Id="rId10" Type="http://schemas.openxmlformats.org/officeDocument/2006/relationships/image" Target="../media/image17.jpe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jpeg"/><Relationship Id="rId30" Type="http://schemas.openxmlformats.org/officeDocument/2006/relationships/image" Target="../media/image37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png"/><Relationship Id="rId18" Type="http://schemas.openxmlformats.org/officeDocument/2006/relationships/image" Target="../media/image25.jpeg"/><Relationship Id="rId26" Type="http://schemas.openxmlformats.org/officeDocument/2006/relationships/image" Target="../media/image33.png"/><Relationship Id="rId3" Type="http://schemas.openxmlformats.org/officeDocument/2006/relationships/image" Target="../media/image10.jpeg"/><Relationship Id="rId21" Type="http://schemas.openxmlformats.org/officeDocument/2006/relationships/image" Target="../media/image28.pn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17" Type="http://schemas.openxmlformats.org/officeDocument/2006/relationships/image" Target="../media/image24.jpeg"/><Relationship Id="rId25" Type="http://schemas.openxmlformats.org/officeDocument/2006/relationships/image" Target="../media/image32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24" Type="http://schemas.openxmlformats.org/officeDocument/2006/relationships/image" Target="../media/image31.jpeg"/><Relationship Id="rId32" Type="http://schemas.openxmlformats.org/officeDocument/2006/relationships/image" Target="../media/image41.png"/><Relationship Id="rId5" Type="http://schemas.openxmlformats.org/officeDocument/2006/relationships/image" Target="../media/image12.png"/><Relationship Id="rId15" Type="http://schemas.openxmlformats.org/officeDocument/2006/relationships/image" Target="../media/image22.jpeg"/><Relationship Id="rId23" Type="http://schemas.openxmlformats.org/officeDocument/2006/relationships/image" Target="../media/image30.gif"/><Relationship Id="rId28" Type="http://schemas.openxmlformats.org/officeDocument/2006/relationships/image" Target="../media/image35.jpg"/><Relationship Id="rId10" Type="http://schemas.openxmlformats.org/officeDocument/2006/relationships/image" Target="../media/image17.jpe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jpeg"/><Relationship Id="rId30" Type="http://schemas.openxmlformats.org/officeDocument/2006/relationships/image" Target="../media/image37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 diago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3" name="Rettangolo 2"/>
          <p:cNvSpPr/>
          <p:nvPr userDrawn="1"/>
        </p:nvSpPr>
        <p:spPr>
          <a:xfrm>
            <a:off x="0" y="0"/>
            <a:ext cx="9067800" cy="51435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75"/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1721"/>
            <a:ext cx="3988290" cy="1000059"/>
          </a:xfrm>
          <a:prstGeom prst="rect">
            <a:avLst/>
          </a:prstGeom>
        </p:spPr>
      </p:pic>
      <p:sp>
        <p:nvSpPr>
          <p:cNvPr id="16" name="Rettangolo 7"/>
          <p:cNvSpPr/>
          <p:nvPr userDrawn="1"/>
        </p:nvSpPr>
        <p:spPr>
          <a:xfrm flipH="1" flipV="1">
            <a:off x="5883729" y="-73280"/>
            <a:ext cx="3352800" cy="52900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386320"/>
              <a:gd name="f7" fmla="val 5143500"/>
              <a:gd name="f8" fmla="val 6248400"/>
              <a:gd name="f9" fmla="+- 0 0 -90"/>
              <a:gd name="f10" fmla="*/ f3 1 7386320"/>
              <a:gd name="f11" fmla="*/ f4 1 5143500"/>
              <a:gd name="f12" fmla="+- f7 0 f5"/>
              <a:gd name="f13" fmla="+- f6 0 f5"/>
              <a:gd name="f14" fmla="*/ f9 f0 1"/>
              <a:gd name="f15" fmla="*/ f13 1 7386320"/>
              <a:gd name="f16" fmla="*/ f12 1 5143500"/>
              <a:gd name="f17" fmla="*/ 0 f12 1"/>
              <a:gd name="f18" fmla="*/ 5143500 f12 1"/>
              <a:gd name="f19" fmla="*/ 0 f13 1"/>
              <a:gd name="f20" fmla="*/ 7386320 f13 1"/>
              <a:gd name="f21" fmla="*/ 6248400 f13 1"/>
              <a:gd name="f22" fmla="*/ f14 1 f2"/>
              <a:gd name="f23" fmla="*/ f17 1 5143500"/>
              <a:gd name="f24" fmla="*/ f18 1 5143500"/>
              <a:gd name="f25" fmla="*/ f19 1 7386320"/>
              <a:gd name="f26" fmla="*/ f20 1 7386320"/>
              <a:gd name="f27" fmla="*/ f21 1 7386320"/>
              <a:gd name="f28" fmla="*/ f5 1 f15"/>
              <a:gd name="f29" fmla="*/ f6 1 f15"/>
              <a:gd name="f30" fmla="*/ f5 1 f16"/>
              <a:gd name="f31" fmla="*/ f7 1 f16"/>
              <a:gd name="f32" fmla="+- f22 0 f1"/>
              <a:gd name="f33" fmla="*/ f25 1 f15"/>
              <a:gd name="f34" fmla="*/ f23 1 f16"/>
              <a:gd name="f35" fmla="*/ f26 1 f15"/>
              <a:gd name="f36" fmla="*/ f27 1 f15"/>
              <a:gd name="f37" fmla="*/ f24 1 f16"/>
              <a:gd name="f38" fmla="*/ f28 f10 1"/>
              <a:gd name="f39" fmla="*/ f29 f10 1"/>
              <a:gd name="f40" fmla="*/ f31 f11 1"/>
              <a:gd name="f41" fmla="*/ f30 f11 1"/>
              <a:gd name="f42" fmla="*/ f33 f10 1"/>
              <a:gd name="f43" fmla="*/ f34 f11 1"/>
              <a:gd name="f44" fmla="*/ f35 f10 1"/>
              <a:gd name="f45" fmla="*/ f36 f10 1"/>
              <a:gd name="f46" fmla="*/ f37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2" y="f43"/>
              </a:cxn>
              <a:cxn ang="f32">
                <a:pos x="f44" y="f43"/>
              </a:cxn>
              <a:cxn ang="f32">
                <a:pos x="f45" y="f46"/>
              </a:cxn>
              <a:cxn ang="f32">
                <a:pos x="f42" y="f46"/>
              </a:cxn>
              <a:cxn ang="f32">
                <a:pos x="f42" y="f43"/>
              </a:cxn>
            </a:cxnLst>
            <a:rect l="f38" t="f41" r="f39" b="f40"/>
            <a:pathLst>
              <a:path w="7386320" h="5143500">
                <a:moveTo>
                  <a:pt x="f5" y="f5"/>
                </a:moveTo>
                <a:lnTo>
                  <a:pt x="f6" y="f5"/>
                </a:lnTo>
                <a:lnTo>
                  <a:pt x="f8" y="f7"/>
                </a:lnTo>
                <a:lnTo>
                  <a:pt x="f5" y="f7"/>
                </a:lnTo>
                <a:lnTo>
                  <a:pt x="f5" y="f5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45720" tIns="22860" rIns="45720" bIns="22860" anchor="ctr" anchorCtr="1" compatLnSpc="1">
            <a:noAutofit/>
          </a:bodyPr>
          <a:lstStyle/>
          <a:p>
            <a:pPr marL="0" marR="0" lvl="0" indent="0" algn="ctr" defTabSz="3429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675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6419850" y="4210050"/>
            <a:ext cx="2280557" cy="8001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dirty="0" smtClean="0"/>
              <a:t>Nome cliente/progetto/sales</a:t>
            </a:r>
            <a:endParaRPr lang="it-IT" dirty="0"/>
          </a:p>
        </p:txBody>
      </p:sp>
      <p:sp>
        <p:nvSpPr>
          <p:cNvPr id="21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6477000" y="733370"/>
            <a:ext cx="2280557" cy="8001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Inserisci il logo cliente</a:t>
            </a:r>
            <a:endParaRPr lang="it-IT" dirty="0"/>
          </a:p>
        </p:txBody>
      </p:sp>
      <p:grpSp>
        <p:nvGrpSpPr>
          <p:cNvPr id="32" name="Group 3"/>
          <p:cNvGrpSpPr/>
          <p:nvPr userDrawn="1"/>
        </p:nvGrpSpPr>
        <p:grpSpPr>
          <a:xfrm>
            <a:off x="6591300" y="2159434"/>
            <a:ext cx="342900" cy="342900"/>
            <a:chOff x="6324600" y="4114799"/>
            <a:chExt cx="685800" cy="685800"/>
          </a:xfrm>
        </p:grpSpPr>
        <p:cxnSp>
          <p:nvCxnSpPr>
            <p:cNvPr id="33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19050" cap="sq">
              <a:solidFill>
                <a:srgbClr val="F16521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rgbClr val="F16521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"/>
          <p:cNvGrpSpPr/>
          <p:nvPr userDrawn="1"/>
        </p:nvGrpSpPr>
        <p:grpSpPr>
          <a:xfrm rot="10800000">
            <a:off x="8528957" y="2990850"/>
            <a:ext cx="342900" cy="342900"/>
            <a:chOff x="6324600" y="4114799"/>
            <a:chExt cx="685800" cy="685800"/>
          </a:xfrm>
        </p:grpSpPr>
        <p:cxnSp>
          <p:nvCxnSpPr>
            <p:cNvPr id="36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19050" cap="sq">
              <a:solidFill>
                <a:srgbClr val="0C2938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rgbClr val="0C2938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egnaposto testo 4"/>
          <p:cNvSpPr>
            <a:spLocks noGrp="1"/>
          </p:cNvSpPr>
          <p:nvPr>
            <p:ph type="body" sz="quarter" idx="12" hasCustomPrompt="1"/>
          </p:nvPr>
        </p:nvSpPr>
        <p:spPr>
          <a:xfrm>
            <a:off x="6634162" y="2159000"/>
            <a:ext cx="2281238" cy="1174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D2A3A"/>
                </a:solidFill>
              </a:defRPr>
            </a:lvl1pPr>
          </a:lstStyle>
          <a:p>
            <a:pPr lvl="0"/>
            <a:r>
              <a:rPr lang="it-IT" dirty="0" smtClean="0"/>
              <a:t>Inserisci il titolo</a:t>
            </a:r>
          </a:p>
          <a:p>
            <a:pPr lvl="0"/>
            <a:r>
              <a:rPr lang="it-IT" dirty="0" smtClean="0"/>
              <a:t>della tua</a:t>
            </a:r>
          </a:p>
          <a:p>
            <a:pPr lvl="0"/>
            <a:r>
              <a:rPr lang="it-IT" dirty="0" smtClean="0"/>
              <a:t>presentazione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392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200150"/>
            <a:ext cx="3695700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C2939"/>
                </a:solidFill>
                <a:latin typeface="+mn-lt"/>
              </a:defRPr>
            </a:lvl1pPr>
          </a:lstStyle>
          <a:p>
            <a:pPr lvl="0"/>
            <a:r>
              <a:rPr lang="it-IT" dirty="0" smtClean="0"/>
              <a:t>Titolo sezione</a:t>
            </a:r>
            <a:endParaRPr lang="it-IT" dirty="0"/>
          </a:p>
        </p:txBody>
      </p:sp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sp>
        <p:nvSpPr>
          <p:cNvPr id="22" name="CasellaDiTesto 21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  <p:cxnSp>
        <p:nvCxnSpPr>
          <p:cNvPr id="14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testo 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592263"/>
            <a:ext cx="3695700" cy="2503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C2939"/>
                </a:solidFill>
                <a:latin typeface="+mn-lt"/>
              </a:defRPr>
            </a:lvl1pPr>
          </a:lstStyle>
          <a:p>
            <a:pPr lvl="0"/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pharetra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et orci.</a:t>
            </a:r>
          </a:p>
        </p:txBody>
      </p:sp>
      <p:sp>
        <p:nvSpPr>
          <p:cNvPr id="15" name="Segnaposto testo 7"/>
          <p:cNvSpPr>
            <a:spLocks noGrp="1"/>
          </p:cNvSpPr>
          <p:nvPr>
            <p:ph type="body" sz="quarter" idx="18" hasCustomPrompt="1"/>
          </p:nvPr>
        </p:nvSpPr>
        <p:spPr>
          <a:xfrm>
            <a:off x="4724400" y="1200150"/>
            <a:ext cx="3695700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kern="1200" noProof="0" dirty="0" err="1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sz="1800" dirty="0" smtClean="0">
                <a:latin typeface="+mn-lt"/>
              </a:rPr>
              <a:t>Titolo sezione</a:t>
            </a:r>
            <a:endParaRPr lang="it-IT" dirty="0"/>
          </a:p>
        </p:txBody>
      </p:sp>
      <p:sp>
        <p:nvSpPr>
          <p:cNvPr id="17" name="Segnaposto testo 2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1592263"/>
            <a:ext cx="3695700" cy="2503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pharetra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et orci.</a:t>
            </a:r>
          </a:p>
          <a:p>
            <a:pPr lvl="0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26189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sp>
        <p:nvSpPr>
          <p:cNvPr id="17" name="Segnaposto immagine 11"/>
          <p:cNvSpPr>
            <a:spLocks noGrp="1"/>
          </p:cNvSpPr>
          <p:nvPr>
            <p:ph type="pic" sz="quarter" idx="17"/>
          </p:nvPr>
        </p:nvSpPr>
        <p:spPr>
          <a:xfrm>
            <a:off x="4838700" y="1200150"/>
            <a:ext cx="3695700" cy="2868613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cxnSp>
        <p:nvCxnSpPr>
          <p:cNvPr id="13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200150"/>
            <a:ext cx="3695700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8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dirty="0" smtClean="0"/>
              <a:t>Titolo sezione</a:t>
            </a:r>
          </a:p>
          <a:p>
            <a:pPr lvl="0"/>
            <a:endParaRPr lang="it-IT" dirty="0"/>
          </a:p>
        </p:txBody>
      </p:sp>
      <p:sp>
        <p:nvSpPr>
          <p:cNvPr id="18" name="Segnaposto testo 2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592263"/>
            <a:ext cx="3695700" cy="250348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it-IT" sz="1400" kern="1200" dirty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pharetra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et orci.</a:t>
            </a:r>
          </a:p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it-IT" dirty="0"/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82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sp>
        <p:nvSpPr>
          <p:cNvPr id="18" name="Segnaposto immagine 5"/>
          <p:cNvSpPr>
            <a:spLocks noGrp="1"/>
          </p:cNvSpPr>
          <p:nvPr>
            <p:ph type="pic" sz="quarter" idx="17"/>
          </p:nvPr>
        </p:nvSpPr>
        <p:spPr>
          <a:xfrm>
            <a:off x="457200" y="1200150"/>
            <a:ext cx="3695700" cy="2868613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cxnSp>
        <p:nvCxnSpPr>
          <p:cNvPr id="14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4648200" y="1200150"/>
            <a:ext cx="3695700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kern="1200" noProof="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smtClean="0">
                <a:latin typeface="+mn-lt"/>
              </a:rPr>
              <a:t>Titolo sezione</a:t>
            </a:r>
            <a:endParaRPr lang="it-IT" dirty="0"/>
          </a:p>
        </p:txBody>
      </p:sp>
      <p:sp>
        <p:nvSpPr>
          <p:cNvPr id="15" name="Segnaposto testo 2"/>
          <p:cNvSpPr>
            <a:spLocks noGrp="1"/>
          </p:cNvSpPr>
          <p:nvPr>
            <p:ph type="body" sz="quarter" idx="18" hasCustomPrompt="1"/>
          </p:nvPr>
        </p:nvSpPr>
        <p:spPr>
          <a:xfrm>
            <a:off x="4648200" y="1592264"/>
            <a:ext cx="3695700" cy="2476500"/>
          </a:xfrm>
          <a:prstGeom prst="rect">
            <a:avLst/>
          </a:prstGeom>
        </p:spPr>
        <p:txBody>
          <a:bodyPr/>
          <a:lstStyle>
            <a:lvl1pPr marL="0" indent="0" rtl="0">
              <a:buNone/>
              <a:defRPr lang="it-IT" sz="1400" kern="1200" dirty="0" err="1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pharetra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et orci.</a:t>
            </a:r>
          </a:p>
          <a:p>
            <a:pPr lvl="0"/>
            <a:endParaRPr lang="it-IT" dirty="0"/>
          </a:p>
        </p:txBody>
      </p:sp>
      <p:sp>
        <p:nvSpPr>
          <p:cNvPr id="13" name="CasellaDiTesto 12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69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sp>
        <p:nvSpPr>
          <p:cNvPr id="17" name="Segnaposto immagine 11"/>
          <p:cNvSpPr>
            <a:spLocks noGrp="1"/>
          </p:cNvSpPr>
          <p:nvPr>
            <p:ph type="pic" sz="quarter" idx="17"/>
          </p:nvPr>
        </p:nvSpPr>
        <p:spPr>
          <a:xfrm>
            <a:off x="3276600" y="1200150"/>
            <a:ext cx="5257800" cy="2868613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cxnSp>
        <p:nvCxnSpPr>
          <p:cNvPr id="13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420044" y="1193800"/>
            <a:ext cx="2691455" cy="3540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0C2939"/>
                </a:solidFill>
                <a:latin typeface="+mn-lt"/>
              </a:defRPr>
            </a:lvl1pPr>
          </a:lstStyle>
          <a:p>
            <a:pPr lvl="0"/>
            <a:r>
              <a:rPr lang="it-IT" sz="1800" dirty="0" smtClean="0">
                <a:latin typeface="+mn-lt"/>
              </a:rPr>
              <a:t>Titolo sezione</a:t>
            </a:r>
            <a:endParaRPr lang="it-IT" dirty="0"/>
          </a:p>
        </p:txBody>
      </p:sp>
      <p:sp>
        <p:nvSpPr>
          <p:cNvPr id="18" name="Segnaposto testo 2"/>
          <p:cNvSpPr>
            <a:spLocks noGrp="1"/>
          </p:cNvSpPr>
          <p:nvPr>
            <p:ph type="body" sz="quarter" idx="18" hasCustomPrompt="1"/>
          </p:nvPr>
        </p:nvSpPr>
        <p:spPr>
          <a:xfrm>
            <a:off x="420044" y="1592270"/>
            <a:ext cx="2691456" cy="2476493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0C293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endParaRPr lang="it-IT" dirty="0"/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6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sp>
        <p:nvSpPr>
          <p:cNvPr id="18" name="Segnaposto immagine 11"/>
          <p:cNvSpPr>
            <a:spLocks noGrp="1"/>
          </p:cNvSpPr>
          <p:nvPr>
            <p:ph type="pic" sz="quarter" idx="17"/>
          </p:nvPr>
        </p:nvSpPr>
        <p:spPr>
          <a:xfrm>
            <a:off x="445443" y="1193800"/>
            <a:ext cx="5257800" cy="2868613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cxnSp>
        <p:nvCxnSpPr>
          <p:cNvPr id="14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5867400" y="1193800"/>
            <a:ext cx="2691455" cy="3540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0C2939"/>
                </a:solidFill>
                <a:latin typeface="+mn-lt"/>
              </a:defRPr>
            </a:lvl1pPr>
          </a:lstStyle>
          <a:p>
            <a:pPr lvl="0"/>
            <a:r>
              <a:rPr lang="it-IT" sz="1800" dirty="0" smtClean="0"/>
              <a:t>Titolo sezione</a:t>
            </a:r>
            <a:endParaRPr lang="it-IT" dirty="0"/>
          </a:p>
        </p:txBody>
      </p:sp>
      <p:sp>
        <p:nvSpPr>
          <p:cNvPr id="15" name="Segnaposto testo 2"/>
          <p:cNvSpPr>
            <a:spLocks noGrp="1"/>
          </p:cNvSpPr>
          <p:nvPr>
            <p:ph type="body" sz="quarter" idx="18" hasCustomPrompt="1"/>
          </p:nvPr>
        </p:nvSpPr>
        <p:spPr>
          <a:xfrm>
            <a:off x="5867400" y="1592270"/>
            <a:ext cx="2691456" cy="2476493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it-IT" sz="1400" kern="1200">
                <a:solidFill>
                  <a:srgbClr val="0C2939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it-IT" dirty="0" smtClean="0"/>
          </a:p>
          <a:p>
            <a:pPr lvl="0"/>
            <a:endParaRPr lang="it-IT" dirty="0"/>
          </a:p>
        </p:txBody>
      </p:sp>
      <p:sp>
        <p:nvSpPr>
          <p:cNvPr id="13" name="CasellaDiTesto 12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28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cxnSp>
        <p:nvCxnSpPr>
          <p:cNvPr id="13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egnaposto testo 2"/>
          <p:cNvSpPr>
            <a:spLocks noGrp="1"/>
          </p:cNvSpPr>
          <p:nvPr>
            <p:ph type="body" sz="quarter" idx="19" hasCustomPrompt="1"/>
          </p:nvPr>
        </p:nvSpPr>
        <p:spPr>
          <a:xfrm>
            <a:off x="420044" y="1592270"/>
            <a:ext cx="2691456" cy="2476493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0C2939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</a:p>
          <a:p>
            <a:pPr lvl="0"/>
            <a:endParaRPr lang="it-IT" dirty="0"/>
          </a:p>
        </p:txBody>
      </p:sp>
      <p:sp>
        <p:nvSpPr>
          <p:cNvPr id="24" name="Segnaposto testo 7"/>
          <p:cNvSpPr>
            <a:spLocks noGrp="1"/>
          </p:cNvSpPr>
          <p:nvPr>
            <p:ph type="body" sz="quarter" idx="20" hasCustomPrompt="1"/>
          </p:nvPr>
        </p:nvSpPr>
        <p:spPr>
          <a:xfrm>
            <a:off x="3181821" y="1193800"/>
            <a:ext cx="2691455" cy="3540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sz="1800" dirty="0" smtClean="0"/>
              <a:t>Titolo sezione</a:t>
            </a:r>
            <a:endParaRPr lang="it-IT" dirty="0"/>
          </a:p>
        </p:txBody>
      </p:sp>
      <p:sp>
        <p:nvSpPr>
          <p:cNvPr id="25" name="Segnaposto testo 2"/>
          <p:cNvSpPr>
            <a:spLocks noGrp="1"/>
          </p:cNvSpPr>
          <p:nvPr>
            <p:ph type="body" sz="quarter" idx="21" hasCustomPrompt="1"/>
          </p:nvPr>
        </p:nvSpPr>
        <p:spPr>
          <a:xfrm>
            <a:off x="3181821" y="1592270"/>
            <a:ext cx="2691456" cy="2476493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it-IT" sz="14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</a:p>
          <a:p>
            <a:pPr lvl="0"/>
            <a:endParaRPr lang="it-IT" dirty="0"/>
          </a:p>
        </p:txBody>
      </p:sp>
      <p:sp>
        <p:nvSpPr>
          <p:cNvPr id="27" name="Segnaposto testo 2"/>
          <p:cNvSpPr>
            <a:spLocks noGrp="1"/>
          </p:cNvSpPr>
          <p:nvPr>
            <p:ph type="body" sz="quarter" idx="23" hasCustomPrompt="1"/>
          </p:nvPr>
        </p:nvSpPr>
        <p:spPr>
          <a:xfrm>
            <a:off x="5943597" y="1592270"/>
            <a:ext cx="2691456" cy="2476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</a:p>
        </p:txBody>
      </p:sp>
      <p:sp>
        <p:nvSpPr>
          <p:cNvPr id="14" name="Segnaposto testo 7"/>
          <p:cNvSpPr>
            <a:spLocks noGrp="1"/>
          </p:cNvSpPr>
          <p:nvPr>
            <p:ph type="body" sz="quarter" idx="24" hasCustomPrompt="1"/>
          </p:nvPr>
        </p:nvSpPr>
        <p:spPr>
          <a:xfrm>
            <a:off x="420044" y="1193800"/>
            <a:ext cx="2691455" cy="3540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sz="1800" dirty="0" smtClean="0"/>
              <a:t>Titolo sezione</a:t>
            </a:r>
            <a:endParaRPr lang="it-IT" dirty="0"/>
          </a:p>
        </p:txBody>
      </p:sp>
      <p:sp>
        <p:nvSpPr>
          <p:cNvPr id="15" name="Segnaposto testo 7"/>
          <p:cNvSpPr>
            <a:spLocks noGrp="1"/>
          </p:cNvSpPr>
          <p:nvPr>
            <p:ph type="body" sz="quarter" idx="25" hasCustomPrompt="1"/>
          </p:nvPr>
        </p:nvSpPr>
        <p:spPr>
          <a:xfrm>
            <a:off x="5943598" y="1193800"/>
            <a:ext cx="2691455" cy="3540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sz="1800" dirty="0" smtClean="0"/>
              <a:t>Titolo sezione</a:t>
            </a:r>
            <a:endParaRPr lang="it-IT" dirty="0"/>
          </a:p>
        </p:txBody>
      </p:sp>
      <p:sp>
        <p:nvSpPr>
          <p:cNvPr id="17" name="CasellaDiTesto 16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71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hi clienti chi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/>
          <p:cNvSpPr/>
          <p:nvPr userDrawn="1"/>
        </p:nvSpPr>
        <p:spPr>
          <a:xfrm>
            <a:off x="0" y="1085850"/>
            <a:ext cx="9144000" cy="2971800"/>
          </a:xfrm>
          <a:prstGeom prst="rect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400" smtClean="0">
              <a:solidFill>
                <a:schemeClr val="tx1"/>
              </a:solidFill>
            </a:endParaRPr>
          </a:p>
        </p:txBody>
      </p:sp>
      <p:grpSp>
        <p:nvGrpSpPr>
          <p:cNvPr id="17" name="Gruppo 16"/>
          <p:cNvGrpSpPr/>
          <p:nvPr userDrawn="1"/>
        </p:nvGrpSpPr>
        <p:grpSpPr>
          <a:xfrm>
            <a:off x="1669169" y="1289064"/>
            <a:ext cx="5805663" cy="2565373"/>
            <a:chOff x="346258" y="891377"/>
            <a:chExt cx="8392184" cy="3708290"/>
          </a:xfrm>
        </p:grpSpPr>
        <p:pic>
          <p:nvPicPr>
            <p:cNvPr id="20" name="Immagine 1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985" y="4090672"/>
              <a:ext cx="1304616" cy="352725"/>
            </a:xfrm>
            <a:prstGeom prst="rect">
              <a:avLst/>
            </a:prstGeom>
          </p:spPr>
        </p:pic>
        <p:pic>
          <p:nvPicPr>
            <p:cNvPr id="21" name="Immagine 2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6345" y="903452"/>
              <a:ext cx="864007" cy="482892"/>
            </a:xfrm>
            <a:prstGeom prst="rect">
              <a:avLst/>
            </a:prstGeom>
          </p:spPr>
        </p:pic>
        <p:pic>
          <p:nvPicPr>
            <p:cNvPr id="22" name="Immagine 2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7347" y="4056551"/>
              <a:ext cx="1320171" cy="386846"/>
            </a:xfrm>
            <a:prstGeom prst="rect">
              <a:avLst/>
            </a:prstGeom>
          </p:spPr>
        </p:pic>
        <p:pic>
          <p:nvPicPr>
            <p:cNvPr id="23" name="Immagine 22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1785" y="1779478"/>
              <a:ext cx="996595" cy="255055"/>
            </a:xfrm>
            <a:prstGeom prst="rect">
              <a:avLst/>
            </a:prstGeom>
          </p:spPr>
        </p:pic>
        <p:pic>
          <p:nvPicPr>
            <p:cNvPr id="24" name="Immagine 23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145" y="1063880"/>
              <a:ext cx="959578" cy="255067"/>
            </a:xfrm>
            <a:prstGeom prst="rect">
              <a:avLst/>
            </a:prstGeom>
          </p:spPr>
        </p:pic>
        <p:pic>
          <p:nvPicPr>
            <p:cNvPr id="25" name="Immagine 24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2016" y="1654574"/>
              <a:ext cx="507504" cy="504255"/>
            </a:xfrm>
            <a:prstGeom prst="rect">
              <a:avLst/>
            </a:prstGeom>
          </p:spPr>
        </p:pic>
        <p:pic>
          <p:nvPicPr>
            <p:cNvPr id="26" name="Immagine 25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9097" y="3320406"/>
              <a:ext cx="1601161" cy="373959"/>
            </a:xfrm>
            <a:prstGeom prst="rect">
              <a:avLst/>
            </a:prstGeom>
          </p:spPr>
        </p:pic>
        <p:pic>
          <p:nvPicPr>
            <p:cNvPr id="27" name="Immagine 26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0" y="2400737"/>
              <a:ext cx="1115198" cy="626053"/>
            </a:xfrm>
            <a:prstGeom prst="rect">
              <a:avLst/>
            </a:prstGeom>
          </p:spPr>
        </p:pic>
        <p:pic>
          <p:nvPicPr>
            <p:cNvPr id="28" name="Immagine 27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4710" y="1813355"/>
              <a:ext cx="1702433" cy="284499"/>
            </a:xfrm>
            <a:prstGeom prst="rect">
              <a:avLst/>
            </a:prstGeom>
          </p:spPr>
        </p:pic>
        <p:pic>
          <p:nvPicPr>
            <p:cNvPr id="29" name="Immagine 28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58" y="3151531"/>
              <a:ext cx="1145260" cy="758618"/>
            </a:xfrm>
            <a:prstGeom prst="rect">
              <a:avLst/>
            </a:prstGeom>
          </p:spPr>
        </p:pic>
        <p:pic>
          <p:nvPicPr>
            <p:cNvPr id="30" name="Immagine 29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3819" y="2507957"/>
              <a:ext cx="1391781" cy="277128"/>
            </a:xfrm>
            <a:prstGeom prst="rect">
              <a:avLst/>
            </a:prstGeom>
          </p:spPr>
        </p:pic>
        <p:pic>
          <p:nvPicPr>
            <p:cNvPr id="31" name="Immagine 30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7040" y="3315340"/>
              <a:ext cx="1280435" cy="368279"/>
            </a:xfrm>
            <a:prstGeom prst="rect">
              <a:avLst/>
            </a:prstGeom>
          </p:spPr>
        </p:pic>
        <p:pic>
          <p:nvPicPr>
            <p:cNvPr id="32" name="Immagine 31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030" y="4144226"/>
              <a:ext cx="1206294" cy="391719"/>
            </a:xfrm>
            <a:prstGeom prst="rect">
              <a:avLst/>
            </a:prstGeom>
          </p:spPr>
        </p:pic>
        <p:pic>
          <p:nvPicPr>
            <p:cNvPr id="33" name="Immagine 32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3104" y="1014093"/>
              <a:ext cx="1333114" cy="312585"/>
            </a:xfrm>
            <a:prstGeom prst="rect">
              <a:avLst/>
            </a:prstGeom>
          </p:spPr>
        </p:pic>
        <p:pic>
          <p:nvPicPr>
            <p:cNvPr id="34" name="Immagine 33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4111" y="4103156"/>
              <a:ext cx="1250913" cy="482013"/>
            </a:xfrm>
            <a:prstGeom prst="rect">
              <a:avLst/>
            </a:prstGeom>
          </p:spPr>
        </p:pic>
        <p:pic>
          <p:nvPicPr>
            <p:cNvPr id="36" name="Picture 2" descr="andi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5434" y="3277350"/>
              <a:ext cx="1055482" cy="441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Immagine 36"/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816" y="928192"/>
              <a:ext cx="1757642" cy="502123"/>
            </a:xfrm>
            <a:prstGeom prst="rect">
              <a:avLst/>
            </a:prstGeom>
          </p:spPr>
        </p:pic>
        <p:pic>
          <p:nvPicPr>
            <p:cNvPr id="38" name="Immagine 37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191" y="1053130"/>
              <a:ext cx="1352473" cy="258434"/>
            </a:xfrm>
            <a:prstGeom prst="rect">
              <a:avLst/>
            </a:prstGeom>
          </p:spPr>
        </p:pic>
        <p:pic>
          <p:nvPicPr>
            <p:cNvPr id="39" name="Immagine 38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031" y="891377"/>
              <a:ext cx="1016461" cy="558018"/>
            </a:xfrm>
            <a:prstGeom prst="rect">
              <a:avLst/>
            </a:prstGeom>
          </p:spPr>
        </p:pic>
        <p:pic>
          <p:nvPicPr>
            <p:cNvPr id="40" name="Immagine 39"/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332" y="1667834"/>
              <a:ext cx="1420208" cy="538590"/>
            </a:xfrm>
            <a:prstGeom prst="rect">
              <a:avLst/>
            </a:prstGeom>
          </p:spPr>
        </p:pic>
        <p:pic>
          <p:nvPicPr>
            <p:cNvPr id="41" name="Immagine 40"/>
            <p:cNvPicPr>
              <a:picLocks noChangeAspect="1"/>
            </p:cNvPicPr>
            <p:nvPr userDrawn="1"/>
          </p:nvPicPr>
          <p:blipFill>
            <a:blip r:embed="rId22"/>
            <a:stretch>
              <a:fillRect/>
            </a:stretch>
          </p:blipFill>
          <p:spPr>
            <a:xfrm>
              <a:off x="7417879" y="1646827"/>
              <a:ext cx="1279710" cy="503886"/>
            </a:xfrm>
            <a:prstGeom prst="rect">
              <a:avLst/>
            </a:prstGeom>
          </p:spPr>
        </p:pic>
        <p:pic>
          <p:nvPicPr>
            <p:cNvPr id="42" name="Immagine 41"/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76" y="2514931"/>
              <a:ext cx="1258941" cy="404964"/>
            </a:xfrm>
            <a:prstGeom prst="rect">
              <a:avLst/>
            </a:prstGeom>
          </p:spPr>
        </p:pic>
        <p:pic>
          <p:nvPicPr>
            <p:cNvPr id="43" name="Immagine 42"/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856" y="2379222"/>
              <a:ext cx="645077" cy="645077"/>
            </a:xfrm>
            <a:prstGeom prst="rect">
              <a:avLst/>
            </a:prstGeom>
          </p:spPr>
        </p:pic>
        <p:pic>
          <p:nvPicPr>
            <p:cNvPr id="44" name="Immagine 43"/>
            <p:cNvPicPr>
              <a:picLocks noChangeAspect="1"/>
            </p:cNvPicPr>
            <p:nvPr userDrawn="1"/>
          </p:nvPicPr>
          <p:blipFill>
            <a:blip r:embed="rId25"/>
            <a:stretch>
              <a:fillRect/>
            </a:stretch>
          </p:blipFill>
          <p:spPr>
            <a:xfrm>
              <a:off x="4429332" y="2503143"/>
              <a:ext cx="973488" cy="406908"/>
            </a:xfrm>
            <a:prstGeom prst="rect">
              <a:avLst/>
            </a:prstGeom>
          </p:spPr>
        </p:pic>
        <p:pic>
          <p:nvPicPr>
            <p:cNvPr id="45" name="Immagine 44"/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9640" y="2335544"/>
              <a:ext cx="1538802" cy="553343"/>
            </a:xfrm>
            <a:prstGeom prst="rect">
              <a:avLst/>
            </a:prstGeom>
          </p:spPr>
        </p:pic>
        <p:pic>
          <p:nvPicPr>
            <p:cNvPr id="46" name="Immagine 45"/>
            <p:cNvPicPr>
              <a:picLocks noChangeAspect="1"/>
            </p:cNvPicPr>
            <p:nvPr userDrawn="1"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795"/>
            <a:stretch/>
          </p:blipFill>
          <p:spPr>
            <a:xfrm>
              <a:off x="3343097" y="3315340"/>
              <a:ext cx="1312543" cy="430257"/>
            </a:xfrm>
            <a:prstGeom prst="rect">
              <a:avLst/>
            </a:prstGeom>
          </p:spPr>
        </p:pic>
        <p:pic>
          <p:nvPicPr>
            <p:cNvPr id="47" name="Immagine 46"/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483" y="3315340"/>
              <a:ext cx="1025035" cy="325162"/>
            </a:xfrm>
            <a:prstGeom prst="rect">
              <a:avLst/>
            </a:prstGeom>
          </p:spPr>
        </p:pic>
        <p:pic>
          <p:nvPicPr>
            <p:cNvPr id="48" name="Immagine 47"/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36" y="4088660"/>
              <a:ext cx="916406" cy="511007"/>
            </a:xfrm>
            <a:prstGeom prst="rect">
              <a:avLst/>
            </a:prstGeom>
          </p:spPr>
        </p:pic>
        <p:pic>
          <p:nvPicPr>
            <p:cNvPr id="49" name="Immagine 48"/>
            <p:cNvPicPr>
              <a:picLocks noChangeAspect="1"/>
            </p:cNvPicPr>
            <p:nvPr userDrawn="1"/>
          </p:nvPicPr>
          <p:blipFill rotWithShape="1">
            <a:blip r:embed="rId30"/>
            <a:srcRect t="21645" b="28198"/>
            <a:stretch/>
          </p:blipFill>
          <p:spPr>
            <a:xfrm>
              <a:off x="1599859" y="3949692"/>
              <a:ext cx="1265388" cy="634687"/>
            </a:xfrm>
            <a:prstGeom prst="rect">
              <a:avLst/>
            </a:prstGeom>
          </p:spPr>
        </p:pic>
      </p:grpSp>
      <p:pic>
        <p:nvPicPr>
          <p:cNvPr id="51" name="Picture 2" descr="Valextra.png (500×150)"/>
          <p:cNvPicPr>
            <a:picLocks noChangeAspect="1" noChangeArrowheads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48596"/>
            <a:ext cx="886514" cy="26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7"/>
          <p:cNvSpPr txBox="1">
            <a:spLocks/>
          </p:cNvSpPr>
          <p:nvPr userDrawn="1"/>
        </p:nvSpPr>
        <p:spPr>
          <a:xfrm>
            <a:off x="351615" y="343585"/>
            <a:ext cx="2743200" cy="346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I nostri clienti</a:t>
            </a:r>
            <a:endParaRPr lang="en-US" sz="2400" b="1" dirty="0">
              <a:latin typeface="+mn-lt"/>
            </a:endParaRPr>
          </a:p>
        </p:txBody>
      </p:sp>
      <p:pic>
        <p:nvPicPr>
          <p:cNvPr id="56" name="Immagine 55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7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di proge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1 19"/>
          <p:cNvCxnSpPr/>
          <p:nvPr/>
        </p:nvCxnSpPr>
        <p:spPr>
          <a:xfrm>
            <a:off x="3200400" y="971550"/>
            <a:ext cx="0" cy="341254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6057900" y="971550"/>
            <a:ext cx="0" cy="341254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gnaposto immagine 19"/>
          <p:cNvSpPr>
            <a:spLocks noGrp="1"/>
          </p:cNvSpPr>
          <p:nvPr>
            <p:ph type="pic" sz="quarter" idx="38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37" name="TextBox 7"/>
          <p:cNvSpPr txBox="1"/>
          <p:nvPr userDrawn="1"/>
        </p:nvSpPr>
        <p:spPr>
          <a:xfrm>
            <a:off x="454836" y="980081"/>
            <a:ext cx="2590800" cy="360000"/>
          </a:xfrm>
          <a:prstGeom prst="rect">
            <a:avLst/>
          </a:prstGeom>
          <a:solidFill>
            <a:srgbClr val="F16521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Client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services&amp;Accounting</a:t>
            </a:r>
            <a:endParaRPr kumimoji="0" lang="uk-UA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6" name="TextBox 7"/>
          <p:cNvSpPr txBox="1"/>
          <p:nvPr userDrawn="1"/>
        </p:nvSpPr>
        <p:spPr>
          <a:xfrm>
            <a:off x="3337333" y="980081"/>
            <a:ext cx="2590800" cy="360000"/>
          </a:xfrm>
          <a:prstGeom prst="rect">
            <a:avLst/>
          </a:prstGeom>
          <a:solidFill>
            <a:srgbClr val="F16521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Creativity&amp;Art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Direction</a:t>
            </a:r>
            <a:endParaRPr kumimoji="0" lang="uk-UA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7" name="TextBox 7"/>
          <p:cNvSpPr txBox="1"/>
          <p:nvPr userDrawn="1"/>
        </p:nvSpPr>
        <p:spPr>
          <a:xfrm>
            <a:off x="6194833" y="980081"/>
            <a:ext cx="2590800" cy="360000"/>
          </a:xfrm>
          <a:prstGeom prst="rect">
            <a:avLst/>
          </a:prstGeom>
          <a:solidFill>
            <a:srgbClr val="F16521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IT&amp;Development</a:t>
            </a:r>
            <a:endParaRPr kumimoji="0" lang="uk-UA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8" name="TextBox 7"/>
          <p:cNvSpPr txBox="1"/>
          <p:nvPr userDrawn="1"/>
        </p:nvSpPr>
        <p:spPr>
          <a:xfrm>
            <a:off x="3327401" y="2832479"/>
            <a:ext cx="2590800" cy="360000"/>
          </a:xfrm>
          <a:prstGeom prst="rect">
            <a:avLst/>
          </a:prstGeom>
          <a:solidFill>
            <a:srgbClr val="F16521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Content</a:t>
            </a:r>
            <a:endParaRPr kumimoji="0" lang="uk-UA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TextBox 7"/>
          <p:cNvSpPr txBox="1"/>
          <p:nvPr userDrawn="1"/>
        </p:nvSpPr>
        <p:spPr>
          <a:xfrm>
            <a:off x="454836" y="1836895"/>
            <a:ext cx="2590800" cy="360000"/>
          </a:xfrm>
          <a:prstGeom prst="rect">
            <a:avLst/>
          </a:prstGeom>
          <a:solidFill>
            <a:srgbClr val="F16521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Project Management</a:t>
            </a:r>
            <a:endParaRPr kumimoji="0" lang="uk-UA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1" name="Title 7"/>
          <p:cNvSpPr>
            <a:spLocks noGrp="1"/>
          </p:cNvSpPr>
          <p:nvPr>
            <p:ph type="title" hasCustomPrompt="1"/>
          </p:nvPr>
        </p:nvSpPr>
        <p:spPr>
          <a:xfrm>
            <a:off x="388400" y="316055"/>
            <a:ext cx="42672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29" name="Immagin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cxnSp>
        <p:nvCxnSpPr>
          <p:cNvPr id="35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testo 2"/>
          <p:cNvSpPr>
            <a:spLocks noGrp="1"/>
          </p:cNvSpPr>
          <p:nvPr>
            <p:ph type="body" sz="quarter" idx="39" hasCustomPrompt="1"/>
          </p:nvPr>
        </p:nvSpPr>
        <p:spPr>
          <a:xfrm>
            <a:off x="454836" y="1397201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sz="1400" dirty="0" smtClean="0">
                <a:latin typeface="+mn-lt"/>
              </a:rPr>
              <a:t>Nome Cognome Ruolo</a:t>
            </a:r>
            <a:endParaRPr lang="it-IT" dirty="0"/>
          </a:p>
        </p:txBody>
      </p:sp>
      <p:sp>
        <p:nvSpPr>
          <p:cNvPr id="38" name="Segnaposto testo 2"/>
          <p:cNvSpPr>
            <a:spLocks noGrp="1"/>
          </p:cNvSpPr>
          <p:nvPr>
            <p:ph type="body" sz="quarter" idx="40" hasCustomPrompt="1"/>
          </p:nvPr>
        </p:nvSpPr>
        <p:spPr>
          <a:xfrm>
            <a:off x="3337333" y="140541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50" name="Segnaposto testo 2"/>
          <p:cNvSpPr>
            <a:spLocks noGrp="1"/>
          </p:cNvSpPr>
          <p:nvPr>
            <p:ph type="body" sz="quarter" idx="41" hasCustomPrompt="1"/>
          </p:nvPr>
        </p:nvSpPr>
        <p:spPr>
          <a:xfrm>
            <a:off x="3337333" y="1842743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51" name="Segnaposto testo 2"/>
          <p:cNvSpPr>
            <a:spLocks noGrp="1"/>
          </p:cNvSpPr>
          <p:nvPr>
            <p:ph type="body" sz="quarter" idx="42" hasCustomPrompt="1"/>
          </p:nvPr>
        </p:nvSpPr>
        <p:spPr>
          <a:xfrm>
            <a:off x="3340099" y="2358520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52" name="Segnaposto testo 2"/>
          <p:cNvSpPr>
            <a:spLocks noGrp="1"/>
          </p:cNvSpPr>
          <p:nvPr>
            <p:ph type="body" sz="quarter" idx="43" hasCustomPrompt="1"/>
          </p:nvPr>
        </p:nvSpPr>
        <p:spPr>
          <a:xfrm>
            <a:off x="3337333" y="336354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53" name="Segnaposto testo 2"/>
          <p:cNvSpPr>
            <a:spLocks noGrp="1"/>
          </p:cNvSpPr>
          <p:nvPr>
            <p:ph type="body" sz="quarter" idx="44" hasCustomPrompt="1"/>
          </p:nvPr>
        </p:nvSpPr>
        <p:spPr>
          <a:xfrm>
            <a:off x="3337333" y="386466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54" name="Segnaposto testo 2"/>
          <p:cNvSpPr>
            <a:spLocks noGrp="1"/>
          </p:cNvSpPr>
          <p:nvPr>
            <p:ph type="body" sz="quarter" idx="45" hasCustomPrompt="1"/>
          </p:nvPr>
        </p:nvSpPr>
        <p:spPr>
          <a:xfrm>
            <a:off x="6194832" y="140541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55" name="Segnaposto testo 2"/>
          <p:cNvSpPr>
            <a:spLocks noGrp="1"/>
          </p:cNvSpPr>
          <p:nvPr>
            <p:ph type="body" sz="quarter" idx="46" hasCustomPrompt="1"/>
          </p:nvPr>
        </p:nvSpPr>
        <p:spPr>
          <a:xfrm>
            <a:off x="6194832" y="1842743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56" name="Segnaposto testo 2"/>
          <p:cNvSpPr>
            <a:spLocks noGrp="1"/>
          </p:cNvSpPr>
          <p:nvPr>
            <p:ph type="body" sz="quarter" idx="47" hasCustomPrompt="1"/>
          </p:nvPr>
        </p:nvSpPr>
        <p:spPr>
          <a:xfrm>
            <a:off x="6194832" y="2372690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57" name="Segnaposto testo 2"/>
          <p:cNvSpPr>
            <a:spLocks noGrp="1"/>
          </p:cNvSpPr>
          <p:nvPr>
            <p:ph type="body" sz="quarter" idx="48" hasCustomPrompt="1"/>
          </p:nvPr>
        </p:nvSpPr>
        <p:spPr>
          <a:xfrm>
            <a:off x="6184900" y="2850119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58" name="Segnaposto testo 2"/>
          <p:cNvSpPr>
            <a:spLocks noGrp="1"/>
          </p:cNvSpPr>
          <p:nvPr>
            <p:ph type="body" sz="quarter" idx="49" hasCustomPrompt="1"/>
          </p:nvPr>
        </p:nvSpPr>
        <p:spPr>
          <a:xfrm>
            <a:off x="469902" y="2358520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59" name="Segnaposto testo 2"/>
          <p:cNvSpPr>
            <a:spLocks noGrp="1"/>
          </p:cNvSpPr>
          <p:nvPr>
            <p:ph type="body" sz="quarter" idx="50" hasCustomPrompt="1"/>
          </p:nvPr>
        </p:nvSpPr>
        <p:spPr>
          <a:xfrm>
            <a:off x="469902" y="2833597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60" name="Segnaposto testo 2"/>
          <p:cNvSpPr>
            <a:spLocks noGrp="1"/>
          </p:cNvSpPr>
          <p:nvPr>
            <p:ph type="body" sz="quarter" idx="51" hasCustomPrompt="1"/>
          </p:nvPr>
        </p:nvSpPr>
        <p:spPr>
          <a:xfrm>
            <a:off x="469902" y="336354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61" name="Segnaposto testo 2"/>
          <p:cNvSpPr>
            <a:spLocks noGrp="1"/>
          </p:cNvSpPr>
          <p:nvPr>
            <p:ph type="body" sz="quarter" idx="52" hasCustomPrompt="1"/>
          </p:nvPr>
        </p:nvSpPr>
        <p:spPr>
          <a:xfrm>
            <a:off x="459972" y="386466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28" name="CasellaDiTesto 27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6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/3 testo + 1/3 testo + 1/3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049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Descrizione</a:t>
            </a:r>
            <a:endParaRPr lang="it-IT" dirty="0"/>
          </a:p>
        </p:txBody>
      </p:sp>
      <p:sp>
        <p:nvSpPr>
          <p:cNvPr id="15" name="Segnaposto testo 12"/>
          <p:cNvSpPr>
            <a:spLocks noGrp="1"/>
          </p:cNvSpPr>
          <p:nvPr>
            <p:ph type="body" sz="quarter" idx="19" hasCustomPrompt="1"/>
          </p:nvPr>
        </p:nvSpPr>
        <p:spPr>
          <a:xfrm>
            <a:off x="7342086" y="1463422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cxnSp>
        <p:nvCxnSpPr>
          <p:cNvPr id="20" name="Straight Connector 6"/>
          <p:cNvCxnSpPr/>
          <p:nvPr userDrawn="1"/>
        </p:nvCxnSpPr>
        <p:spPr>
          <a:xfrm flipH="1">
            <a:off x="411336" y="1112838"/>
            <a:ext cx="8351664" cy="0"/>
          </a:xfrm>
          <a:prstGeom prst="line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6"/>
          <p:cNvCxnSpPr/>
          <p:nvPr userDrawn="1"/>
        </p:nvCxnSpPr>
        <p:spPr>
          <a:xfrm flipH="1">
            <a:off x="411336" y="1466850"/>
            <a:ext cx="8351664" cy="0"/>
          </a:xfrm>
          <a:prstGeom prst="line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177620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Descrizione</a:t>
            </a:r>
            <a:endParaRPr lang="it-IT" dirty="0"/>
          </a:p>
        </p:txBody>
      </p:sp>
      <p:sp>
        <p:nvSpPr>
          <p:cNvPr id="28" name="Segnaposto testo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2046687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it-IT" sz="1000" b="0" i="0" u="none" strike="noStrike" kern="1200" cap="none" spc="0" normalizeH="0" baseline="0" dirty="0">
                <a:ln>
                  <a:noFill/>
                </a:ln>
                <a:solidFill>
                  <a:srgbClr val="0D2A3A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Descrizione</a:t>
            </a:r>
            <a:endParaRPr lang="it-IT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2317937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/>
              <a:t>Descrizione</a:t>
            </a:r>
            <a:endParaRPr lang="it-IT" dirty="0"/>
          </a:p>
        </p:txBody>
      </p:sp>
      <p:sp>
        <p:nvSpPr>
          <p:cNvPr id="32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26098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>
                <a:latin typeface="+mn-lt"/>
              </a:rPr>
              <a:t>Descrizione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cxnSp>
        <p:nvCxnSpPr>
          <p:cNvPr id="43" name="Straight Connector 6"/>
          <p:cNvCxnSpPr/>
          <p:nvPr userDrawn="1"/>
        </p:nvCxnSpPr>
        <p:spPr>
          <a:xfrm flipH="1">
            <a:off x="411336" y="3941221"/>
            <a:ext cx="8351664" cy="0"/>
          </a:xfrm>
          <a:prstGeom prst="line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6"/>
          <p:cNvCxnSpPr/>
          <p:nvPr userDrawn="1"/>
        </p:nvCxnSpPr>
        <p:spPr>
          <a:xfrm flipH="1">
            <a:off x="411336" y="4295234"/>
            <a:ext cx="8351664" cy="0"/>
          </a:xfrm>
          <a:prstGeom prst="line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Segnaposto testo 7"/>
          <p:cNvSpPr>
            <a:spLocks noGrp="1"/>
          </p:cNvSpPr>
          <p:nvPr>
            <p:ph type="body" sz="quarter" idx="37" hasCustomPrompt="1"/>
          </p:nvPr>
        </p:nvSpPr>
        <p:spPr>
          <a:xfrm>
            <a:off x="7342086" y="3941221"/>
            <a:ext cx="1420914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47" name="Segnaposto immagine 19"/>
          <p:cNvSpPr>
            <a:spLocks noGrp="1"/>
          </p:cNvSpPr>
          <p:nvPr>
            <p:ph type="pic" sz="quarter" idx="38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51" name="Title 7"/>
          <p:cNvSpPr>
            <a:spLocks noGrp="1"/>
          </p:cNvSpPr>
          <p:nvPr>
            <p:ph type="title" hasCustomPrompt="1"/>
          </p:nvPr>
        </p:nvSpPr>
        <p:spPr>
          <a:xfrm>
            <a:off x="388035" y="323821"/>
            <a:ext cx="55626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Budget </a:t>
            </a:r>
            <a:r>
              <a:rPr lang="en-US" dirty="0" err="1" smtClean="0"/>
              <a:t>offerta</a:t>
            </a:r>
            <a:r>
              <a:rPr lang="en-US" dirty="0" smtClean="0"/>
              <a:t> </a:t>
            </a:r>
            <a:r>
              <a:rPr lang="en-US" dirty="0" err="1" smtClean="0"/>
              <a:t>economica</a:t>
            </a:r>
            <a:endParaRPr lang="uk-UA" dirty="0"/>
          </a:p>
        </p:txBody>
      </p:sp>
      <p:pic>
        <p:nvPicPr>
          <p:cNvPr id="46" name="Immagine 4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cxnSp>
        <p:nvCxnSpPr>
          <p:cNvPr id="50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  <p:sp>
        <p:nvSpPr>
          <p:cNvPr id="48" name="Segnaposto testo 2"/>
          <p:cNvSpPr>
            <a:spLocks noGrp="1"/>
          </p:cNvSpPr>
          <p:nvPr>
            <p:ph type="body" sz="quarter" idx="39" hasCustomPrompt="1"/>
          </p:nvPr>
        </p:nvSpPr>
        <p:spPr>
          <a:xfrm>
            <a:off x="457200" y="1112838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sz="1800" dirty="0" smtClean="0">
                <a:latin typeface="+mn-lt"/>
              </a:rPr>
              <a:t>Voce principale</a:t>
            </a:r>
            <a:endParaRPr lang="it-IT" dirty="0"/>
          </a:p>
        </p:txBody>
      </p:sp>
      <p:sp>
        <p:nvSpPr>
          <p:cNvPr id="52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457200" y="28765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>
                <a:latin typeface="+mn-lt"/>
              </a:rPr>
              <a:t>Descrizione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54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457200" y="31432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/>
              <a:t>Descrizione</a:t>
            </a:r>
            <a:endParaRPr lang="it-IT" dirty="0"/>
          </a:p>
        </p:txBody>
      </p:sp>
      <p:sp>
        <p:nvSpPr>
          <p:cNvPr id="55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457200" y="34099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>
                <a:latin typeface="+mn-lt"/>
              </a:rPr>
              <a:t>Descrizione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56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457200" y="36766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>
                <a:latin typeface="+mn-lt"/>
              </a:rPr>
              <a:t>Descrizione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57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7342086" y="1730122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58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7342086" y="2012306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59" name="Segnaposto testo 12"/>
          <p:cNvSpPr>
            <a:spLocks noGrp="1"/>
          </p:cNvSpPr>
          <p:nvPr>
            <p:ph type="body" sz="quarter" idx="46" hasCustomPrompt="1"/>
          </p:nvPr>
        </p:nvSpPr>
        <p:spPr>
          <a:xfrm>
            <a:off x="7342086" y="2301622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60" name="Segnaposto testo 12"/>
          <p:cNvSpPr>
            <a:spLocks noGrp="1"/>
          </p:cNvSpPr>
          <p:nvPr>
            <p:ph type="body" sz="quarter" idx="47" hasCustomPrompt="1"/>
          </p:nvPr>
        </p:nvSpPr>
        <p:spPr>
          <a:xfrm>
            <a:off x="7342086" y="2568322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61" name="Segnaposto testo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42086" y="2835022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62" name="Segnaposto testo 12"/>
          <p:cNvSpPr>
            <a:spLocks noGrp="1"/>
          </p:cNvSpPr>
          <p:nvPr>
            <p:ph type="body" sz="quarter" idx="49" hasCustomPrompt="1"/>
          </p:nvPr>
        </p:nvSpPr>
        <p:spPr>
          <a:xfrm>
            <a:off x="7342086" y="3110546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63" name="Segnaposto testo 12"/>
          <p:cNvSpPr>
            <a:spLocks noGrp="1"/>
          </p:cNvSpPr>
          <p:nvPr>
            <p:ph type="body" sz="quarter" idx="50" hasCustomPrompt="1"/>
          </p:nvPr>
        </p:nvSpPr>
        <p:spPr>
          <a:xfrm>
            <a:off x="7342086" y="3398770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64" name="Segnaposto testo 12"/>
          <p:cNvSpPr>
            <a:spLocks noGrp="1"/>
          </p:cNvSpPr>
          <p:nvPr>
            <p:ph type="body" sz="quarter" idx="51" hasCustomPrompt="1"/>
          </p:nvPr>
        </p:nvSpPr>
        <p:spPr>
          <a:xfrm>
            <a:off x="7342086" y="3676650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65" name="Segnaposto testo 7"/>
          <p:cNvSpPr>
            <a:spLocks noGrp="1"/>
          </p:cNvSpPr>
          <p:nvPr>
            <p:ph type="body" sz="quarter" idx="52" hasCustomPrompt="1"/>
          </p:nvPr>
        </p:nvSpPr>
        <p:spPr>
          <a:xfrm>
            <a:off x="452336" y="3949628"/>
            <a:ext cx="2595664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dirty="0" smtClean="0"/>
              <a:t>TOT.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597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714501" y="1711673"/>
            <a:ext cx="1371600" cy="1371600"/>
          </a:xfrm>
          <a:prstGeom prst="ellipse">
            <a:avLst/>
          </a:prstGeom>
          <a:ln>
            <a:solidFill>
              <a:srgbClr val="10293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40" name="Segnaposto testo 39"/>
          <p:cNvSpPr>
            <a:spLocks noGrp="1"/>
          </p:cNvSpPr>
          <p:nvPr>
            <p:ph type="body" sz="quarter" idx="16" hasCustomPrompt="1"/>
          </p:nvPr>
        </p:nvSpPr>
        <p:spPr>
          <a:xfrm>
            <a:off x="4601155" y="2302223"/>
            <a:ext cx="3171245" cy="129822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it-IT" sz="1400" kern="1200" dirty="0" smtClean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  <a:lvl2pPr marL="228600" indent="0" algn="r">
              <a:buNone/>
              <a:defRPr/>
            </a:lvl2pPr>
            <a:lvl3pPr marL="457200" indent="0" algn="r">
              <a:buNone/>
              <a:defRPr/>
            </a:lvl3pPr>
            <a:lvl4pPr marL="685800" indent="0" algn="r">
              <a:buNone/>
              <a:defRPr/>
            </a:lvl4pPr>
            <a:lvl5pPr marL="914400" indent="0" algn="r">
              <a:buNone/>
              <a:defRPr/>
            </a:lvl5pPr>
          </a:lstStyle>
          <a:p>
            <a:pPr lvl="0"/>
            <a:r>
              <a:rPr lang="it-IT" dirty="0" smtClean="0"/>
              <a:t>Inserisci i tuoi riferimenti</a:t>
            </a:r>
          </a:p>
        </p:txBody>
      </p:sp>
      <p:grpSp>
        <p:nvGrpSpPr>
          <p:cNvPr id="34" name="Group 3"/>
          <p:cNvGrpSpPr/>
          <p:nvPr userDrawn="1"/>
        </p:nvGrpSpPr>
        <p:grpSpPr>
          <a:xfrm>
            <a:off x="4457700" y="2187923"/>
            <a:ext cx="342900" cy="342900"/>
            <a:chOff x="6324600" y="4114799"/>
            <a:chExt cx="685800" cy="685800"/>
          </a:xfrm>
        </p:grpSpPr>
        <p:cxnSp>
          <p:nvCxnSpPr>
            <p:cNvPr id="35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19050" cap="sq">
              <a:solidFill>
                <a:srgbClr val="F16521"/>
              </a:solidFill>
              <a:prstDash val="sysDot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rgbClr val="F16521"/>
              </a:solidFill>
              <a:prstDash val="sysDot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"/>
          <p:cNvGrpSpPr/>
          <p:nvPr userDrawn="1"/>
        </p:nvGrpSpPr>
        <p:grpSpPr>
          <a:xfrm rot="10800000">
            <a:off x="7620000" y="3371850"/>
            <a:ext cx="342900" cy="342900"/>
            <a:chOff x="6324600" y="4114799"/>
            <a:chExt cx="685800" cy="685800"/>
          </a:xfrm>
        </p:grpSpPr>
        <p:cxnSp>
          <p:nvCxnSpPr>
            <p:cNvPr id="38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19050" cap="sq">
              <a:solidFill>
                <a:schemeClr val="accent1"/>
              </a:solidFill>
              <a:prstDash val="sysDot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chemeClr val="accent1"/>
              </a:solidFill>
              <a:prstDash val="sysDot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06820" y="320394"/>
            <a:ext cx="44196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8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Grazie per </a:t>
            </a:r>
            <a:r>
              <a:rPr lang="en-US" dirty="0" err="1" smtClean="0"/>
              <a:t>l’attenzione</a:t>
            </a:r>
            <a:endParaRPr lang="uk-UA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cxnSp>
        <p:nvCxnSpPr>
          <p:cNvPr id="18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testo 2"/>
          <p:cNvSpPr>
            <a:spLocks noGrp="1"/>
          </p:cNvSpPr>
          <p:nvPr>
            <p:ph type="body" sz="quarter" idx="18" hasCustomPrompt="1"/>
          </p:nvPr>
        </p:nvSpPr>
        <p:spPr>
          <a:xfrm>
            <a:off x="762001" y="3371850"/>
            <a:ext cx="3276600" cy="68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0D2A3A"/>
                </a:solidFill>
              </a:defRPr>
            </a:lvl1pPr>
          </a:lstStyle>
          <a:p>
            <a:pPr lvl="0"/>
            <a:r>
              <a:rPr lang="it-IT" sz="1400" dirty="0" smtClean="0"/>
              <a:t>Nome Cognome</a:t>
            </a:r>
          </a:p>
          <a:p>
            <a:pPr lvl="0"/>
            <a:r>
              <a:rPr lang="it-IT" sz="1400" dirty="0" smtClean="0"/>
              <a:t>Job </a:t>
            </a:r>
            <a:r>
              <a:rPr lang="it-IT" sz="1400" dirty="0" err="1" smtClean="0"/>
              <a:t>title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866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 diagona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 userDrawn="1"/>
        </p:nvSpPr>
        <p:spPr>
          <a:xfrm>
            <a:off x="0" y="-1"/>
            <a:ext cx="9144000" cy="5143500"/>
          </a:xfrm>
          <a:prstGeom prst="rect">
            <a:avLst/>
          </a:prstGeom>
          <a:solidFill>
            <a:srgbClr val="0C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75"/>
          </a:p>
        </p:txBody>
      </p:sp>
      <p:sp>
        <p:nvSpPr>
          <p:cNvPr id="16" name="Rettangolo 7"/>
          <p:cNvSpPr/>
          <p:nvPr userDrawn="1"/>
        </p:nvSpPr>
        <p:spPr>
          <a:xfrm flipH="1" flipV="1">
            <a:off x="5883729" y="-73280"/>
            <a:ext cx="3352800" cy="52900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386320"/>
              <a:gd name="f7" fmla="val 5143500"/>
              <a:gd name="f8" fmla="val 6248400"/>
              <a:gd name="f9" fmla="+- 0 0 -90"/>
              <a:gd name="f10" fmla="*/ f3 1 7386320"/>
              <a:gd name="f11" fmla="*/ f4 1 5143500"/>
              <a:gd name="f12" fmla="+- f7 0 f5"/>
              <a:gd name="f13" fmla="+- f6 0 f5"/>
              <a:gd name="f14" fmla="*/ f9 f0 1"/>
              <a:gd name="f15" fmla="*/ f13 1 7386320"/>
              <a:gd name="f16" fmla="*/ f12 1 5143500"/>
              <a:gd name="f17" fmla="*/ 0 f12 1"/>
              <a:gd name="f18" fmla="*/ 5143500 f12 1"/>
              <a:gd name="f19" fmla="*/ 0 f13 1"/>
              <a:gd name="f20" fmla="*/ 7386320 f13 1"/>
              <a:gd name="f21" fmla="*/ 6248400 f13 1"/>
              <a:gd name="f22" fmla="*/ f14 1 f2"/>
              <a:gd name="f23" fmla="*/ f17 1 5143500"/>
              <a:gd name="f24" fmla="*/ f18 1 5143500"/>
              <a:gd name="f25" fmla="*/ f19 1 7386320"/>
              <a:gd name="f26" fmla="*/ f20 1 7386320"/>
              <a:gd name="f27" fmla="*/ f21 1 7386320"/>
              <a:gd name="f28" fmla="*/ f5 1 f15"/>
              <a:gd name="f29" fmla="*/ f6 1 f15"/>
              <a:gd name="f30" fmla="*/ f5 1 f16"/>
              <a:gd name="f31" fmla="*/ f7 1 f16"/>
              <a:gd name="f32" fmla="+- f22 0 f1"/>
              <a:gd name="f33" fmla="*/ f25 1 f15"/>
              <a:gd name="f34" fmla="*/ f23 1 f16"/>
              <a:gd name="f35" fmla="*/ f26 1 f15"/>
              <a:gd name="f36" fmla="*/ f27 1 f15"/>
              <a:gd name="f37" fmla="*/ f24 1 f16"/>
              <a:gd name="f38" fmla="*/ f28 f10 1"/>
              <a:gd name="f39" fmla="*/ f29 f10 1"/>
              <a:gd name="f40" fmla="*/ f31 f11 1"/>
              <a:gd name="f41" fmla="*/ f30 f11 1"/>
              <a:gd name="f42" fmla="*/ f33 f10 1"/>
              <a:gd name="f43" fmla="*/ f34 f11 1"/>
              <a:gd name="f44" fmla="*/ f35 f10 1"/>
              <a:gd name="f45" fmla="*/ f36 f10 1"/>
              <a:gd name="f46" fmla="*/ f37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2" y="f43"/>
              </a:cxn>
              <a:cxn ang="f32">
                <a:pos x="f44" y="f43"/>
              </a:cxn>
              <a:cxn ang="f32">
                <a:pos x="f45" y="f46"/>
              </a:cxn>
              <a:cxn ang="f32">
                <a:pos x="f42" y="f46"/>
              </a:cxn>
              <a:cxn ang="f32">
                <a:pos x="f42" y="f43"/>
              </a:cxn>
            </a:cxnLst>
            <a:rect l="f38" t="f41" r="f39" b="f40"/>
            <a:pathLst>
              <a:path w="7386320" h="5143500">
                <a:moveTo>
                  <a:pt x="f5" y="f5"/>
                </a:moveTo>
                <a:lnTo>
                  <a:pt x="f6" y="f5"/>
                </a:lnTo>
                <a:lnTo>
                  <a:pt x="f8" y="f7"/>
                </a:lnTo>
                <a:lnTo>
                  <a:pt x="f5" y="f7"/>
                </a:lnTo>
                <a:lnTo>
                  <a:pt x="f5" y="f5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45720" tIns="22860" rIns="45720" bIns="22860" anchor="ctr" anchorCtr="1" compatLnSpc="1">
            <a:noAutofit/>
          </a:bodyPr>
          <a:lstStyle/>
          <a:p>
            <a:pPr marL="0" marR="0" lvl="0" indent="0" algn="ctr" defTabSz="3429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675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6419850" y="4210050"/>
            <a:ext cx="2280557" cy="8001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dirty="0" smtClean="0"/>
              <a:t>Nome cliente/progetto/sales</a:t>
            </a:r>
            <a:endParaRPr lang="it-IT" dirty="0"/>
          </a:p>
        </p:txBody>
      </p:sp>
      <p:sp>
        <p:nvSpPr>
          <p:cNvPr id="21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6477000" y="733370"/>
            <a:ext cx="2280557" cy="8001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Inserisci il logo cliente</a:t>
            </a:r>
            <a:endParaRPr lang="it-IT" dirty="0"/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50" y="2286029"/>
            <a:ext cx="2278934" cy="571440"/>
          </a:xfrm>
          <a:prstGeom prst="rect">
            <a:avLst/>
          </a:prstGeom>
        </p:spPr>
      </p:pic>
      <p:sp>
        <p:nvSpPr>
          <p:cNvPr id="7" name="Segnaposto testo 6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1962149"/>
            <a:ext cx="5655128" cy="121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ru-RU" sz="4000" b="0" smtClean="0">
                <a:solidFill>
                  <a:schemeClr val="bg1"/>
                </a:solidFill>
                <a:ea typeface="Lato Semibold" panose="020F0502020204030203" pitchFamily="34" charset="0"/>
                <a:cs typeface="Lato Semibold" panose="020F0502020204030203" pitchFamily="34" charset="0"/>
              </a:defRPr>
            </a:lvl1pPr>
          </a:lstStyle>
          <a:p>
            <a:pPr algn="l"/>
            <a:r>
              <a:rPr lang="en-US" sz="3300" b="1" dirty="0" err="1" smtClean="0">
                <a:solidFill>
                  <a:schemeClr val="bg1"/>
                </a:solidFill>
                <a:latin typeface="+mj-lt"/>
                <a:ea typeface="Roboto Condensed" panose="02000000000000000000" pitchFamily="2" charset="0"/>
                <a:cs typeface="Lato Semibold" panose="020F0502020204030203" pitchFamily="34" charset="0"/>
              </a:rPr>
              <a:t>Titolo</a:t>
            </a:r>
            <a:endParaRPr lang="en-US" sz="3300" b="1" dirty="0" smtClean="0">
              <a:solidFill>
                <a:schemeClr val="bg1"/>
              </a:solidFill>
              <a:latin typeface="+mj-lt"/>
              <a:ea typeface="Roboto Condensed" panose="02000000000000000000" pitchFamily="2" charset="0"/>
              <a:cs typeface="Lato Semibold" panose="020F0502020204030203" pitchFamily="34" charset="0"/>
            </a:endParaRPr>
          </a:p>
          <a:p>
            <a:pPr algn="l"/>
            <a:r>
              <a:rPr lang="en-US" sz="3300" b="1" dirty="0" err="1" smtClean="0">
                <a:solidFill>
                  <a:schemeClr val="bg1"/>
                </a:solidFill>
                <a:latin typeface="+mj-lt"/>
                <a:ea typeface="Roboto Condensed" panose="02000000000000000000" pitchFamily="2" charset="0"/>
                <a:cs typeface="Lato Semibold" panose="020F0502020204030203" pitchFamily="34" charset="0"/>
              </a:rPr>
              <a:t>Presentazione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450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 userDrawn="1"/>
        </p:nvSpPr>
        <p:spPr>
          <a:xfrm>
            <a:off x="3846488" y="374161"/>
            <a:ext cx="1451025" cy="36768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75"/>
          </a:p>
        </p:txBody>
      </p:sp>
      <p:sp>
        <p:nvSpPr>
          <p:cNvPr id="17" name="CasellaDiTesto 34"/>
          <p:cNvSpPr txBox="1"/>
          <p:nvPr userDrawn="1"/>
        </p:nvSpPr>
        <p:spPr>
          <a:xfrm>
            <a:off x="226052" y="2736251"/>
            <a:ext cx="8691898" cy="17081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20" tIns="22860" rIns="45720" bIns="2286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Viale G. Marconi 30/14 </a:t>
            </a:r>
            <a:r>
              <a:rPr lang="it-IT" sz="1200" b="0" i="0" u="none" strike="noStrike" kern="1200" cap="none" spc="0" baseline="0" dirty="0" smtClean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- </a:t>
            </a:r>
            <a:r>
              <a:rPr lang="it-IT" sz="1200" b="0" i="0" u="none" strike="noStrike" kern="1200" cap="none" spc="0" baseline="0" dirty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48018 Faenza (RA)</a:t>
            </a: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Via Donatello 30 - 20131 Milano</a:t>
            </a: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Via Umberto Forti 6 - 56121 Pisa (PI</a:t>
            </a:r>
            <a:r>
              <a:rPr lang="it-IT" sz="1200" b="0" i="0" u="none" strike="noStrike" kern="1200" cap="none" spc="0" baseline="0" dirty="0" smtClean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)</a:t>
            </a: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 smtClean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7 Rue De La </a:t>
            </a:r>
            <a:r>
              <a:rPr lang="it-IT" sz="1200" b="0" i="0" u="none" strike="noStrike" kern="1200" cap="none" spc="0" baseline="0" dirty="0" err="1" smtClean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Paix</a:t>
            </a:r>
            <a:r>
              <a:rPr lang="it-IT" sz="1200" b="0" i="0" u="none" strike="noStrike" kern="1200" cap="none" spc="0" baseline="0" dirty="0" smtClean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 - 75002 Parigi</a:t>
            </a:r>
            <a:endParaRPr lang="it-IT" sz="1200" b="0" i="0" u="none" strike="noStrike" kern="1200" cap="none" spc="0" baseline="0" dirty="0">
              <a:solidFill>
                <a:srgbClr val="0D2A3A"/>
              </a:solidFill>
              <a:uFillTx/>
              <a:latin typeface="+mn-lt"/>
              <a:ea typeface="Trebuchet MS"/>
              <a:cs typeface="Trebuchet MS"/>
            </a:endParaRP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i="0" u="none" strike="noStrike" kern="1200" cap="none" spc="0" baseline="0" dirty="0" err="1">
                <a:solidFill>
                  <a:srgbClr val="F16521"/>
                </a:solidFill>
                <a:uFillTx/>
                <a:latin typeface="Calibri Light"/>
                <a:ea typeface="Trebuchet MS"/>
                <a:cs typeface="Trebuchet MS"/>
              </a:rPr>
              <a:t>www.diennea.com</a:t>
            </a:r>
            <a:endParaRPr lang="it-IT" sz="1200" b="1" i="0" u="none" strike="noStrike" kern="1200" cap="none" spc="0" baseline="0" dirty="0">
              <a:solidFill>
                <a:srgbClr val="F16521"/>
              </a:solidFill>
              <a:uFillTx/>
              <a:latin typeface="Calibri Light"/>
              <a:ea typeface="Trebuchet MS"/>
              <a:cs typeface="Trebuchet MS"/>
            </a:endParaRP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Tel. (+39) 0546 623326 | Email </a:t>
            </a:r>
            <a:r>
              <a:rPr lang="it-IT" sz="1200" b="0" i="0" u="none" strike="noStrike" kern="1200" cap="none" spc="0" baseline="0" dirty="0" err="1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info@diennea.com</a:t>
            </a:r>
            <a:endParaRPr lang="it-IT" sz="1200" b="0" i="0" u="none" strike="noStrike" kern="1200" cap="none" spc="0" baseline="0" dirty="0">
              <a:solidFill>
                <a:srgbClr val="0D2A3A"/>
              </a:solidFill>
              <a:uFillTx/>
              <a:latin typeface="+mn-lt"/>
              <a:ea typeface="Trebuchet MS"/>
              <a:cs typeface="Trebuchet MS"/>
            </a:endParaRPr>
          </a:p>
        </p:txBody>
      </p:sp>
      <p:sp>
        <p:nvSpPr>
          <p:cNvPr id="19" name="CasellaDiTesto 36"/>
          <p:cNvSpPr txBox="1"/>
          <p:nvPr userDrawn="1"/>
        </p:nvSpPr>
        <p:spPr>
          <a:xfrm>
            <a:off x="272566" y="972722"/>
            <a:ext cx="8691898" cy="1039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20" tIns="22860" rIns="45720" bIns="2286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800" b="1" i="0" u="none" strike="noStrike" kern="1200" cap="none" spc="0" baseline="0" dirty="0" smtClean="0">
                <a:solidFill>
                  <a:srgbClr val="0C2939"/>
                </a:solidFill>
                <a:uFillTx/>
                <a:latin typeface="Calibri"/>
                <a:ea typeface="Trebuchet MS"/>
                <a:cs typeface="Trebuchet MS"/>
              </a:rPr>
              <a:t>Grazie</a:t>
            </a:r>
            <a:endParaRPr lang="it-IT" sz="4800" b="1" i="0" u="none" strike="noStrike" kern="1200" cap="none" spc="0" baseline="0" dirty="0">
              <a:solidFill>
                <a:srgbClr val="0C2939"/>
              </a:solidFill>
              <a:uFillTx/>
              <a:latin typeface="Calibri"/>
              <a:ea typeface="Trebuchet MS"/>
              <a:cs typeface="Trebuchet MS"/>
            </a:endParaRPr>
          </a:p>
        </p:txBody>
      </p:sp>
      <p:sp>
        <p:nvSpPr>
          <p:cNvPr id="21" name="Rettangolo 20"/>
          <p:cNvSpPr/>
          <p:nvPr userDrawn="1"/>
        </p:nvSpPr>
        <p:spPr>
          <a:xfrm>
            <a:off x="4276314" y="2350890"/>
            <a:ext cx="684403" cy="37670"/>
          </a:xfrm>
          <a:prstGeom prst="rect">
            <a:avLst/>
          </a:prstGeom>
          <a:solidFill>
            <a:srgbClr val="DE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75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4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fr-FR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E5C-EB14-422A-BAF5-085EC2B9B46E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03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E5C-EB14-422A-BAF5-085EC2B9B46E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0742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E5C-EB14-422A-BAF5-085EC2B9B46E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425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E5C-EB14-422A-BAF5-085EC2B9B46E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7064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E5C-EB14-422A-BAF5-085EC2B9B46E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6839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E5C-EB14-422A-BAF5-085EC2B9B46E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2907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E5C-EB14-422A-BAF5-085EC2B9B46E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2089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E5C-EB14-422A-BAF5-085EC2B9B46E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221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E5C-EB14-422A-BAF5-085EC2B9B46E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97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con instes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del cliente</a:t>
            </a:r>
          </a:p>
          <a:p>
            <a:endParaRPr lang="it-IT" dirty="0"/>
          </a:p>
        </p:txBody>
      </p:sp>
      <p:cxnSp>
        <p:nvCxnSpPr>
          <p:cNvPr id="7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7"/>
          <p:cNvSpPr>
            <a:spLocks noGrp="1"/>
          </p:cNvSpPr>
          <p:nvPr>
            <p:ph type="title" hasCustomPrompt="1"/>
          </p:nvPr>
        </p:nvSpPr>
        <p:spPr>
          <a:xfrm>
            <a:off x="354928" y="320394"/>
            <a:ext cx="50292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sp>
        <p:nvSpPr>
          <p:cNvPr id="8" name="CasellaDiTesto 7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29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E5C-EB14-422A-BAF5-085EC2B9B46E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4399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E5C-EB14-422A-BAF5-085EC2B9B46E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2514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 diago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3" name="Rettangolo 2"/>
          <p:cNvSpPr/>
          <p:nvPr userDrawn="1"/>
        </p:nvSpPr>
        <p:spPr>
          <a:xfrm>
            <a:off x="0" y="0"/>
            <a:ext cx="9067800" cy="51435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75"/>
          </a:p>
        </p:txBody>
      </p:sp>
      <p:sp>
        <p:nvSpPr>
          <p:cNvPr id="16" name="Rettangolo 7"/>
          <p:cNvSpPr/>
          <p:nvPr userDrawn="1"/>
        </p:nvSpPr>
        <p:spPr>
          <a:xfrm flipH="1" flipV="1">
            <a:off x="5883729" y="-73280"/>
            <a:ext cx="3352800" cy="52900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386320"/>
              <a:gd name="f7" fmla="val 5143500"/>
              <a:gd name="f8" fmla="val 6248400"/>
              <a:gd name="f9" fmla="+- 0 0 -90"/>
              <a:gd name="f10" fmla="*/ f3 1 7386320"/>
              <a:gd name="f11" fmla="*/ f4 1 5143500"/>
              <a:gd name="f12" fmla="+- f7 0 f5"/>
              <a:gd name="f13" fmla="+- f6 0 f5"/>
              <a:gd name="f14" fmla="*/ f9 f0 1"/>
              <a:gd name="f15" fmla="*/ f13 1 7386320"/>
              <a:gd name="f16" fmla="*/ f12 1 5143500"/>
              <a:gd name="f17" fmla="*/ 0 f12 1"/>
              <a:gd name="f18" fmla="*/ 5143500 f12 1"/>
              <a:gd name="f19" fmla="*/ 0 f13 1"/>
              <a:gd name="f20" fmla="*/ 7386320 f13 1"/>
              <a:gd name="f21" fmla="*/ 6248400 f13 1"/>
              <a:gd name="f22" fmla="*/ f14 1 f2"/>
              <a:gd name="f23" fmla="*/ f17 1 5143500"/>
              <a:gd name="f24" fmla="*/ f18 1 5143500"/>
              <a:gd name="f25" fmla="*/ f19 1 7386320"/>
              <a:gd name="f26" fmla="*/ f20 1 7386320"/>
              <a:gd name="f27" fmla="*/ f21 1 7386320"/>
              <a:gd name="f28" fmla="*/ f5 1 f15"/>
              <a:gd name="f29" fmla="*/ f6 1 f15"/>
              <a:gd name="f30" fmla="*/ f5 1 f16"/>
              <a:gd name="f31" fmla="*/ f7 1 f16"/>
              <a:gd name="f32" fmla="+- f22 0 f1"/>
              <a:gd name="f33" fmla="*/ f25 1 f15"/>
              <a:gd name="f34" fmla="*/ f23 1 f16"/>
              <a:gd name="f35" fmla="*/ f26 1 f15"/>
              <a:gd name="f36" fmla="*/ f27 1 f15"/>
              <a:gd name="f37" fmla="*/ f24 1 f16"/>
              <a:gd name="f38" fmla="*/ f28 f10 1"/>
              <a:gd name="f39" fmla="*/ f29 f10 1"/>
              <a:gd name="f40" fmla="*/ f31 f11 1"/>
              <a:gd name="f41" fmla="*/ f30 f11 1"/>
              <a:gd name="f42" fmla="*/ f33 f10 1"/>
              <a:gd name="f43" fmla="*/ f34 f11 1"/>
              <a:gd name="f44" fmla="*/ f35 f10 1"/>
              <a:gd name="f45" fmla="*/ f36 f10 1"/>
              <a:gd name="f46" fmla="*/ f37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2" y="f43"/>
              </a:cxn>
              <a:cxn ang="f32">
                <a:pos x="f44" y="f43"/>
              </a:cxn>
              <a:cxn ang="f32">
                <a:pos x="f45" y="f46"/>
              </a:cxn>
              <a:cxn ang="f32">
                <a:pos x="f42" y="f46"/>
              </a:cxn>
              <a:cxn ang="f32">
                <a:pos x="f42" y="f43"/>
              </a:cxn>
            </a:cxnLst>
            <a:rect l="f38" t="f41" r="f39" b="f40"/>
            <a:pathLst>
              <a:path w="7386320" h="5143500">
                <a:moveTo>
                  <a:pt x="f5" y="f5"/>
                </a:moveTo>
                <a:lnTo>
                  <a:pt x="f6" y="f5"/>
                </a:lnTo>
                <a:lnTo>
                  <a:pt x="f8" y="f7"/>
                </a:lnTo>
                <a:lnTo>
                  <a:pt x="f5" y="f7"/>
                </a:lnTo>
                <a:lnTo>
                  <a:pt x="f5" y="f5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45720" tIns="22860" rIns="45720" bIns="22860" anchor="ctr" anchorCtr="1" compatLnSpc="1">
            <a:noAutofit/>
          </a:bodyPr>
          <a:lstStyle/>
          <a:p>
            <a:pPr marL="0" marR="0" lvl="0" indent="0" algn="ctr" defTabSz="3429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675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6419850" y="4210050"/>
            <a:ext cx="2280557" cy="8001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dirty="0" smtClean="0"/>
              <a:t>Nome cliente/progetto/sales</a:t>
            </a:r>
            <a:endParaRPr lang="it-IT" dirty="0"/>
          </a:p>
        </p:txBody>
      </p:sp>
      <p:sp>
        <p:nvSpPr>
          <p:cNvPr id="21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6477000" y="733370"/>
            <a:ext cx="2280557" cy="8001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Inserisci il logo cliente</a:t>
            </a:r>
            <a:endParaRPr lang="it-IT" dirty="0"/>
          </a:p>
        </p:txBody>
      </p:sp>
      <p:grpSp>
        <p:nvGrpSpPr>
          <p:cNvPr id="32" name="Group 3"/>
          <p:cNvGrpSpPr/>
          <p:nvPr userDrawn="1"/>
        </p:nvGrpSpPr>
        <p:grpSpPr>
          <a:xfrm>
            <a:off x="6591300" y="2159434"/>
            <a:ext cx="342900" cy="342900"/>
            <a:chOff x="6324600" y="4114799"/>
            <a:chExt cx="685800" cy="685800"/>
          </a:xfrm>
        </p:grpSpPr>
        <p:cxnSp>
          <p:nvCxnSpPr>
            <p:cNvPr id="33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19050" cap="sq">
              <a:solidFill>
                <a:srgbClr val="0D2A3A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rgbClr val="0D2A3A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"/>
          <p:cNvGrpSpPr/>
          <p:nvPr userDrawn="1"/>
        </p:nvGrpSpPr>
        <p:grpSpPr>
          <a:xfrm rot="10800000">
            <a:off x="8528957" y="2990850"/>
            <a:ext cx="342900" cy="342900"/>
            <a:chOff x="6324600" y="4114799"/>
            <a:chExt cx="685800" cy="685800"/>
          </a:xfrm>
        </p:grpSpPr>
        <p:cxnSp>
          <p:nvCxnSpPr>
            <p:cNvPr id="36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19050" cap="sq">
              <a:solidFill>
                <a:srgbClr val="0C2938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rgbClr val="0C2938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egnaposto testo 4"/>
          <p:cNvSpPr>
            <a:spLocks noGrp="1"/>
          </p:cNvSpPr>
          <p:nvPr>
            <p:ph type="body" sz="quarter" idx="12" hasCustomPrompt="1"/>
          </p:nvPr>
        </p:nvSpPr>
        <p:spPr>
          <a:xfrm>
            <a:off x="6634162" y="2159000"/>
            <a:ext cx="2281238" cy="1174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D2A3A"/>
                </a:solidFill>
              </a:defRPr>
            </a:lvl1pPr>
          </a:lstStyle>
          <a:p>
            <a:pPr lvl="0"/>
            <a:r>
              <a:rPr lang="it-IT" dirty="0" smtClean="0"/>
              <a:t>Inserisci il titolo</a:t>
            </a:r>
          </a:p>
          <a:p>
            <a:pPr lvl="0"/>
            <a:r>
              <a:rPr lang="it-IT" dirty="0" smtClean="0"/>
              <a:t>della tua</a:t>
            </a:r>
          </a:p>
          <a:p>
            <a:pPr lvl="0"/>
            <a:r>
              <a:rPr lang="it-IT" dirty="0" smtClean="0"/>
              <a:t>presentazione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765"/>
            <a:ext cx="4710452" cy="180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0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 diagona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75"/>
          </a:p>
        </p:txBody>
      </p:sp>
      <p:sp>
        <p:nvSpPr>
          <p:cNvPr id="16" name="Rettangolo 7"/>
          <p:cNvSpPr/>
          <p:nvPr userDrawn="1"/>
        </p:nvSpPr>
        <p:spPr>
          <a:xfrm flipH="1" flipV="1">
            <a:off x="5883729" y="-73280"/>
            <a:ext cx="3352800" cy="52900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386320"/>
              <a:gd name="f7" fmla="val 5143500"/>
              <a:gd name="f8" fmla="val 6248400"/>
              <a:gd name="f9" fmla="+- 0 0 -90"/>
              <a:gd name="f10" fmla="*/ f3 1 7386320"/>
              <a:gd name="f11" fmla="*/ f4 1 5143500"/>
              <a:gd name="f12" fmla="+- f7 0 f5"/>
              <a:gd name="f13" fmla="+- f6 0 f5"/>
              <a:gd name="f14" fmla="*/ f9 f0 1"/>
              <a:gd name="f15" fmla="*/ f13 1 7386320"/>
              <a:gd name="f16" fmla="*/ f12 1 5143500"/>
              <a:gd name="f17" fmla="*/ 0 f12 1"/>
              <a:gd name="f18" fmla="*/ 5143500 f12 1"/>
              <a:gd name="f19" fmla="*/ 0 f13 1"/>
              <a:gd name="f20" fmla="*/ 7386320 f13 1"/>
              <a:gd name="f21" fmla="*/ 6248400 f13 1"/>
              <a:gd name="f22" fmla="*/ f14 1 f2"/>
              <a:gd name="f23" fmla="*/ f17 1 5143500"/>
              <a:gd name="f24" fmla="*/ f18 1 5143500"/>
              <a:gd name="f25" fmla="*/ f19 1 7386320"/>
              <a:gd name="f26" fmla="*/ f20 1 7386320"/>
              <a:gd name="f27" fmla="*/ f21 1 7386320"/>
              <a:gd name="f28" fmla="*/ f5 1 f15"/>
              <a:gd name="f29" fmla="*/ f6 1 f15"/>
              <a:gd name="f30" fmla="*/ f5 1 f16"/>
              <a:gd name="f31" fmla="*/ f7 1 f16"/>
              <a:gd name="f32" fmla="+- f22 0 f1"/>
              <a:gd name="f33" fmla="*/ f25 1 f15"/>
              <a:gd name="f34" fmla="*/ f23 1 f16"/>
              <a:gd name="f35" fmla="*/ f26 1 f15"/>
              <a:gd name="f36" fmla="*/ f27 1 f15"/>
              <a:gd name="f37" fmla="*/ f24 1 f16"/>
              <a:gd name="f38" fmla="*/ f28 f10 1"/>
              <a:gd name="f39" fmla="*/ f29 f10 1"/>
              <a:gd name="f40" fmla="*/ f31 f11 1"/>
              <a:gd name="f41" fmla="*/ f30 f11 1"/>
              <a:gd name="f42" fmla="*/ f33 f10 1"/>
              <a:gd name="f43" fmla="*/ f34 f11 1"/>
              <a:gd name="f44" fmla="*/ f35 f10 1"/>
              <a:gd name="f45" fmla="*/ f36 f10 1"/>
              <a:gd name="f46" fmla="*/ f37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2" y="f43"/>
              </a:cxn>
              <a:cxn ang="f32">
                <a:pos x="f44" y="f43"/>
              </a:cxn>
              <a:cxn ang="f32">
                <a:pos x="f45" y="f46"/>
              </a:cxn>
              <a:cxn ang="f32">
                <a:pos x="f42" y="f46"/>
              </a:cxn>
              <a:cxn ang="f32">
                <a:pos x="f42" y="f43"/>
              </a:cxn>
            </a:cxnLst>
            <a:rect l="f38" t="f41" r="f39" b="f40"/>
            <a:pathLst>
              <a:path w="7386320" h="5143500">
                <a:moveTo>
                  <a:pt x="f5" y="f5"/>
                </a:moveTo>
                <a:lnTo>
                  <a:pt x="f6" y="f5"/>
                </a:lnTo>
                <a:lnTo>
                  <a:pt x="f8" y="f7"/>
                </a:lnTo>
                <a:lnTo>
                  <a:pt x="f5" y="f7"/>
                </a:lnTo>
                <a:lnTo>
                  <a:pt x="f5" y="f5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45720" tIns="22860" rIns="45720" bIns="22860" anchor="ctr" anchorCtr="1" compatLnSpc="1">
            <a:noAutofit/>
          </a:bodyPr>
          <a:lstStyle/>
          <a:p>
            <a:pPr marL="0" marR="0" lvl="0" indent="0" algn="ctr" defTabSz="3429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675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6419850" y="4210050"/>
            <a:ext cx="2280557" cy="8001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dirty="0" smtClean="0"/>
              <a:t>Nome cliente/progetto/sales</a:t>
            </a:r>
            <a:endParaRPr lang="it-IT" dirty="0"/>
          </a:p>
        </p:txBody>
      </p:sp>
      <p:sp>
        <p:nvSpPr>
          <p:cNvPr id="21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6477000" y="733370"/>
            <a:ext cx="2280557" cy="8001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Inserisci il logo cliente</a:t>
            </a:r>
            <a:endParaRPr lang="it-IT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1962149"/>
            <a:ext cx="5655128" cy="121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ru-RU" sz="4000" b="0" smtClean="0">
                <a:solidFill>
                  <a:schemeClr val="bg1"/>
                </a:solidFill>
                <a:ea typeface="Lato Semibold" panose="020F0502020204030203" pitchFamily="34" charset="0"/>
                <a:cs typeface="Lato Semibold" panose="020F0502020204030203" pitchFamily="34" charset="0"/>
              </a:defRPr>
            </a:lvl1pPr>
          </a:lstStyle>
          <a:p>
            <a:pPr algn="l"/>
            <a:r>
              <a:rPr lang="en-US" sz="3300" b="1" dirty="0" err="1" smtClean="0">
                <a:solidFill>
                  <a:schemeClr val="bg1"/>
                </a:solidFill>
                <a:latin typeface="+mj-lt"/>
                <a:ea typeface="Roboto Condensed" panose="02000000000000000000" pitchFamily="2" charset="0"/>
                <a:cs typeface="Lato Semibold" panose="020F0502020204030203" pitchFamily="34" charset="0"/>
              </a:rPr>
              <a:t>Titolo</a:t>
            </a:r>
            <a:endParaRPr lang="en-US" sz="3300" b="1" dirty="0" smtClean="0">
              <a:solidFill>
                <a:schemeClr val="bg1"/>
              </a:solidFill>
              <a:latin typeface="+mj-lt"/>
              <a:ea typeface="Roboto Condensed" panose="02000000000000000000" pitchFamily="2" charset="0"/>
              <a:cs typeface="Lato Semibold" panose="020F0502020204030203" pitchFamily="34" charset="0"/>
            </a:endParaRPr>
          </a:p>
          <a:p>
            <a:pPr algn="l"/>
            <a:r>
              <a:rPr lang="en-US" sz="3300" b="1" dirty="0" err="1" smtClean="0">
                <a:solidFill>
                  <a:schemeClr val="bg1"/>
                </a:solidFill>
                <a:latin typeface="+mj-lt"/>
                <a:ea typeface="Roboto Condensed" panose="02000000000000000000" pitchFamily="2" charset="0"/>
                <a:cs typeface="Lato Semibold" panose="020F0502020204030203" pitchFamily="34" charset="0"/>
              </a:rPr>
              <a:t>Presentazione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78112"/>
            <a:ext cx="2872109" cy="110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con instes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del cliente</a:t>
            </a:r>
          </a:p>
          <a:p>
            <a:endParaRPr lang="it-IT" dirty="0"/>
          </a:p>
        </p:txBody>
      </p:sp>
      <p:cxnSp>
        <p:nvCxnSpPr>
          <p:cNvPr id="7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7"/>
          <p:cNvSpPr>
            <a:spLocks noGrp="1"/>
          </p:cNvSpPr>
          <p:nvPr>
            <p:ph type="title" hasCustomPrompt="1"/>
          </p:nvPr>
        </p:nvSpPr>
        <p:spPr>
          <a:xfrm>
            <a:off x="354928" y="320394"/>
            <a:ext cx="50292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sp>
        <p:nvSpPr>
          <p:cNvPr id="8" name="CasellaDiTesto 7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grpSp>
        <p:nvGrpSpPr>
          <p:cNvPr id="12" name="Group 3"/>
          <p:cNvGrpSpPr/>
          <p:nvPr userDrawn="1"/>
        </p:nvGrpSpPr>
        <p:grpSpPr>
          <a:xfrm>
            <a:off x="1628775" y="1314450"/>
            <a:ext cx="342900" cy="342900"/>
            <a:chOff x="6324600" y="4114799"/>
            <a:chExt cx="685800" cy="685800"/>
          </a:xfrm>
        </p:grpSpPr>
        <p:cxnSp>
          <p:nvCxnSpPr>
            <p:cNvPr id="13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19050" cap="sq">
              <a:solidFill>
                <a:srgbClr val="F16521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rgbClr val="F16521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del cliente</a:t>
            </a:r>
          </a:p>
          <a:p>
            <a:endParaRPr lang="it-IT" dirty="0"/>
          </a:p>
        </p:txBody>
      </p:sp>
      <p:grpSp>
        <p:nvGrpSpPr>
          <p:cNvPr id="26" name="Group 3"/>
          <p:cNvGrpSpPr/>
          <p:nvPr userDrawn="1"/>
        </p:nvGrpSpPr>
        <p:grpSpPr>
          <a:xfrm rot="10800000">
            <a:off x="7275308" y="3752850"/>
            <a:ext cx="342900" cy="364811"/>
            <a:chOff x="6324600" y="4114799"/>
            <a:chExt cx="685800" cy="729622"/>
          </a:xfrm>
        </p:grpSpPr>
        <p:cxnSp>
          <p:nvCxnSpPr>
            <p:cNvPr id="27" name="Straight Connector 4"/>
            <p:cNvCxnSpPr/>
            <p:nvPr/>
          </p:nvCxnSpPr>
          <p:spPr>
            <a:xfrm flipV="1">
              <a:off x="6324600" y="4158621"/>
              <a:ext cx="0" cy="685800"/>
            </a:xfrm>
            <a:prstGeom prst="line">
              <a:avLst/>
            </a:prstGeom>
            <a:ln w="19050" cap="sq">
              <a:solidFill>
                <a:srgbClr val="0D2A3A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rgbClr val="0D2A3A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2"/>
          <p:cNvSpPr txBox="1"/>
          <p:nvPr userDrawn="1"/>
        </p:nvSpPr>
        <p:spPr>
          <a:xfrm>
            <a:off x="1628775" y="1367107"/>
            <a:ext cx="598943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700" b="1" i="1" noProof="0" dirty="0" smtClean="0">
                <a:solidFill>
                  <a:srgbClr val="77787B"/>
                </a:solidFill>
                <a:latin typeface="+mj-lt"/>
              </a:rPr>
              <a:t>Siamo pionieri </a:t>
            </a:r>
            <a:r>
              <a:rPr lang="it-IT" sz="1700" b="1" i="1" kern="1200" noProof="0" dirty="0" smtClean="0">
                <a:solidFill>
                  <a:srgbClr val="77787B"/>
                </a:solidFill>
                <a:latin typeface="+mj-lt"/>
                <a:ea typeface="+mn-ea"/>
                <a:cs typeface="+mn-cs"/>
              </a:rPr>
              <a:t>dell’</a:t>
            </a:r>
            <a:r>
              <a:rPr lang="it-IT" sz="1700" b="1" i="1" noProof="0" dirty="0" smtClean="0">
                <a:solidFill>
                  <a:srgbClr val="F16521"/>
                </a:solidFill>
                <a:latin typeface="+mj-lt"/>
              </a:rPr>
              <a:t>Email Marketing </a:t>
            </a:r>
            <a:r>
              <a:rPr lang="it-IT" sz="1700" b="1" i="1" kern="1200" noProof="0" dirty="0" smtClean="0">
                <a:solidFill>
                  <a:srgbClr val="77787B"/>
                </a:solidFill>
                <a:latin typeface="+mj-lt"/>
                <a:ea typeface="+mn-ea"/>
                <a:cs typeface="+mn-cs"/>
              </a:rPr>
              <a:t>in Italia grazie a </a:t>
            </a:r>
            <a:r>
              <a:rPr lang="it-IT" sz="1700" b="1" i="1" noProof="0" dirty="0" smtClean="0">
                <a:solidFill>
                  <a:srgbClr val="F16521"/>
                </a:solidFill>
                <a:latin typeface="+mj-lt"/>
              </a:rPr>
              <a:t>MagNews</a:t>
            </a:r>
            <a:r>
              <a:rPr lang="it-IT" sz="1700" b="1" i="1" kern="1200" noProof="0" dirty="0" smtClean="0">
                <a:solidFill>
                  <a:srgbClr val="77787B"/>
                </a:solidFill>
                <a:latin typeface="+mj-lt"/>
                <a:ea typeface="+mn-ea"/>
                <a:cs typeface="+mn-cs"/>
              </a:rPr>
              <a:t>, la prima piattaforma per la comunicazione multicanale e di </a:t>
            </a:r>
            <a:r>
              <a:rPr lang="it-IT" sz="1700" b="1" i="1" noProof="0" dirty="0" smtClean="0">
                <a:solidFill>
                  <a:srgbClr val="F16521"/>
                </a:solidFill>
                <a:latin typeface="+mj-lt"/>
              </a:rPr>
              <a:t>Marketing Automation. </a:t>
            </a:r>
          </a:p>
          <a:p>
            <a:pPr algn="ctr"/>
            <a:endParaRPr lang="it-IT" sz="1700" b="1" i="1" noProof="0" dirty="0" smtClean="0">
              <a:solidFill>
                <a:srgbClr val="F16521"/>
              </a:solidFill>
              <a:latin typeface="+mj-lt"/>
            </a:endParaRPr>
          </a:p>
          <a:p>
            <a:pPr algn="ctr"/>
            <a:r>
              <a:rPr lang="it-IT" sz="1700" b="1" i="1" kern="1200" noProof="0" dirty="0" smtClean="0">
                <a:solidFill>
                  <a:srgbClr val="77787B"/>
                </a:solidFill>
                <a:latin typeface="+mj-lt"/>
                <a:ea typeface="+mn-ea"/>
                <a:cs typeface="+mn-cs"/>
              </a:rPr>
              <a:t>Abbiamo lanciato </a:t>
            </a:r>
            <a:r>
              <a:rPr lang="it-IT" sz="1700" b="1" i="1" noProof="0" dirty="0" smtClean="0">
                <a:solidFill>
                  <a:srgbClr val="F16521"/>
                </a:solidFill>
                <a:latin typeface="+mj-lt"/>
              </a:rPr>
              <a:t>EmailSuccess</a:t>
            </a:r>
            <a:r>
              <a:rPr lang="it-IT" sz="1700" b="1" i="1" kern="1200" noProof="0" dirty="0" smtClean="0">
                <a:solidFill>
                  <a:srgbClr val="77787B"/>
                </a:solidFill>
                <a:latin typeface="+mj-lt"/>
                <a:ea typeface="+mn-ea"/>
                <a:cs typeface="+mn-cs"/>
              </a:rPr>
              <a:t>, la prima soluzione per l’email delivery (MTA) in Italia. </a:t>
            </a:r>
          </a:p>
          <a:p>
            <a:pPr algn="ctr"/>
            <a:endParaRPr lang="it-IT" sz="1700" b="1" i="1" noProof="0" dirty="0" smtClean="0">
              <a:latin typeface="+mj-lt"/>
            </a:endParaRPr>
          </a:p>
          <a:p>
            <a:pPr algn="ctr"/>
            <a:r>
              <a:rPr lang="it-IT" sz="1700" b="1" i="1" kern="1200" noProof="0" dirty="0" smtClean="0">
                <a:solidFill>
                  <a:srgbClr val="77787B"/>
                </a:solidFill>
                <a:latin typeface="+mj-lt"/>
                <a:ea typeface="+mn-ea"/>
                <a:cs typeface="+mn-cs"/>
              </a:rPr>
              <a:t>Nasciamo con un’anima tecnologica ma siamo cresciuti con i nostri clienti, con l’ambizione di essere oggi il partner unico per lo sviluppo della loro </a:t>
            </a:r>
            <a:r>
              <a:rPr lang="it-IT" sz="1700" b="1" i="1" noProof="0" dirty="0" smtClean="0">
                <a:solidFill>
                  <a:srgbClr val="F16521"/>
                </a:solidFill>
                <a:latin typeface="+mj-lt"/>
              </a:rPr>
              <a:t>digital </a:t>
            </a:r>
            <a:r>
              <a:rPr lang="it-IT" sz="1700" b="1" i="1" noProof="0" dirty="0" err="1" smtClean="0">
                <a:solidFill>
                  <a:srgbClr val="F16521"/>
                </a:solidFill>
                <a:latin typeface="+mj-lt"/>
              </a:rPr>
              <a:t>strategy</a:t>
            </a:r>
            <a:r>
              <a:rPr lang="it-IT" sz="1700" b="1" i="1" noProof="0" dirty="0" smtClean="0">
                <a:latin typeface="+mj-lt"/>
              </a:rPr>
              <a:t>.</a:t>
            </a:r>
          </a:p>
        </p:txBody>
      </p:sp>
      <p:sp>
        <p:nvSpPr>
          <p:cNvPr id="16" name="Title 7"/>
          <p:cNvSpPr txBox="1">
            <a:spLocks/>
          </p:cNvSpPr>
          <p:nvPr userDrawn="1"/>
        </p:nvSpPr>
        <p:spPr>
          <a:xfrm>
            <a:off x="351615" y="343585"/>
            <a:ext cx="2743200" cy="346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Chi Siamo</a:t>
            </a:r>
            <a:endParaRPr lang="en-US" sz="2400" b="1" dirty="0">
              <a:latin typeface="+mn-lt"/>
            </a:endParaRPr>
          </a:p>
        </p:txBody>
      </p:sp>
      <p:pic>
        <p:nvPicPr>
          <p:cNvPr id="21" name="Immagin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22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17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 nostri numeri (3 nod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200150"/>
            <a:ext cx="9144000" cy="2667000"/>
          </a:xfrm>
          <a:prstGeom prst="rect">
            <a:avLst/>
          </a:prstGeom>
          <a:solidFill>
            <a:srgbClr val="102939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400" smtClean="0">
              <a:solidFill>
                <a:srgbClr val="F16521"/>
              </a:solidFill>
            </a:endParaRPr>
          </a:p>
        </p:txBody>
      </p:sp>
      <p:sp>
        <p:nvSpPr>
          <p:cNvPr id="34" name="Title 7"/>
          <p:cNvSpPr txBox="1">
            <a:spLocks/>
          </p:cNvSpPr>
          <p:nvPr userDrawn="1"/>
        </p:nvSpPr>
        <p:spPr>
          <a:xfrm>
            <a:off x="1514907" y="1511221"/>
            <a:ext cx="94001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4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5" name="Title 7"/>
          <p:cNvSpPr txBox="1">
            <a:spLocks/>
          </p:cNvSpPr>
          <p:nvPr userDrawn="1"/>
        </p:nvSpPr>
        <p:spPr>
          <a:xfrm>
            <a:off x="3895659" y="2417533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110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" name="Title 7"/>
          <p:cNvSpPr txBox="1">
            <a:spLocks/>
          </p:cNvSpPr>
          <p:nvPr userDrawn="1"/>
        </p:nvSpPr>
        <p:spPr>
          <a:xfrm>
            <a:off x="6298134" y="1546969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570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6" name="Oval 52"/>
          <p:cNvSpPr/>
          <p:nvPr userDrawn="1"/>
        </p:nvSpPr>
        <p:spPr>
          <a:xfrm>
            <a:off x="1764190" y="2459852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Title 7"/>
          <p:cNvSpPr txBox="1">
            <a:spLocks/>
          </p:cNvSpPr>
          <p:nvPr userDrawn="1"/>
        </p:nvSpPr>
        <p:spPr>
          <a:xfrm>
            <a:off x="1333500" y="2058085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Sedi</a:t>
            </a:r>
          </a:p>
        </p:txBody>
      </p:sp>
      <p:sp>
        <p:nvSpPr>
          <p:cNvPr id="48" name="Title 7"/>
          <p:cNvSpPr txBox="1">
            <a:spLocks/>
          </p:cNvSpPr>
          <p:nvPr userDrawn="1"/>
        </p:nvSpPr>
        <p:spPr>
          <a:xfrm>
            <a:off x="3895659" y="2968820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Dipendenti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9" name="Title 7"/>
          <p:cNvSpPr txBox="1">
            <a:spLocks/>
          </p:cNvSpPr>
          <p:nvPr userDrawn="1"/>
        </p:nvSpPr>
        <p:spPr>
          <a:xfrm>
            <a:off x="6297189" y="2093832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Clienti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51" name="Connettore 1 50"/>
          <p:cNvCxnSpPr>
            <a:endCxn id="38" idx="2"/>
          </p:cNvCxnSpPr>
          <p:nvPr userDrawn="1"/>
        </p:nvCxnSpPr>
        <p:spPr>
          <a:xfrm flipV="1">
            <a:off x="2231983" y="2130184"/>
            <a:ext cx="2106121" cy="575933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38" name="Oval 52"/>
          <p:cNvSpPr/>
          <p:nvPr userDrawn="1"/>
        </p:nvSpPr>
        <p:spPr>
          <a:xfrm>
            <a:off x="4338104" y="1896287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39" name="Connettore 1 38"/>
          <p:cNvCxnSpPr>
            <a:endCxn id="40" idx="2"/>
          </p:cNvCxnSpPr>
          <p:nvPr userDrawn="1"/>
        </p:nvCxnSpPr>
        <p:spPr>
          <a:xfrm>
            <a:off x="4805897" y="2155889"/>
            <a:ext cx="1933737" cy="537860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Oval 52"/>
          <p:cNvSpPr/>
          <p:nvPr userDrawn="1"/>
        </p:nvSpPr>
        <p:spPr>
          <a:xfrm>
            <a:off x="6739634" y="2459852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itle 7"/>
          <p:cNvSpPr txBox="1">
            <a:spLocks/>
          </p:cNvSpPr>
          <p:nvPr userDrawn="1"/>
        </p:nvSpPr>
        <p:spPr>
          <a:xfrm>
            <a:off x="351615" y="343585"/>
            <a:ext cx="2743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I nostri numeri</a:t>
            </a:r>
            <a:endParaRPr lang="en-US" sz="2400" b="1" dirty="0">
              <a:latin typeface="+mn-lt"/>
            </a:endParaRPr>
          </a:p>
        </p:txBody>
      </p:sp>
      <p:pic>
        <p:nvPicPr>
          <p:cNvPr id="24" name="Immagin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25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3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 nostri numeri (4 nod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/>
          <p:cNvSpPr/>
          <p:nvPr userDrawn="1"/>
        </p:nvSpPr>
        <p:spPr>
          <a:xfrm>
            <a:off x="0" y="1200150"/>
            <a:ext cx="9144000" cy="2667000"/>
          </a:xfrm>
          <a:prstGeom prst="rect">
            <a:avLst/>
          </a:prstGeom>
          <a:solidFill>
            <a:srgbClr val="102939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400" smtClean="0">
              <a:solidFill>
                <a:srgbClr val="F16521"/>
              </a:solidFill>
            </a:endParaRPr>
          </a:p>
        </p:txBody>
      </p:sp>
      <p:sp>
        <p:nvSpPr>
          <p:cNvPr id="21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grpSp>
        <p:nvGrpSpPr>
          <p:cNvPr id="3" name="Gruppo 2"/>
          <p:cNvGrpSpPr/>
          <p:nvPr userDrawn="1"/>
        </p:nvGrpSpPr>
        <p:grpSpPr>
          <a:xfrm>
            <a:off x="1040950" y="1643268"/>
            <a:ext cx="6999838" cy="1826930"/>
            <a:chOff x="471767" y="3022443"/>
            <a:chExt cx="13999675" cy="3653859"/>
          </a:xfrm>
        </p:grpSpPr>
        <p:sp>
          <p:nvSpPr>
            <p:cNvPr id="34" name="Title 7"/>
            <p:cNvSpPr txBox="1">
              <a:spLocks/>
            </p:cNvSpPr>
            <p:nvPr userDrawn="1"/>
          </p:nvSpPr>
          <p:spPr>
            <a:xfrm>
              <a:off x="834581" y="3022443"/>
              <a:ext cx="1880030" cy="15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algn="ctr"/>
              <a:r>
                <a:rPr lang="en-US" sz="4800" b="1" dirty="0" smtClean="0">
                  <a:solidFill>
                    <a:schemeClr val="bg2"/>
                  </a:solidFill>
                  <a:latin typeface="+mn-lt"/>
                </a:rPr>
                <a:t>4</a:t>
              </a:r>
              <a:endParaRPr lang="en-US" sz="4800" b="1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5" name="Title 7"/>
            <p:cNvSpPr txBox="1">
              <a:spLocks/>
            </p:cNvSpPr>
            <p:nvPr userDrawn="1"/>
          </p:nvSpPr>
          <p:spPr>
            <a:xfrm>
              <a:off x="4404283" y="4835064"/>
              <a:ext cx="2705366" cy="15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algn="ctr"/>
              <a:r>
                <a:rPr lang="en-US" sz="4800" b="1" dirty="0" smtClean="0">
                  <a:solidFill>
                    <a:schemeClr val="bg2"/>
                  </a:solidFill>
                  <a:latin typeface="+mn-lt"/>
                </a:rPr>
                <a:t>110</a:t>
              </a:r>
              <a:endParaRPr lang="en-US" sz="4800" b="1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6" name="Title 7"/>
            <p:cNvSpPr txBox="1">
              <a:spLocks/>
            </p:cNvSpPr>
            <p:nvPr userDrawn="1"/>
          </p:nvSpPr>
          <p:spPr>
            <a:xfrm>
              <a:off x="7839778" y="3093939"/>
              <a:ext cx="2705366" cy="15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algn="ctr"/>
              <a:r>
                <a:rPr lang="en-US" sz="4800" b="1" dirty="0" smtClean="0">
                  <a:solidFill>
                    <a:schemeClr val="bg2"/>
                  </a:solidFill>
                  <a:latin typeface="+mn-lt"/>
                </a:rPr>
                <a:t>570</a:t>
              </a:r>
              <a:endParaRPr lang="en-US" sz="4800" b="1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26" name="Oval 52"/>
            <p:cNvSpPr/>
            <p:nvPr userDrawn="1"/>
          </p:nvSpPr>
          <p:spPr>
            <a:xfrm>
              <a:off x="1333147" y="4919704"/>
              <a:ext cx="935586" cy="935586"/>
            </a:xfrm>
            <a:prstGeom prst="ellipse">
              <a:avLst/>
            </a:prstGeom>
            <a:solidFill>
              <a:srgbClr val="F16521"/>
            </a:solidFill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831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" name="Title 7"/>
            <p:cNvSpPr txBox="1">
              <a:spLocks/>
            </p:cNvSpPr>
            <p:nvPr userDrawn="1"/>
          </p:nvSpPr>
          <p:spPr>
            <a:xfrm>
              <a:off x="471767" y="4116169"/>
              <a:ext cx="27072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Sedi</a:t>
              </a:r>
            </a:p>
          </p:txBody>
        </p:sp>
        <p:sp>
          <p:nvSpPr>
            <p:cNvPr id="48" name="Title 7"/>
            <p:cNvSpPr txBox="1">
              <a:spLocks/>
            </p:cNvSpPr>
            <p:nvPr userDrawn="1"/>
          </p:nvSpPr>
          <p:spPr>
            <a:xfrm>
              <a:off x="4404283" y="5937638"/>
              <a:ext cx="27072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Dipendenti</a:t>
              </a:r>
            </a:p>
          </p:txBody>
        </p:sp>
        <p:sp>
          <p:nvSpPr>
            <p:cNvPr id="49" name="Title 7"/>
            <p:cNvSpPr txBox="1">
              <a:spLocks/>
            </p:cNvSpPr>
            <p:nvPr userDrawn="1"/>
          </p:nvSpPr>
          <p:spPr>
            <a:xfrm>
              <a:off x="7837886" y="4187663"/>
              <a:ext cx="27072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Clienti</a:t>
              </a: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cxnSp>
          <p:nvCxnSpPr>
            <p:cNvPr id="51" name="Connettore 1 50"/>
            <p:cNvCxnSpPr/>
            <p:nvPr userDrawn="1"/>
          </p:nvCxnSpPr>
          <p:spPr>
            <a:xfrm flipV="1">
              <a:off x="2268733" y="4443604"/>
              <a:ext cx="3050133" cy="968629"/>
            </a:xfrm>
            <a:prstGeom prst="line">
              <a:avLst/>
            </a:prstGeom>
            <a:noFill/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Oval 52"/>
            <p:cNvSpPr/>
            <p:nvPr userDrawn="1"/>
          </p:nvSpPr>
          <p:spPr>
            <a:xfrm>
              <a:off x="5302030" y="3792574"/>
              <a:ext cx="935586" cy="935586"/>
            </a:xfrm>
            <a:prstGeom prst="ellipse">
              <a:avLst/>
            </a:prstGeom>
            <a:solidFill>
              <a:srgbClr val="F16521"/>
            </a:solidFill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831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9" name="Connettore 1 38"/>
            <p:cNvCxnSpPr/>
            <p:nvPr userDrawn="1"/>
          </p:nvCxnSpPr>
          <p:spPr>
            <a:xfrm>
              <a:off x="6237616" y="4311777"/>
              <a:ext cx="2472303" cy="906355"/>
            </a:xfrm>
            <a:prstGeom prst="line">
              <a:avLst/>
            </a:prstGeom>
            <a:noFill/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Oval 52"/>
            <p:cNvSpPr/>
            <p:nvPr userDrawn="1"/>
          </p:nvSpPr>
          <p:spPr>
            <a:xfrm>
              <a:off x="8676207" y="4919704"/>
              <a:ext cx="935586" cy="935586"/>
            </a:xfrm>
            <a:prstGeom prst="ellipse">
              <a:avLst/>
            </a:prstGeom>
            <a:solidFill>
              <a:srgbClr val="F16521"/>
            </a:solidFill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831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Title 7"/>
            <p:cNvSpPr txBox="1">
              <a:spLocks/>
            </p:cNvSpPr>
            <p:nvPr userDrawn="1"/>
          </p:nvSpPr>
          <p:spPr>
            <a:xfrm>
              <a:off x="11764186" y="4835065"/>
              <a:ext cx="2705366" cy="15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algn="ctr"/>
              <a:r>
                <a:rPr lang="en-US" sz="4800" b="1" dirty="0" smtClean="0">
                  <a:solidFill>
                    <a:schemeClr val="bg2"/>
                  </a:solidFill>
                  <a:latin typeface="+mn-lt"/>
                </a:rPr>
                <a:t>XXX</a:t>
              </a:r>
              <a:endParaRPr lang="en-US" sz="4800" b="1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3" name="Title 7"/>
            <p:cNvSpPr txBox="1">
              <a:spLocks/>
            </p:cNvSpPr>
            <p:nvPr userDrawn="1"/>
          </p:nvSpPr>
          <p:spPr>
            <a:xfrm>
              <a:off x="11764186" y="5937638"/>
              <a:ext cx="27072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XXX</a:t>
              </a:r>
            </a:p>
          </p:txBody>
        </p:sp>
        <p:cxnSp>
          <p:nvCxnSpPr>
            <p:cNvPr id="42" name="Connettore 1 41"/>
            <p:cNvCxnSpPr/>
            <p:nvPr userDrawn="1"/>
          </p:nvCxnSpPr>
          <p:spPr>
            <a:xfrm flipV="1">
              <a:off x="9628636" y="4443604"/>
              <a:ext cx="3050133" cy="968629"/>
            </a:xfrm>
            <a:prstGeom prst="line">
              <a:avLst/>
            </a:prstGeom>
            <a:noFill/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3" name="Oval 52"/>
            <p:cNvSpPr/>
            <p:nvPr userDrawn="1"/>
          </p:nvSpPr>
          <p:spPr>
            <a:xfrm>
              <a:off x="12661933" y="3792574"/>
              <a:ext cx="935586" cy="935586"/>
            </a:xfrm>
            <a:prstGeom prst="ellipse">
              <a:avLst/>
            </a:prstGeom>
            <a:solidFill>
              <a:srgbClr val="F16521"/>
            </a:solidFill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831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4" name="Title 7"/>
          <p:cNvSpPr txBox="1">
            <a:spLocks/>
          </p:cNvSpPr>
          <p:nvPr userDrawn="1"/>
        </p:nvSpPr>
        <p:spPr>
          <a:xfrm>
            <a:off x="351615" y="343585"/>
            <a:ext cx="2743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I nostri numeri</a:t>
            </a:r>
            <a:endParaRPr lang="en-US" sz="2400" b="1" dirty="0">
              <a:latin typeface="+mn-lt"/>
            </a:endParaRPr>
          </a:p>
        </p:txBody>
      </p:sp>
      <p:pic>
        <p:nvPicPr>
          <p:cNvPr id="28" name="Immagin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29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13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 nostri numeri (5 nod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9"/>
          <p:cNvSpPr/>
          <p:nvPr userDrawn="1"/>
        </p:nvSpPr>
        <p:spPr>
          <a:xfrm>
            <a:off x="0" y="1200150"/>
            <a:ext cx="9144000" cy="2667000"/>
          </a:xfrm>
          <a:prstGeom prst="rect">
            <a:avLst/>
          </a:prstGeom>
          <a:solidFill>
            <a:srgbClr val="102939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400" smtClean="0">
              <a:solidFill>
                <a:srgbClr val="F16521"/>
              </a:solidFill>
            </a:endParaRPr>
          </a:p>
        </p:txBody>
      </p:sp>
      <p:sp>
        <p:nvSpPr>
          <p:cNvPr id="34" name="Title 7"/>
          <p:cNvSpPr txBox="1">
            <a:spLocks/>
          </p:cNvSpPr>
          <p:nvPr userDrawn="1"/>
        </p:nvSpPr>
        <p:spPr>
          <a:xfrm>
            <a:off x="417291" y="1511221"/>
            <a:ext cx="94001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4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5" name="Title 7"/>
          <p:cNvSpPr txBox="1">
            <a:spLocks/>
          </p:cNvSpPr>
          <p:nvPr userDrawn="1"/>
        </p:nvSpPr>
        <p:spPr>
          <a:xfrm>
            <a:off x="2202142" y="2417533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110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" name="Title 7"/>
          <p:cNvSpPr txBox="1">
            <a:spLocks/>
          </p:cNvSpPr>
          <p:nvPr userDrawn="1"/>
        </p:nvSpPr>
        <p:spPr>
          <a:xfrm>
            <a:off x="3919889" y="1546969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570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6" name="Oval 52"/>
          <p:cNvSpPr/>
          <p:nvPr userDrawn="1"/>
        </p:nvSpPr>
        <p:spPr>
          <a:xfrm>
            <a:off x="666574" y="2459852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Title 7"/>
          <p:cNvSpPr txBox="1">
            <a:spLocks/>
          </p:cNvSpPr>
          <p:nvPr userDrawn="1"/>
        </p:nvSpPr>
        <p:spPr>
          <a:xfrm>
            <a:off x="235884" y="2058085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Sedi</a:t>
            </a:r>
          </a:p>
        </p:txBody>
      </p:sp>
      <p:sp>
        <p:nvSpPr>
          <p:cNvPr id="48" name="Title 7"/>
          <p:cNvSpPr txBox="1">
            <a:spLocks/>
          </p:cNvSpPr>
          <p:nvPr userDrawn="1"/>
        </p:nvSpPr>
        <p:spPr>
          <a:xfrm>
            <a:off x="2202142" y="2968820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Dipendenti</a:t>
            </a:r>
          </a:p>
        </p:txBody>
      </p:sp>
      <p:sp>
        <p:nvSpPr>
          <p:cNvPr id="49" name="Title 7"/>
          <p:cNvSpPr txBox="1">
            <a:spLocks/>
          </p:cNvSpPr>
          <p:nvPr userDrawn="1"/>
        </p:nvSpPr>
        <p:spPr>
          <a:xfrm>
            <a:off x="3918944" y="2093832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Clienti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51" name="Connettore 1 50"/>
          <p:cNvCxnSpPr/>
          <p:nvPr userDrawn="1"/>
        </p:nvCxnSpPr>
        <p:spPr>
          <a:xfrm flipV="1">
            <a:off x="1134367" y="2221802"/>
            <a:ext cx="1525067" cy="484315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38" name="Oval 52"/>
          <p:cNvSpPr/>
          <p:nvPr userDrawn="1"/>
        </p:nvSpPr>
        <p:spPr>
          <a:xfrm>
            <a:off x="2651015" y="1896287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39" name="Connettore 1 38"/>
          <p:cNvCxnSpPr/>
          <p:nvPr userDrawn="1"/>
        </p:nvCxnSpPr>
        <p:spPr>
          <a:xfrm>
            <a:off x="3118808" y="2155889"/>
            <a:ext cx="1236152" cy="453178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Oval 52"/>
          <p:cNvSpPr/>
          <p:nvPr userDrawn="1"/>
        </p:nvSpPr>
        <p:spPr>
          <a:xfrm>
            <a:off x="4338104" y="2459852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Title 7"/>
          <p:cNvSpPr txBox="1">
            <a:spLocks/>
          </p:cNvSpPr>
          <p:nvPr userDrawn="1"/>
        </p:nvSpPr>
        <p:spPr>
          <a:xfrm>
            <a:off x="5882093" y="2417533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XXX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2" name="Title 7"/>
          <p:cNvSpPr txBox="1">
            <a:spLocks/>
          </p:cNvSpPr>
          <p:nvPr userDrawn="1"/>
        </p:nvSpPr>
        <p:spPr>
          <a:xfrm>
            <a:off x="7599840" y="1546969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XXX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3" name="Title 7"/>
          <p:cNvSpPr txBox="1">
            <a:spLocks/>
          </p:cNvSpPr>
          <p:nvPr userDrawn="1"/>
        </p:nvSpPr>
        <p:spPr>
          <a:xfrm>
            <a:off x="5882093" y="2968820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XXX</a:t>
            </a:r>
          </a:p>
        </p:txBody>
      </p:sp>
      <p:sp>
        <p:nvSpPr>
          <p:cNvPr id="41" name="Title 7"/>
          <p:cNvSpPr txBox="1">
            <a:spLocks/>
          </p:cNvSpPr>
          <p:nvPr userDrawn="1"/>
        </p:nvSpPr>
        <p:spPr>
          <a:xfrm>
            <a:off x="7598895" y="2093832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XXX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42" name="Connettore 1 41"/>
          <p:cNvCxnSpPr/>
          <p:nvPr userDrawn="1"/>
        </p:nvCxnSpPr>
        <p:spPr>
          <a:xfrm flipV="1">
            <a:off x="4814318" y="2221802"/>
            <a:ext cx="1525067" cy="484315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Oval 52"/>
          <p:cNvSpPr/>
          <p:nvPr userDrawn="1"/>
        </p:nvSpPr>
        <p:spPr>
          <a:xfrm>
            <a:off x="6330967" y="1896287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44" name="Connettore 1 43"/>
          <p:cNvCxnSpPr/>
          <p:nvPr userDrawn="1"/>
        </p:nvCxnSpPr>
        <p:spPr>
          <a:xfrm>
            <a:off x="6798760" y="2155889"/>
            <a:ext cx="1236152" cy="453178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Oval 52"/>
          <p:cNvSpPr/>
          <p:nvPr userDrawn="1"/>
        </p:nvSpPr>
        <p:spPr>
          <a:xfrm>
            <a:off x="8018055" y="2459852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itle 7"/>
          <p:cNvSpPr txBox="1">
            <a:spLocks/>
          </p:cNvSpPr>
          <p:nvPr userDrawn="1"/>
        </p:nvSpPr>
        <p:spPr>
          <a:xfrm>
            <a:off x="351615" y="343585"/>
            <a:ext cx="2743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I nostri numeri</a:t>
            </a:r>
            <a:endParaRPr lang="en-US" sz="2400" b="1" dirty="0">
              <a:latin typeface="+mn-lt"/>
            </a:endParaRPr>
          </a:p>
        </p:txBody>
      </p:sp>
      <p:pic>
        <p:nvPicPr>
          <p:cNvPr id="30" name="Immagin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50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13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 nostre soluzioni (4 c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magine 4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grpSp>
        <p:nvGrpSpPr>
          <p:cNvPr id="4" name="Gruppo 3"/>
          <p:cNvGrpSpPr/>
          <p:nvPr userDrawn="1"/>
        </p:nvGrpSpPr>
        <p:grpSpPr>
          <a:xfrm>
            <a:off x="4742249" y="1123950"/>
            <a:ext cx="4115373" cy="1388770"/>
            <a:chOff x="9484498" y="2476500"/>
            <a:chExt cx="8230746" cy="2777539"/>
          </a:xfrm>
        </p:grpSpPr>
        <p:sp>
          <p:nvSpPr>
            <p:cNvPr id="29" name="Rettangolo 28"/>
            <p:cNvSpPr/>
            <p:nvPr userDrawn="1"/>
          </p:nvSpPr>
          <p:spPr>
            <a:xfrm>
              <a:off x="9579272" y="5143498"/>
              <a:ext cx="8135972" cy="110541"/>
            </a:xfrm>
            <a:prstGeom prst="rect">
              <a:avLst/>
            </a:prstGeom>
            <a:solidFill>
              <a:srgbClr val="F16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30" name="Rettangolo 29"/>
            <p:cNvSpPr/>
            <p:nvPr userDrawn="1"/>
          </p:nvSpPr>
          <p:spPr>
            <a:xfrm>
              <a:off x="9484498" y="2476500"/>
              <a:ext cx="8135972" cy="2667000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37" name="Rettangolo 36"/>
            <p:cNvSpPr/>
            <p:nvPr userDrawn="1"/>
          </p:nvSpPr>
          <p:spPr>
            <a:xfrm rot="5400000">
              <a:off x="16381746" y="3810000"/>
              <a:ext cx="2556456" cy="110540"/>
            </a:xfrm>
            <a:prstGeom prst="rect">
              <a:avLst/>
            </a:prstGeom>
            <a:solidFill>
              <a:srgbClr val="F16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</p:grpSp>
      <p:grpSp>
        <p:nvGrpSpPr>
          <p:cNvPr id="51" name="Gruppo 50"/>
          <p:cNvGrpSpPr/>
          <p:nvPr userDrawn="1"/>
        </p:nvGrpSpPr>
        <p:grpSpPr>
          <a:xfrm>
            <a:off x="401311" y="2724150"/>
            <a:ext cx="4115373" cy="1388770"/>
            <a:chOff x="9484498" y="2476500"/>
            <a:chExt cx="8230746" cy="2777539"/>
          </a:xfrm>
        </p:grpSpPr>
        <p:sp>
          <p:nvSpPr>
            <p:cNvPr id="52" name="Rettangolo 51"/>
            <p:cNvSpPr/>
            <p:nvPr userDrawn="1"/>
          </p:nvSpPr>
          <p:spPr>
            <a:xfrm>
              <a:off x="9579272" y="5143498"/>
              <a:ext cx="8135972" cy="110541"/>
            </a:xfrm>
            <a:prstGeom prst="rect">
              <a:avLst/>
            </a:prstGeom>
            <a:solidFill>
              <a:srgbClr val="E825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53" name="Rettangolo 52"/>
            <p:cNvSpPr/>
            <p:nvPr userDrawn="1"/>
          </p:nvSpPr>
          <p:spPr>
            <a:xfrm>
              <a:off x="9484498" y="2476500"/>
              <a:ext cx="8135972" cy="2667000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54" name="Rettangolo 53"/>
            <p:cNvSpPr/>
            <p:nvPr userDrawn="1"/>
          </p:nvSpPr>
          <p:spPr>
            <a:xfrm rot="5400000">
              <a:off x="16381746" y="3810000"/>
              <a:ext cx="2556456" cy="110540"/>
            </a:xfrm>
            <a:prstGeom prst="rect">
              <a:avLst/>
            </a:prstGeom>
            <a:solidFill>
              <a:srgbClr val="E825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</p:grpSp>
      <p:grpSp>
        <p:nvGrpSpPr>
          <p:cNvPr id="40" name="Gruppo 39"/>
          <p:cNvGrpSpPr/>
          <p:nvPr userDrawn="1"/>
        </p:nvGrpSpPr>
        <p:grpSpPr>
          <a:xfrm>
            <a:off x="401311" y="1123950"/>
            <a:ext cx="4115373" cy="1388770"/>
            <a:chOff x="9484498" y="2476500"/>
            <a:chExt cx="8230746" cy="2777539"/>
          </a:xfrm>
        </p:grpSpPr>
        <p:sp>
          <p:nvSpPr>
            <p:cNvPr id="44" name="Rettangolo 43"/>
            <p:cNvSpPr/>
            <p:nvPr userDrawn="1"/>
          </p:nvSpPr>
          <p:spPr>
            <a:xfrm>
              <a:off x="9579272" y="5143498"/>
              <a:ext cx="8135972" cy="110541"/>
            </a:xfrm>
            <a:prstGeom prst="rect">
              <a:avLst/>
            </a:prstGeom>
            <a:solidFill>
              <a:srgbClr val="102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45" name="Rettangolo 44"/>
            <p:cNvSpPr/>
            <p:nvPr userDrawn="1"/>
          </p:nvSpPr>
          <p:spPr>
            <a:xfrm>
              <a:off x="9484498" y="2476500"/>
              <a:ext cx="8135972" cy="2667000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46" name="Rettangolo 45"/>
            <p:cNvSpPr/>
            <p:nvPr userDrawn="1"/>
          </p:nvSpPr>
          <p:spPr>
            <a:xfrm rot="5400000">
              <a:off x="16381746" y="3810000"/>
              <a:ext cx="2556456" cy="110540"/>
            </a:xfrm>
            <a:prstGeom prst="rect">
              <a:avLst/>
            </a:prstGeom>
            <a:solidFill>
              <a:srgbClr val="102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</p:grpSp>
      <p:grpSp>
        <p:nvGrpSpPr>
          <p:cNvPr id="47" name="Gruppo 46"/>
          <p:cNvGrpSpPr/>
          <p:nvPr userDrawn="1"/>
        </p:nvGrpSpPr>
        <p:grpSpPr>
          <a:xfrm>
            <a:off x="4742249" y="2724150"/>
            <a:ext cx="4115373" cy="1388770"/>
            <a:chOff x="9484498" y="2476500"/>
            <a:chExt cx="8230746" cy="2777539"/>
          </a:xfrm>
        </p:grpSpPr>
        <p:sp>
          <p:nvSpPr>
            <p:cNvPr id="48" name="Rettangolo 47"/>
            <p:cNvSpPr/>
            <p:nvPr userDrawn="1"/>
          </p:nvSpPr>
          <p:spPr>
            <a:xfrm>
              <a:off x="9579272" y="5143498"/>
              <a:ext cx="8135972" cy="110541"/>
            </a:xfrm>
            <a:prstGeom prst="rect">
              <a:avLst/>
            </a:prstGeom>
            <a:solidFill>
              <a:srgbClr val="F16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49" name="Rettangolo 48"/>
            <p:cNvSpPr/>
            <p:nvPr userDrawn="1"/>
          </p:nvSpPr>
          <p:spPr>
            <a:xfrm>
              <a:off x="9484498" y="2476500"/>
              <a:ext cx="8135972" cy="2667000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50" name="Rettangolo 49"/>
            <p:cNvSpPr/>
            <p:nvPr userDrawn="1"/>
          </p:nvSpPr>
          <p:spPr>
            <a:xfrm rot="5400000">
              <a:off x="16381746" y="3810000"/>
              <a:ext cx="2556456" cy="110540"/>
            </a:xfrm>
            <a:prstGeom prst="rect">
              <a:avLst/>
            </a:prstGeom>
            <a:solidFill>
              <a:srgbClr val="F16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</p:grpSp>
      <p:grpSp>
        <p:nvGrpSpPr>
          <p:cNvPr id="87" name="Gruppo 86"/>
          <p:cNvGrpSpPr/>
          <p:nvPr userDrawn="1"/>
        </p:nvGrpSpPr>
        <p:grpSpPr>
          <a:xfrm>
            <a:off x="5524500" y="1180336"/>
            <a:ext cx="3285735" cy="1209205"/>
            <a:chOff x="2915487" y="2943378"/>
            <a:chExt cx="5908970" cy="2418407"/>
          </a:xfrm>
        </p:grpSpPr>
        <p:sp>
          <p:nvSpPr>
            <p:cNvPr id="88" name="TextBox 7"/>
            <p:cNvSpPr txBox="1"/>
            <p:nvPr/>
          </p:nvSpPr>
          <p:spPr>
            <a:xfrm>
              <a:off x="2915487" y="2943378"/>
              <a:ext cx="5023030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rgbClr val="0C2939"/>
                  </a:solidFill>
                  <a:latin typeface="+mj-lt"/>
                </a:rPr>
                <a:t>Digital strategy</a:t>
              </a:r>
              <a:endParaRPr lang="uk-UA" sz="1800" b="1" dirty="0" smtClean="0">
                <a:solidFill>
                  <a:srgbClr val="0C2939"/>
                </a:solidFill>
                <a:latin typeface="+mj-lt"/>
              </a:endParaRPr>
            </a:p>
          </p:txBody>
        </p:sp>
        <p:sp>
          <p:nvSpPr>
            <p:cNvPr id="89" name="TextBox 8"/>
            <p:cNvSpPr txBox="1"/>
            <p:nvPr/>
          </p:nvSpPr>
          <p:spPr>
            <a:xfrm>
              <a:off x="2915489" y="3576683"/>
              <a:ext cx="5908968" cy="1785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300" kern="1200" dirty="0" smtClean="0">
                  <a:solidFill>
                    <a:schemeClr val="tx2"/>
                  </a:solidFill>
                  <a:latin typeface="+mj-lt"/>
                  <a:ea typeface="+mn-ea"/>
                  <a:cs typeface="+mn-cs"/>
                </a:rPr>
                <a:t>un team di professionisti specializzati in strategie di comunicazione e progetti</a:t>
              </a:r>
              <a:r>
                <a:rPr lang="it-IT" sz="1300" kern="1200" baseline="0" dirty="0" smtClean="0">
                  <a:solidFill>
                    <a:schemeClr val="tx2"/>
                  </a:solidFill>
                  <a:latin typeface="+mj-lt"/>
                  <a:ea typeface="+mn-ea"/>
                  <a:cs typeface="+mn-cs"/>
                </a:rPr>
                <a:t> creativi dedicati allo sviluppo del brand su tutti i canali online</a:t>
              </a:r>
              <a:endParaRPr lang="uk-UA" sz="13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endParaRPr>
            </a:p>
          </p:txBody>
        </p:sp>
      </p:grp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77" y="1570710"/>
            <a:ext cx="439981" cy="439981"/>
          </a:xfrm>
          <a:prstGeom prst="rect">
            <a:avLst/>
          </a:prstGeom>
        </p:spPr>
      </p:pic>
      <p:grpSp>
        <p:nvGrpSpPr>
          <p:cNvPr id="5" name="Gruppo 4"/>
          <p:cNvGrpSpPr/>
          <p:nvPr userDrawn="1"/>
        </p:nvGrpSpPr>
        <p:grpSpPr>
          <a:xfrm>
            <a:off x="1134914" y="1209182"/>
            <a:ext cx="3285735" cy="1209205"/>
            <a:chOff x="2915487" y="2943378"/>
            <a:chExt cx="5908970" cy="2418407"/>
          </a:xfrm>
        </p:grpSpPr>
        <p:sp>
          <p:nvSpPr>
            <p:cNvPr id="16" name="TextBox 7"/>
            <p:cNvSpPr txBox="1"/>
            <p:nvPr/>
          </p:nvSpPr>
          <p:spPr>
            <a:xfrm>
              <a:off x="2915487" y="2943378"/>
              <a:ext cx="5023030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kern="1200" dirty="0" smtClean="0">
                  <a:solidFill>
                    <a:srgbClr val="0C2939"/>
                  </a:solidFill>
                  <a:latin typeface="+mj-lt"/>
                  <a:ea typeface="+mn-ea"/>
                  <a:cs typeface="+mn-cs"/>
                </a:rPr>
                <a:t>Email marketing solutions </a:t>
              </a:r>
              <a:endParaRPr lang="uk-UA" sz="1800" b="1" kern="1200" dirty="0" smtClean="0">
                <a:solidFill>
                  <a:srgbClr val="0C2939"/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2915489" y="3576683"/>
              <a:ext cx="5908968" cy="1785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rgbClr val="102939"/>
                  </a:solidFill>
                  <a:latin typeface="+mj-lt"/>
                </a:rPr>
                <a:t>MagNews</a:t>
              </a:r>
              <a:r>
                <a:rPr lang="en-US" sz="1300" dirty="0" smtClean="0">
                  <a:solidFill>
                    <a:schemeClr val="tx2"/>
                  </a:solidFill>
                  <a:latin typeface="+mj-lt"/>
                </a:rPr>
                <a:t>,</a:t>
              </a:r>
              <a:r>
                <a:rPr lang="en-US" sz="1300" baseline="0" dirty="0" smtClean="0">
                  <a:solidFill>
                    <a:schemeClr val="tx2"/>
                  </a:solidFill>
                  <a:latin typeface="+mj-lt"/>
                </a:rPr>
                <a:t> una piattaforma altamente flessibile di multichannel &amp; automation marketing a cui uniamo una suite di servizi per l’ideazione e realizzazione delle campagne.</a:t>
              </a:r>
              <a:endParaRPr lang="uk-UA" sz="1300" dirty="0" smtClean="0">
                <a:solidFill>
                  <a:schemeClr val="tx2"/>
                </a:solidFill>
                <a:latin typeface="+mj-lt"/>
              </a:endParaRPr>
            </a:p>
          </p:txBody>
        </p:sp>
      </p:grpSp>
      <p:pic>
        <p:nvPicPr>
          <p:cNvPr id="36" name="Immagine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3" y="1610700"/>
            <a:ext cx="216637" cy="360000"/>
          </a:xfrm>
          <a:prstGeom prst="rect">
            <a:avLst/>
          </a:prstGeom>
        </p:spPr>
      </p:pic>
      <p:sp>
        <p:nvSpPr>
          <p:cNvPr id="42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grpSp>
        <p:nvGrpSpPr>
          <p:cNvPr id="67" name="Gruppo 66"/>
          <p:cNvGrpSpPr/>
          <p:nvPr userDrawn="1"/>
        </p:nvGrpSpPr>
        <p:grpSpPr>
          <a:xfrm>
            <a:off x="1134914" y="2809381"/>
            <a:ext cx="3285735" cy="1209205"/>
            <a:chOff x="2915487" y="2943378"/>
            <a:chExt cx="5908970" cy="2418407"/>
          </a:xfrm>
        </p:grpSpPr>
        <p:sp>
          <p:nvSpPr>
            <p:cNvPr id="68" name="TextBox 7"/>
            <p:cNvSpPr txBox="1"/>
            <p:nvPr/>
          </p:nvSpPr>
          <p:spPr>
            <a:xfrm>
              <a:off x="2915487" y="2943378"/>
              <a:ext cx="5023030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rgbClr val="0C2939"/>
                  </a:solidFill>
                  <a:latin typeface="+mj-lt"/>
                </a:rPr>
                <a:t>Email Delivery</a:t>
              </a:r>
              <a:endParaRPr lang="uk-UA" sz="1800" b="1" dirty="0" smtClean="0">
                <a:solidFill>
                  <a:srgbClr val="0C2939"/>
                </a:solidFill>
                <a:latin typeface="+mj-lt"/>
              </a:endParaRPr>
            </a:p>
          </p:txBody>
        </p:sp>
        <p:sp>
          <p:nvSpPr>
            <p:cNvPr id="76" name="TextBox 8"/>
            <p:cNvSpPr txBox="1"/>
            <p:nvPr/>
          </p:nvSpPr>
          <p:spPr>
            <a:xfrm>
              <a:off x="2915489" y="3576683"/>
              <a:ext cx="5908968" cy="1785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300" b="1" kern="1200" dirty="0" smtClean="0">
                  <a:solidFill>
                    <a:srgbClr val="E8252C"/>
                  </a:solidFill>
                  <a:latin typeface="+mj-lt"/>
                  <a:ea typeface="+mn-ea"/>
                  <a:cs typeface="+mn-cs"/>
                </a:rPr>
                <a:t>EmailSuccess</a:t>
              </a:r>
              <a:r>
                <a:rPr lang="it-IT" sz="1300" kern="1200" dirty="0" smtClean="0">
                  <a:solidFill>
                    <a:schemeClr val="tx2"/>
                  </a:solidFill>
                  <a:latin typeface="+mj-lt"/>
                  <a:ea typeface="+mn-ea"/>
                  <a:cs typeface="+mn-cs"/>
                </a:rPr>
                <a:t> è un server smtp proprietario</a:t>
              </a:r>
              <a:r>
                <a:rPr lang="it-IT" sz="1300" kern="1200" baseline="0" dirty="0" smtClean="0">
                  <a:solidFill>
                    <a:schemeClr val="tx2"/>
                  </a:solidFill>
                  <a:latin typeface="+mj-lt"/>
                  <a:ea typeface="+mn-ea"/>
                  <a:cs typeface="+mn-cs"/>
                </a:rPr>
                <a:t> per l’invio di alti volumi di email transazionali e di notifica ideale per l’</a:t>
              </a:r>
              <a:r>
                <a:rPr lang="it-IT" sz="1300" kern="1200" baseline="0" dirty="0" err="1" smtClean="0">
                  <a:solidFill>
                    <a:schemeClr val="tx2"/>
                  </a:solidFill>
                  <a:latin typeface="+mj-lt"/>
                  <a:ea typeface="+mn-ea"/>
                  <a:cs typeface="+mn-cs"/>
                </a:rPr>
                <a:t>eCommerce</a:t>
              </a:r>
              <a:r>
                <a:rPr lang="it-IT" sz="1300" kern="1200" baseline="0" dirty="0" smtClean="0">
                  <a:solidFill>
                    <a:schemeClr val="tx2"/>
                  </a:solidFill>
                  <a:latin typeface="+mj-lt"/>
                  <a:ea typeface="+mn-ea"/>
                  <a:cs typeface="+mn-cs"/>
                </a:rPr>
                <a:t>, servizi bancari, Pubblica Amministrazione.</a:t>
              </a:r>
              <a:endParaRPr lang="uk-UA" sz="13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endParaRPr>
            </a:p>
          </p:txBody>
        </p:sp>
      </p:grpSp>
      <p:pic>
        <p:nvPicPr>
          <p:cNvPr id="78" name="Immagine 7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65" y="3261358"/>
            <a:ext cx="452834" cy="360000"/>
          </a:xfrm>
          <a:prstGeom prst="rect">
            <a:avLst/>
          </a:prstGeom>
        </p:spPr>
      </p:pic>
      <p:pic>
        <p:nvPicPr>
          <p:cNvPr id="33" name="Immagin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77" y="3170909"/>
            <a:ext cx="439981" cy="439981"/>
          </a:xfrm>
          <a:prstGeom prst="rect">
            <a:avLst/>
          </a:prstGeom>
        </p:spPr>
      </p:pic>
      <p:grpSp>
        <p:nvGrpSpPr>
          <p:cNvPr id="92" name="Gruppo 91"/>
          <p:cNvGrpSpPr/>
          <p:nvPr userDrawn="1"/>
        </p:nvGrpSpPr>
        <p:grpSpPr>
          <a:xfrm>
            <a:off x="5524500" y="2765362"/>
            <a:ext cx="3285735" cy="1209205"/>
            <a:chOff x="2915487" y="2943378"/>
            <a:chExt cx="5908970" cy="2418407"/>
          </a:xfrm>
        </p:grpSpPr>
        <p:sp>
          <p:nvSpPr>
            <p:cNvPr id="93" name="TextBox 7"/>
            <p:cNvSpPr txBox="1"/>
            <p:nvPr/>
          </p:nvSpPr>
          <p:spPr>
            <a:xfrm>
              <a:off x="2915487" y="2943378"/>
              <a:ext cx="5023030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rgbClr val="0C2939"/>
                  </a:solidFill>
                  <a:latin typeface="+mj-lt"/>
                </a:rPr>
                <a:t>Tech &amp; consulting</a:t>
              </a:r>
              <a:endParaRPr lang="uk-UA" sz="1800" b="1" dirty="0" smtClean="0">
                <a:solidFill>
                  <a:srgbClr val="0C2939"/>
                </a:solidFill>
                <a:latin typeface="+mj-lt"/>
              </a:endParaRPr>
            </a:p>
          </p:txBody>
        </p:sp>
        <p:sp>
          <p:nvSpPr>
            <p:cNvPr id="94" name="TextBox 8"/>
            <p:cNvSpPr txBox="1"/>
            <p:nvPr/>
          </p:nvSpPr>
          <p:spPr>
            <a:xfrm>
              <a:off x="2915489" y="3576683"/>
              <a:ext cx="5908968" cy="1785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300" kern="1200" dirty="0" smtClean="0">
                  <a:solidFill>
                    <a:schemeClr val="tx2"/>
                  </a:solidFill>
                  <a:latin typeface="+mj-lt"/>
                  <a:ea typeface="+mn-ea"/>
                  <a:cs typeface="+mn-cs"/>
                </a:rPr>
                <a:t>offriamo</a:t>
              </a:r>
              <a:r>
                <a:rPr lang="it-IT" sz="1300" kern="1200" baseline="0" dirty="0" smtClean="0">
                  <a:solidFill>
                    <a:schemeClr val="tx2"/>
                  </a:solidFill>
                  <a:latin typeface="+mj-lt"/>
                  <a:ea typeface="+mn-ea"/>
                  <a:cs typeface="+mn-cs"/>
                </a:rPr>
                <a:t> alle aziende</a:t>
              </a:r>
              <a:r>
                <a:rPr lang="it-IT" sz="1300" kern="1200" dirty="0" smtClean="0">
                  <a:solidFill>
                    <a:schemeClr val="tx2"/>
                  </a:solidFill>
                  <a:latin typeface="+mj-lt"/>
                  <a:ea typeface="+mn-ea"/>
                  <a:cs typeface="+mn-cs"/>
                </a:rPr>
                <a:t> in tutte le industry, soluzioni tecnologiche e consulenziali, anche in full outsourcing, per far crescere il loro business.</a:t>
              </a:r>
              <a:endParaRPr lang="uk-UA" sz="13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endParaRPr>
            </a:p>
          </p:txBody>
        </p:sp>
      </p:grpSp>
      <p:sp>
        <p:nvSpPr>
          <p:cNvPr id="58" name="Title 7"/>
          <p:cNvSpPr txBox="1">
            <a:spLocks/>
          </p:cNvSpPr>
          <p:nvPr userDrawn="1"/>
        </p:nvSpPr>
        <p:spPr>
          <a:xfrm>
            <a:off x="351615" y="343585"/>
            <a:ext cx="2743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Le </a:t>
            </a:r>
            <a:r>
              <a:rPr lang="en-US" sz="2400" b="1" dirty="0" err="1" smtClean="0">
                <a:latin typeface="+mn-lt"/>
              </a:rPr>
              <a:t>nostre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 err="1" smtClean="0">
                <a:latin typeface="+mn-lt"/>
              </a:rPr>
              <a:t>soluzioni</a:t>
            </a:r>
            <a:endParaRPr lang="en-US" sz="2400" b="1" dirty="0">
              <a:latin typeface="+mn-lt"/>
            </a:endParaRPr>
          </a:p>
        </p:txBody>
      </p:sp>
      <p:pic>
        <p:nvPicPr>
          <p:cNvPr id="55" name="Immagine 5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56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61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grpSp>
        <p:nvGrpSpPr>
          <p:cNvPr id="12" name="Group 3"/>
          <p:cNvGrpSpPr/>
          <p:nvPr userDrawn="1"/>
        </p:nvGrpSpPr>
        <p:grpSpPr>
          <a:xfrm>
            <a:off x="1628775" y="1314450"/>
            <a:ext cx="342900" cy="342900"/>
            <a:chOff x="6324600" y="4114799"/>
            <a:chExt cx="685800" cy="685800"/>
          </a:xfrm>
        </p:grpSpPr>
        <p:cxnSp>
          <p:nvCxnSpPr>
            <p:cNvPr id="13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19050" cap="sq">
              <a:solidFill>
                <a:srgbClr val="F16521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rgbClr val="F16521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del cliente</a:t>
            </a:r>
          </a:p>
          <a:p>
            <a:endParaRPr lang="it-IT" dirty="0"/>
          </a:p>
        </p:txBody>
      </p:sp>
      <p:grpSp>
        <p:nvGrpSpPr>
          <p:cNvPr id="26" name="Group 3"/>
          <p:cNvGrpSpPr/>
          <p:nvPr userDrawn="1"/>
        </p:nvGrpSpPr>
        <p:grpSpPr>
          <a:xfrm rot="10800000">
            <a:off x="7275308" y="3752850"/>
            <a:ext cx="342900" cy="364811"/>
            <a:chOff x="6324600" y="4114799"/>
            <a:chExt cx="685800" cy="729622"/>
          </a:xfrm>
        </p:grpSpPr>
        <p:cxnSp>
          <p:nvCxnSpPr>
            <p:cNvPr id="27" name="Straight Connector 4"/>
            <p:cNvCxnSpPr/>
            <p:nvPr/>
          </p:nvCxnSpPr>
          <p:spPr>
            <a:xfrm flipV="1">
              <a:off x="6324600" y="4158621"/>
              <a:ext cx="0" cy="685800"/>
            </a:xfrm>
            <a:prstGeom prst="line">
              <a:avLst/>
            </a:prstGeom>
            <a:ln w="19050" cap="sq">
              <a:solidFill>
                <a:srgbClr val="0D2A3A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rgbClr val="0D2A3A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2"/>
          <p:cNvSpPr txBox="1"/>
          <p:nvPr userDrawn="1"/>
        </p:nvSpPr>
        <p:spPr>
          <a:xfrm>
            <a:off x="1628775" y="1367107"/>
            <a:ext cx="598943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700" b="1" i="1" kern="1200" noProof="0" dirty="0" smtClean="0">
                <a:solidFill>
                  <a:srgbClr val="77787B"/>
                </a:solidFill>
                <a:latin typeface="Calibri Light" panose="020F0302020204030204" pitchFamily="34" charset="0"/>
                <a:ea typeface="+mn-ea"/>
                <a:cs typeface="+mn-cs"/>
              </a:rPr>
              <a:t>Siamo pionieri del</a:t>
            </a:r>
            <a:r>
              <a:rPr lang="it-IT" sz="1700" b="1" i="1" noProof="0" dirty="0" smtClean="0">
                <a:solidFill>
                  <a:srgbClr val="77787B"/>
                </a:solidFill>
                <a:latin typeface="Calibri Light" panose="020F0302020204030204" pitchFamily="34" charset="0"/>
              </a:rPr>
              <a:t>l</a:t>
            </a:r>
            <a:r>
              <a:rPr lang="it-IT" sz="1700" b="1" i="1" kern="1200" noProof="0" dirty="0" smtClean="0">
                <a:solidFill>
                  <a:srgbClr val="77787B"/>
                </a:solidFill>
                <a:latin typeface="Calibri Light" panose="020F0302020204030204" pitchFamily="34" charset="0"/>
                <a:ea typeface="+mn-ea"/>
                <a:cs typeface="+mn-cs"/>
              </a:rPr>
              <a:t>’</a:t>
            </a:r>
            <a:r>
              <a:rPr lang="it-IT" sz="1700" b="1" i="1" noProof="0" dirty="0" smtClean="0">
                <a:solidFill>
                  <a:srgbClr val="F16521"/>
                </a:solidFill>
                <a:latin typeface="Calibri Light" panose="020F0302020204030204" pitchFamily="34" charset="0"/>
              </a:rPr>
              <a:t>Email Marketing </a:t>
            </a:r>
            <a:r>
              <a:rPr lang="it-IT" sz="1700" b="1" i="1" kern="1200" noProof="0" dirty="0" smtClean="0">
                <a:solidFill>
                  <a:srgbClr val="77787B"/>
                </a:solidFill>
                <a:latin typeface="Calibri Light" panose="020F0302020204030204" pitchFamily="34" charset="0"/>
                <a:ea typeface="+mn-ea"/>
                <a:cs typeface="+mn-cs"/>
              </a:rPr>
              <a:t>in Italia grazie a </a:t>
            </a:r>
            <a:r>
              <a:rPr lang="it-IT" sz="1700" b="1" i="1" noProof="0" dirty="0" smtClean="0">
                <a:solidFill>
                  <a:srgbClr val="F16521"/>
                </a:solidFill>
                <a:latin typeface="Calibri Light" panose="020F0302020204030204" pitchFamily="34" charset="0"/>
              </a:rPr>
              <a:t>MagNews</a:t>
            </a:r>
            <a:r>
              <a:rPr lang="it-IT" sz="1700" b="1" i="1" kern="1200" noProof="0" dirty="0" smtClean="0">
                <a:solidFill>
                  <a:srgbClr val="77787B"/>
                </a:solidFill>
                <a:latin typeface="Calibri Light" panose="020F0302020204030204" pitchFamily="34" charset="0"/>
                <a:ea typeface="+mn-ea"/>
                <a:cs typeface="+mn-cs"/>
              </a:rPr>
              <a:t>, la prima piattaforma per la comunicazione multicanale e di </a:t>
            </a:r>
            <a:r>
              <a:rPr lang="it-IT" sz="1700" b="1" i="1" noProof="0" dirty="0" smtClean="0">
                <a:solidFill>
                  <a:srgbClr val="F16521"/>
                </a:solidFill>
                <a:latin typeface="Calibri Light" panose="020F0302020204030204" pitchFamily="34" charset="0"/>
              </a:rPr>
              <a:t>Marketing Automation. </a:t>
            </a:r>
          </a:p>
          <a:p>
            <a:pPr algn="ctr"/>
            <a:endParaRPr lang="it-IT" sz="1700" b="1" i="1" noProof="0" dirty="0" smtClean="0">
              <a:solidFill>
                <a:srgbClr val="F16521"/>
              </a:solidFill>
              <a:latin typeface="Calibri Light" panose="020F0302020204030204" pitchFamily="34" charset="0"/>
            </a:endParaRPr>
          </a:p>
          <a:p>
            <a:pPr algn="ctr"/>
            <a:r>
              <a:rPr lang="it-IT" sz="1700" b="1" i="1" kern="1200" noProof="0" dirty="0" smtClean="0">
                <a:solidFill>
                  <a:srgbClr val="77787B"/>
                </a:solidFill>
                <a:latin typeface="Calibri Light" panose="020F0302020204030204" pitchFamily="34" charset="0"/>
                <a:ea typeface="+mn-ea"/>
                <a:cs typeface="+mn-cs"/>
              </a:rPr>
              <a:t>Abbiamo lanciato </a:t>
            </a:r>
            <a:r>
              <a:rPr lang="it-IT" sz="1700" b="1" i="1" noProof="0" dirty="0" smtClean="0">
                <a:solidFill>
                  <a:srgbClr val="F16521"/>
                </a:solidFill>
                <a:latin typeface="Calibri Light" panose="020F0302020204030204" pitchFamily="34" charset="0"/>
              </a:rPr>
              <a:t>EmailSuccess</a:t>
            </a:r>
            <a:r>
              <a:rPr lang="it-IT" sz="1700" b="1" i="1" kern="1200" noProof="0" dirty="0" smtClean="0">
                <a:solidFill>
                  <a:srgbClr val="77787B"/>
                </a:solidFill>
                <a:latin typeface="Calibri Light" panose="020F0302020204030204" pitchFamily="34" charset="0"/>
                <a:ea typeface="+mn-ea"/>
                <a:cs typeface="+mn-cs"/>
              </a:rPr>
              <a:t>, la prima soluzione per l’email delivery (MTA) in Italia. </a:t>
            </a:r>
          </a:p>
          <a:p>
            <a:pPr algn="ctr"/>
            <a:endParaRPr lang="it-IT" sz="1700" b="1" i="1" noProof="0" dirty="0" smtClean="0">
              <a:latin typeface="Calibri Light" panose="020F0302020204030204" pitchFamily="34" charset="0"/>
            </a:endParaRPr>
          </a:p>
          <a:p>
            <a:pPr algn="ctr"/>
            <a:r>
              <a:rPr lang="it-IT" sz="1700" b="1" i="1" kern="1200" noProof="0" dirty="0" smtClean="0">
                <a:solidFill>
                  <a:srgbClr val="77787B"/>
                </a:solidFill>
                <a:latin typeface="Calibri Light" panose="020F0302020204030204" pitchFamily="34" charset="0"/>
                <a:ea typeface="+mn-ea"/>
                <a:cs typeface="+mn-cs"/>
              </a:rPr>
              <a:t>Nasciamo con un’anima tecnologica ma siamo cresciuti con i nostri clienti, con l’ambizione di essere oggi il partner unico per lo sviluppo della loro </a:t>
            </a:r>
            <a:r>
              <a:rPr lang="it-IT" sz="1700" b="1" i="1" noProof="0" dirty="0" smtClean="0">
                <a:solidFill>
                  <a:srgbClr val="F16521"/>
                </a:solidFill>
                <a:latin typeface="Calibri Light" panose="020F0302020204030204" pitchFamily="34" charset="0"/>
              </a:rPr>
              <a:t>digital </a:t>
            </a:r>
            <a:r>
              <a:rPr lang="it-IT" sz="1700" b="1" i="1" noProof="0" dirty="0" err="1" smtClean="0">
                <a:solidFill>
                  <a:srgbClr val="F16521"/>
                </a:solidFill>
                <a:latin typeface="Calibri Light" panose="020F0302020204030204" pitchFamily="34" charset="0"/>
              </a:rPr>
              <a:t>strategy</a:t>
            </a:r>
            <a:r>
              <a:rPr lang="it-IT" sz="1700" b="1" i="1" noProof="0" dirty="0" smtClean="0">
                <a:latin typeface="Calibri Light" panose="020F0302020204030204" pitchFamily="34" charset="0"/>
              </a:rPr>
              <a:t>.</a:t>
            </a:r>
          </a:p>
        </p:txBody>
      </p:sp>
      <p:cxnSp>
        <p:nvCxnSpPr>
          <p:cNvPr id="15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7"/>
          <p:cNvSpPr txBox="1">
            <a:spLocks/>
          </p:cNvSpPr>
          <p:nvPr userDrawn="1"/>
        </p:nvSpPr>
        <p:spPr>
          <a:xfrm>
            <a:off x="351615" y="343585"/>
            <a:ext cx="2743200" cy="346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Chi Siamo</a:t>
            </a:r>
            <a:endParaRPr lang="en-US" sz="2400" b="1" dirty="0">
              <a:latin typeface="+mn-lt"/>
            </a:endParaRPr>
          </a:p>
        </p:txBody>
      </p:sp>
      <p:pic>
        <p:nvPicPr>
          <p:cNvPr id="17" name="Immagin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sp>
        <p:nvSpPr>
          <p:cNvPr id="18" name="CasellaDiTesto 17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02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9"/>
          <p:cNvSpPr>
            <a:spLocks noGrp="1"/>
          </p:cNvSpPr>
          <p:nvPr>
            <p:ph type="pic" sz="quarter" idx="14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11" name="Immagin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12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  <p:sp>
        <p:nvSpPr>
          <p:cNvPr id="14" name="Segnaposto testo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895350"/>
            <a:ext cx="7600950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0C2939"/>
                </a:solidFill>
                <a:latin typeface="+mn-lt"/>
              </a:defRPr>
            </a:lvl1pPr>
          </a:lstStyle>
          <a:p>
            <a:pPr lvl="0"/>
            <a:r>
              <a:rPr lang="it-IT" dirty="0" smtClean="0">
                <a:latin typeface="+mn-lt"/>
              </a:rPr>
              <a:t>Titolo sezione</a:t>
            </a:r>
            <a:endParaRPr lang="it-IT" dirty="0"/>
          </a:p>
        </p:txBody>
      </p:sp>
      <p:sp>
        <p:nvSpPr>
          <p:cNvPr id="16" name="Segnaposto testo 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352550"/>
            <a:ext cx="8351838" cy="3048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0C2939"/>
                </a:solidFill>
                <a:latin typeface="+mn-lt"/>
              </a:defRPr>
            </a:lvl1pPr>
          </a:lstStyle>
          <a:p>
            <a:pPr lvl="0"/>
            <a:r>
              <a:rPr lang="it-IT" dirty="0" err="1" smtClean="0"/>
              <a:t>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pharetra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et orci.</a:t>
            </a:r>
          </a:p>
          <a:p>
            <a:pPr lvl="0"/>
            <a:r>
              <a:rPr lang="it-IT" dirty="0" err="1" smtClean="0"/>
              <a:t>Aenean</a:t>
            </a:r>
            <a:r>
              <a:rPr lang="it-IT" dirty="0" smtClean="0"/>
              <a:t> </a:t>
            </a:r>
            <a:r>
              <a:rPr lang="it-IT" dirty="0" err="1" smtClean="0"/>
              <a:t>nec</a:t>
            </a:r>
            <a:r>
              <a:rPr lang="it-IT" dirty="0" smtClean="0"/>
              <a:t> </a:t>
            </a:r>
            <a:r>
              <a:rPr lang="it-IT" dirty="0" err="1" smtClean="0"/>
              <a:t>lorem</a:t>
            </a:r>
            <a:r>
              <a:rPr lang="it-IT" dirty="0" smtClean="0"/>
              <a:t>. In </a:t>
            </a:r>
            <a:r>
              <a:rPr lang="it-IT" dirty="0" err="1" smtClean="0"/>
              <a:t>porttitor</a:t>
            </a:r>
            <a:r>
              <a:rPr lang="it-IT" dirty="0" smtClean="0"/>
              <a:t>. </a:t>
            </a:r>
            <a:r>
              <a:rPr lang="it-IT" dirty="0" err="1" smtClean="0"/>
              <a:t>Donec</a:t>
            </a:r>
            <a:r>
              <a:rPr lang="it-IT" dirty="0" smtClean="0"/>
              <a:t> </a:t>
            </a:r>
            <a:r>
              <a:rPr lang="it-IT" dirty="0" err="1" smtClean="0"/>
              <a:t>laoreet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augue</a:t>
            </a:r>
            <a:r>
              <a:rPr lang="it-IT" dirty="0" smtClean="0"/>
              <a:t>. </a:t>
            </a:r>
            <a:r>
              <a:rPr lang="it-IT" dirty="0" err="1" smtClean="0"/>
              <a:t>Suspendisse</a:t>
            </a:r>
            <a:r>
              <a:rPr lang="it-IT" dirty="0" smtClean="0"/>
              <a:t> </a:t>
            </a:r>
            <a:r>
              <a:rPr lang="it-IT" dirty="0" err="1" smtClean="0"/>
              <a:t>dui</a:t>
            </a:r>
            <a:r>
              <a:rPr lang="it-IT" dirty="0" smtClean="0"/>
              <a:t> </a:t>
            </a:r>
            <a:r>
              <a:rPr lang="it-IT" dirty="0" err="1" smtClean="0"/>
              <a:t>purus</a:t>
            </a:r>
            <a:r>
              <a:rPr lang="it-IT" dirty="0" smtClean="0"/>
              <a:t>, </a:t>
            </a:r>
            <a:r>
              <a:rPr lang="it-IT" dirty="0" err="1" smtClean="0"/>
              <a:t>scelerisque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, </a:t>
            </a:r>
            <a:r>
              <a:rPr lang="it-IT" dirty="0" err="1" smtClean="0"/>
              <a:t>vulputate</a:t>
            </a:r>
            <a:r>
              <a:rPr lang="it-IT" dirty="0" smtClean="0"/>
              <a:t> vitae, </a:t>
            </a:r>
            <a:r>
              <a:rPr lang="it-IT" dirty="0" err="1" smtClean="0"/>
              <a:t>pretium</a:t>
            </a:r>
            <a:r>
              <a:rPr lang="it-IT" dirty="0" smtClean="0"/>
              <a:t> </a:t>
            </a:r>
            <a:r>
              <a:rPr lang="it-IT" dirty="0" err="1" smtClean="0"/>
              <a:t>mattis</a:t>
            </a:r>
            <a:r>
              <a:rPr lang="it-IT" dirty="0" smtClean="0"/>
              <a:t>, </a:t>
            </a:r>
            <a:r>
              <a:rPr lang="it-IT" dirty="0" err="1" smtClean="0"/>
              <a:t>nunc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</a:t>
            </a:r>
            <a:r>
              <a:rPr lang="it-IT" dirty="0" err="1" smtClean="0"/>
              <a:t>eget</a:t>
            </a:r>
            <a:r>
              <a:rPr lang="it-IT" dirty="0" smtClean="0"/>
              <a:t> </a:t>
            </a:r>
            <a:r>
              <a:rPr lang="it-IT" dirty="0" err="1" smtClean="0"/>
              <a:t>neque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sem</a:t>
            </a:r>
            <a:r>
              <a:rPr lang="it-IT" dirty="0" smtClean="0"/>
              <a:t> </a:t>
            </a:r>
            <a:r>
              <a:rPr lang="it-IT" dirty="0" err="1" smtClean="0"/>
              <a:t>venenatis</a:t>
            </a:r>
            <a:r>
              <a:rPr lang="it-IT" dirty="0" smtClean="0"/>
              <a:t> </a:t>
            </a:r>
            <a:r>
              <a:rPr lang="it-IT" dirty="0" err="1" smtClean="0"/>
              <a:t>eleifend</a:t>
            </a:r>
            <a:r>
              <a:rPr lang="it-IT" dirty="0" smtClean="0"/>
              <a:t>. Ut </a:t>
            </a:r>
            <a:r>
              <a:rPr lang="it-IT" dirty="0" err="1" smtClean="0"/>
              <a:t>nonummy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aliquet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 non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Suspendisse</a:t>
            </a:r>
            <a:r>
              <a:rPr lang="it-IT" dirty="0" smtClean="0"/>
              <a:t> </a:t>
            </a:r>
            <a:r>
              <a:rPr lang="it-IT" dirty="0" err="1" smtClean="0"/>
              <a:t>dapibus</a:t>
            </a:r>
            <a:r>
              <a:rPr lang="it-IT" dirty="0" smtClean="0"/>
              <a:t> </a:t>
            </a:r>
            <a:r>
              <a:rPr lang="it-IT" dirty="0" err="1" smtClean="0"/>
              <a:t>lorem</a:t>
            </a:r>
            <a:r>
              <a:rPr lang="it-IT" dirty="0" smtClean="0"/>
              <a:t> </a:t>
            </a:r>
            <a:r>
              <a:rPr lang="it-IT" dirty="0" err="1" smtClean="0"/>
              <a:t>pellentesque</a:t>
            </a:r>
            <a:r>
              <a:rPr lang="it-IT" dirty="0" smtClean="0"/>
              <a:t> magna. </a:t>
            </a:r>
            <a:r>
              <a:rPr lang="it-IT" dirty="0" err="1" smtClean="0"/>
              <a:t>Integer</a:t>
            </a:r>
            <a:r>
              <a:rPr lang="it-IT" dirty="0" smtClean="0"/>
              <a:t> nulla.</a:t>
            </a:r>
          </a:p>
          <a:p>
            <a:pPr lvl="0"/>
            <a:endParaRPr lang="it-IT" dirty="0" smtClean="0"/>
          </a:p>
          <a:p>
            <a:pPr lvl="0"/>
            <a:r>
              <a:rPr lang="it-IT" dirty="0" err="1" smtClean="0"/>
              <a:t>Donec</a:t>
            </a:r>
            <a:r>
              <a:rPr lang="it-IT" dirty="0" smtClean="0"/>
              <a:t> </a:t>
            </a:r>
            <a:r>
              <a:rPr lang="it-IT" dirty="0" err="1" smtClean="0"/>
              <a:t>blandit</a:t>
            </a:r>
            <a:r>
              <a:rPr lang="it-IT" dirty="0" smtClean="0"/>
              <a:t> </a:t>
            </a:r>
            <a:r>
              <a:rPr lang="it-IT" dirty="0" err="1" smtClean="0"/>
              <a:t>feugiat</a:t>
            </a:r>
            <a:r>
              <a:rPr lang="it-IT" dirty="0" smtClean="0"/>
              <a:t> ligula. </a:t>
            </a:r>
            <a:r>
              <a:rPr lang="it-IT" dirty="0" err="1" smtClean="0"/>
              <a:t>Donec</a:t>
            </a:r>
            <a:r>
              <a:rPr lang="it-IT" dirty="0" smtClean="0"/>
              <a:t> </a:t>
            </a:r>
            <a:r>
              <a:rPr lang="it-IT" dirty="0" err="1" smtClean="0"/>
              <a:t>hendrerit</a:t>
            </a:r>
            <a:r>
              <a:rPr lang="it-IT" dirty="0" smtClean="0"/>
              <a:t>, </a:t>
            </a:r>
            <a:r>
              <a:rPr lang="it-IT" dirty="0" err="1" smtClean="0"/>
              <a:t>felis</a:t>
            </a:r>
            <a:r>
              <a:rPr lang="it-IT" dirty="0" smtClean="0"/>
              <a:t> et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euismod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ipsum</a:t>
            </a:r>
            <a:r>
              <a:rPr lang="it-IT" dirty="0" smtClean="0"/>
              <a:t> </a:t>
            </a:r>
            <a:r>
              <a:rPr lang="it-IT" dirty="0" err="1" smtClean="0"/>
              <a:t>pretium</a:t>
            </a:r>
            <a:r>
              <a:rPr lang="it-IT" dirty="0" smtClean="0"/>
              <a:t> </a:t>
            </a:r>
            <a:r>
              <a:rPr lang="it-IT" dirty="0" err="1" smtClean="0"/>
              <a:t>metus</a:t>
            </a:r>
            <a:r>
              <a:rPr lang="it-IT" dirty="0" smtClean="0"/>
              <a:t>, in lacinia nulla </a:t>
            </a:r>
            <a:r>
              <a:rPr lang="it-IT" dirty="0" err="1" smtClean="0"/>
              <a:t>nisl</a:t>
            </a:r>
            <a:r>
              <a:rPr lang="it-IT" dirty="0" smtClean="0"/>
              <a:t> </a:t>
            </a:r>
            <a:r>
              <a:rPr lang="it-IT" dirty="0" err="1" smtClean="0"/>
              <a:t>eget</a:t>
            </a:r>
            <a:r>
              <a:rPr lang="it-IT" dirty="0" smtClean="0"/>
              <a:t> </a:t>
            </a:r>
            <a:r>
              <a:rPr lang="it-IT" dirty="0" err="1" smtClean="0"/>
              <a:t>sapien</a:t>
            </a:r>
            <a:r>
              <a:rPr lang="it-IT" dirty="0" smtClean="0"/>
              <a:t>. </a:t>
            </a:r>
            <a:r>
              <a:rPr lang="it-IT" dirty="0" err="1" smtClean="0"/>
              <a:t>Donec</a:t>
            </a:r>
            <a:r>
              <a:rPr lang="it-IT" dirty="0" smtClean="0"/>
              <a:t> ut est in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consequat</a:t>
            </a:r>
            <a:r>
              <a:rPr lang="it-IT" dirty="0" smtClean="0"/>
              <a:t> </a:t>
            </a:r>
            <a:r>
              <a:rPr lang="it-IT" dirty="0" err="1" smtClean="0"/>
              <a:t>consequat</a:t>
            </a:r>
            <a:r>
              <a:rPr lang="it-IT" dirty="0" smtClean="0"/>
              <a:t>. </a:t>
            </a:r>
            <a:r>
              <a:rPr lang="it-IT" dirty="0" err="1" smtClean="0"/>
              <a:t>Etiam</a:t>
            </a:r>
            <a:r>
              <a:rPr lang="it-IT" dirty="0" smtClean="0"/>
              <a:t> </a:t>
            </a:r>
            <a:r>
              <a:rPr lang="it-IT" dirty="0" err="1" smtClean="0"/>
              <a:t>eget</a:t>
            </a:r>
            <a:r>
              <a:rPr lang="it-IT" dirty="0" smtClean="0"/>
              <a:t> </a:t>
            </a:r>
            <a:r>
              <a:rPr lang="it-IT" dirty="0" err="1" smtClean="0"/>
              <a:t>dui</a:t>
            </a:r>
            <a:r>
              <a:rPr lang="it-IT" dirty="0" smtClean="0"/>
              <a:t>. </a:t>
            </a:r>
            <a:r>
              <a:rPr lang="it-IT" dirty="0" err="1" smtClean="0"/>
              <a:t>Aliquam</a:t>
            </a:r>
            <a:r>
              <a:rPr lang="it-IT" dirty="0" smtClean="0"/>
              <a:t> </a:t>
            </a:r>
            <a:r>
              <a:rPr lang="it-IT" dirty="0" err="1" smtClean="0"/>
              <a:t>erat</a:t>
            </a:r>
            <a:r>
              <a:rPr lang="it-IT" dirty="0" smtClean="0"/>
              <a:t> </a:t>
            </a:r>
            <a:r>
              <a:rPr lang="it-IT" dirty="0" err="1" smtClean="0"/>
              <a:t>volutpat</a:t>
            </a:r>
            <a:r>
              <a:rPr lang="it-IT" dirty="0" smtClean="0"/>
              <a:t>. </a:t>
            </a:r>
            <a:r>
              <a:rPr lang="it-IT" dirty="0" err="1" smtClean="0"/>
              <a:t>Sed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lorem</a:t>
            </a:r>
            <a:r>
              <a:rPr lang="it-IT" dirty="0" smtClean="0"/>
              <a:t> in </a:t>
            </a:r>
            <a:r>
              <a:rPr lang="it-IT" dirty="0" err="1" smtClean="0"/>
              <a:t>nunc</a:t>
            </a:r>
            <a:r>
              <a:rPr lang="it-IT" dirty="0" smtClean="0"/>
              <a:t> porta </a:t>
            </a:r>
            <a:r>
              <a:rPr lang="it-IT" dirty="0" err="1" smtClean="0"/>
              <a:t>tristique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nec</a:t>
            </a:r>
            <a:r>
              <a:rPr lang="it-IT" dirty="0" smtClean="0"/>
              <a:t> </a:t>
            </a:r>
            <a:r>
              <a:rPr lang="it-IT" dirty="0" err="1" smtClean="0"/>
              <a:t>augue</a:t>
            </a:r>
            <a:r>
              <a:rPr lang="it-IT" dirty="0" smtClean="0"/>
              <a:t>. </a:t>
            </a:r>
            <a:r>
              <a:rPr lang="it-IT" dirty="0" err="1" smtClean="0"/>
              <a:t>Quisque</a:t>
            </a:r>
            <a:r>
              <a:rPr lang="it-IT" dirty="0" smtClean="0"/>
              <a:t> </a:t>
            </a:r>
            <a:r>
              <a:rPr lang="it-IT" dirty="0" err="1" smtClean="0"/>
              <a:t>aliquam</a:t>
            </a:r>
            <a:r>
              <a:rPr lang="it-IT" dirty="0" smtClean="0"/>
              <a:t> </a:t>
            </a:r>
            <a:r>
              <a:rPr lang="it-IT" dirty="0" err="1" smtClean="0"/>
              <a:t>tempor</a:t>
            </a:r>
            <a:r>
              <a:rPr lang="it-IT" dirty="0" smtClean="0"/>
              <a:t> magna.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</a:t>
            </a:r>
          </a:p>
          <a:p>
            <a:pPr lvl="0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28694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17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testo 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592263"/>
            <a:ext cx="3695700" cy="2503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pharetra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et orci.</a:t>
            </a:r>
          </a:p>
          <a:p>
            <a:pPr lvl="0"/>
            <a:endParaRPr lang="it-IT" dirty="0"/>
          </a:p>
        </p:txBody>
      </p:sp>
      <p:sp>
        <p:nvSpPr>
          <p:cNvPr id="21" name="Segnaposto testo 2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1592263"/>
            <a:ext cx="3695700" cy="2503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pharetra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et orci.</a:t>
            </a:r>
          </a:p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it-IT" dirty="0" smtClean="0"/>
          </a:p>
          <a:p>
            <a:pPr lvl="0"/>
            <a:endParaRPr lang="it-IT" dirty="0"/>
          </a:p>
        </p:txBody>
      </p:sp>
      <p:sp>
        <p:nvSpPr>
          <p:cNvPr id="13" name="CasellaDiTesto 12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  <p:sp>
        <p:nvSpPr>
          <p:cNvPr id="18" name="Segnaposto testo 7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1194882"/>
            <a:ext cx="3695700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0C2939"/>
                </a:solidFill>
                <a:latin typeface="+mn-lt"/>
              </a:defRPr>
            </a:lvl1pPr>
          </a:lstStyle>
          <a:p>
            <a:pPr lvl="0"/>
            <a:r>
              <a:rPr lang="it-IT" dirty="0" smtClean="0"/>
              <a:t>Titolo sezione</a:t>
            </a:r>
            <a:endParaRPr lang="it-IT" dirty="0"/>
          </a:p>
        </p:txBody>
      </p:sp>
      <p:sp>
        <p:nvSpPr>
          <p:cNvPr id="19" name="Segnaposto testo 7"/>
          <p:cNvSpPr>
            <a:spLocks noGrp="1"/>
          </p:cNvSpPr>
          <p:nvPr>
            <p:ph type="body" sz="quarter" idx="21" hasCustomPrompt="1"/>
          </p:nvPr>
        </p:nvSpPr>
        <p:spPr>
          <a:xfrm>
            <a:off x="4724400" y="1194816"/>
            <a:ext cx="3695700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800" kern="1200" baseline="0" dirty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dirty="0" smtClean="0"/>
              <a:t>Inserisci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30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7" name="Segnaposto immagine 11"/>
          <p:cNvSpPr>
            <a:spLocks noGrp="1"/>
          </p:cNvSpPr>
          <p:nvPr>
            <p:ph type="pic" sz="quarter" idx="17"/>
          </p:nvPr>
        </p:nvSpPr>
        <p:spPr>
          <a:xfrm>
            <a:off x="4838700" y="1200150"/>
            <a:ext cx="3695700" cy="2868613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20" name="CasellaDiTesto 19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/>
              <a:pPr algn="ctr"/>
              <a:t>‹N›</a:t>
            </a:fld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18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200150"/>
            <a:ext cx="3695700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2A3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Titolo sezione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77787B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Segnaposto testo 2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592263"/>
            <a:ext cx="3695700" cy="2503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pharetra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et orci.</a:t>
            </a:r>
          </a:p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it-IT" dirty="0" smtClean="0"/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97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8" name="Segnaposto immagine 5"/>
          <p:cNvSpPr>
            <a:spLocks noGrp="1"/>
          </p:cNvSpPr>
          <p:nvPr>
            <p:ph type="pic" sz="quarter" idx="17"/>
          </p:nvPr>
        </p:nvSpPr>
        <p:spPr>
          <a:xfrm>
            <a:off x="457200" y="1200150"/>
            <a:ext cx="3695700" cy="2868613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15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gnaposto testo 7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1200150"/>
            <a:ext cx="3695700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sz="1800" dirty="0" smtClean="0">
                <a:latin typeface="+mn-lt"/>
              </a:rPr>
              <a:t>Titolo sezione</a:t>
            </a:r>
            <a:endParaRPr lang="it-IT" dirty="0"/>
          </a:p>
        </p:txBody>
      </p:sp>
      <p:sp>
        <p:nvSpPr>
          <p:cNvPr id="20" name="Segnaposto testo 2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592263"/>
            <a:ext cx="3695700" cy="250348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it-IT" sz="14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err="1" smtClean="0"/>
              <a:t>AFusce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pharetra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et orci.</a:t>
            </a:r>
          </a:p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it-IT" dirty="0" smtClean="0"/>
          </a:p>
        </p:txBody>
      </p:sp>
      <p:sp>
        <p:nvSpPr>
          <p:cNvPr id="12" name="CasellaDiTesto 11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8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7" name="Segnaposto immagine 11"/>
          <p:cNvSpPr>
            <a:spLocks noGrp="1"/>
          </p:cNvSpPr>
          <p:nvPr>
            <p:ph type="pic" sz="quarter" idx="17"/>
          </p:nvPr>
        </p:nvSpPr>
        <p:spPr>
          <a:xfrm>
            <a:off x="3276600" y="1200150"/>
            <a:ext cx="5257800" cy="2868613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18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420044" y="1193800"/>
            <a:ext cx="2691455" cy="3540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sz="1800" dirty="0" smtClean="0">
                <a:latin typeface="+mn-lt"/>
              </a:rPr>
              <a:t>Titolo sezione</a:t>
            </a:r>
            <a:endParaRPr lang="it-IT" dirty="0"/>
          </a:p>
        </p:txBody>
      </p:sp>
      <p:sp>
        <p:nvSpPr>
          <p:cNvPr id="13" name="Segnaposto testo 2"/>
          <p:cNvSpPr>
            <a:spLocks noGrp="1"/>
          </p:cNvSpPr>
          <p:nvPr>
            <p:ph type="body" sz="quarter" idx="18" hasCustomPrompt="1"/>
          </p:nvPr>
        </p:nvSpPr>
        <p:spPr>
          <a:xfrm>
            <a:off x="420044" y="1592270"/>
            <a:ext cx="2691456" cy="2476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endParaRPr lang="it-IT" dirty="0"/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10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8" name="Segnaposto immagine 11"/>
          <p:cNvSpPr>
            <a:spLocks noGrp="1"/>
          </p:cNvSpPr>
          <p:nvPr>
            <p:ph type="pic" sz="quarter" idx="17"/>
          </p:nvPr>
        </p:nvSpPr>
        <p:spPr>
          <a:xfrm>
            <a:off x="457200" y="1200150"/>
            <a:ext cx="5257800" cy="2868613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15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5867400" y="1193800"/>
            <a:ext cx="2691455" cy="3540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kern="1200" baseline="0" noProof="0" dirty="0" smtClean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smtClean="0"/>
              <a:t>Titolo sezione</a:t>
            </a:r>
            <a:endParaRPr lang="it-IT" dirty="0"/>
          </a:p>
        </p:txBody>
      </p:sp>
      <p:sp>
        <p:nvSpPr>
          <p:cNvPr id="14" name="Segnaposto testo 2"/>
          <p:cNvSpPr>
            <a:spLocks noGrp="1"/>
          </p:cNvSpPr>
          <p:nvPr>
            <p:ph type="body" sz="quarter" idx="18" hasCustomPrompt="1"/>
          </p:nvPr>
        </p:nvSpPr>
        <p:spPr>
          <a:xfrm>
            <a:off x="5867400" y="1592270"/>
            <a:ext cx="2691456" cy="2476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endParaRPr lang="it-IT" dirty="0"/>
          </a:p>
        </p:txBody>
      </p:sp>
      <p:sp>
        <p:nvSpPr>
          <p:cNvPr id="13" name="CasellaDiTesto 12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4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18" name="Immagin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23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egnaposto testo 2"/>
          <p:cNvSpPr>
            <a:spLocks noGrp="1"/>
          </p:cNvSpPr>
          <p:nvPr>
            <p:ph type="body" sz="quarter" idx="19" hasCustomPrompt="1"/>
          </p:nvPr>
        </p:nvSpPr>
        <p:spPr>
          <a:xfrm>
            <a:off x="420044" y="1592270"/>
            <a:ext cx="2691456" cy="2476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endParaRPr lang="it-IT" dirty="0"/>
          </a:p>
        </p:txBody>
      </p:sp>
      <p:sp>
        <p:nvSpPr>
          <p:cNvPr id="26" name="Segnaposto testo 2"/>
          <p:cNvSpPr>
            <a:spLocks noGrp="1"/>
          </p:cNvSpPr>
          <p:nvPr>
            <p:ph type="body" sz="quarter" idx="21" hasCustomPrompt="1"/>
          </p:nvPr>
        </p:nvSpPr>
        <p:spPr>
          <a:xfrm>
            <a:off x="3181821" y="1592270"/>
            <a:ext cx="2691456" cy="2476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endParaRPr lang="it-IT" dirty="0"/>
          </a:p>
        </p:txBody>
      </p:sp>
      <p:sp>
        <p:nvSpPr>
          <p:cNvPr id="28" name="Segnaposto testo 2"/>
          <p:cNvSpPr>
            <a:spLocks noGrp="1"/>
          </p:cNvSpPr>
          <p:nvPr>
            <p:ph type="body" sz="quarter" idx="23" hasCustomPrompt="1"/>
          </p:nvPr>
        </p:nvSpPr>
        <p:spPr>
          <a:xfrm>
            <a:off x="5943597" y="1592270"/>
            <a:ext cx="2691456" cy="2476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dirty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endParaRPr lang="it-IT" dirty="0"/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  <p:sp>
        <p:nvSpPr>
          <p:cNvPr id="15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420045" y="1193800"/>
            <a:ext cx="2691455" cy="3540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kern="1200" baseline="0" noProof="0" dirty="0" smtClean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smtClean="0"/>
              <a:t>Titolo sezione</a:t>
            </a:r>
            <a:endParaRPr lang="it-IT" dirty="0"/>
          </a:p>
        </p:txBody>
      </p:sp>
      <p:sp>
        <p:nvSpPr>
          <p:cNvPr id="17" name="Segnaposto testo 7"/>
          <p:cNvSpPr>
            <a:spLocks noGrp="1"/>
          </p:cNvSpPr>
          <p:nvPr>
            <p:ph type="body" sz="quarter" idx="24" hasCustomPrompt="1"/>
          </p:nvPr>
        </p:nvSpPr>
        <p:spPr>
          <a:xfrm>
            <a:off x="3181822" y="1193800"/>
            <a:ext cx="2691455" cy="3540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kern="1200" baseline="0" noProof="0" dirty="0" smtClean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smtClean="0"/>
              <a:t>Titolo sezione</a:t>
            </a:r>
            <a:endParaRPr lang="it-IT" dirty="0"/>
          </a:p>
        </p:txBody>
      </p:sp>
      <p:sp>
        <p:nvSpPr>
          <p:cNvPr id="19" name="Segnaposto testo 7"/>
          <p:cNvSpPr>
            <a:spLocks noGrp="1"/>
          </p:cNvSpPr>
          <p:nvPr>
            <p:ph type="body" sz="quarter" idx="25" hasCustomPrompt="1"/>
          </p:nvPr>
        </p:nvSpPr>
        <p:spPr>
          <a:xfrm>
            <a:off x="5943597" y="1193800"/>
            <a:ext cx="2691455" cy="3540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kern="1200" baseline="0" noProof="0" dirty="0" smtClean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smtClean="0"/>
              <a:t>Titolo sezione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206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hi clienti chi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/>
          <p:cNvSpPr/>
          <p:nvPr userDrawn="1"/>
        </p:nvSpPr>
        <p:spPr>
          <a:xfrm>
            <a:off x="0" y="1085850"/>
            <a:ext cx="9144000" cy="2971800"/>
          </a:xfrm>
          <a:prstGeom prst="rect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400" smtClean="0">
              <a:solidFill>
                <a:schemeClr val="tx1"/>
              </a:solidFill>
            </a:endParaRPr>
          </a:p>
        </p:txBody>
      </p:sp>
      <p:grpSp>
        <p:nvGrpSpPr>
          <p:cNvPr id="17" name="Gruppo 16"/>
          <p:cNvGrpSpPr/>
          <p:nvPr userDrawn="1"/>
        </p:nvGrpSpPr>
        <p:grpSpPr>
          <a:xfrm>
            <a:off x="1669169" y="1289064"/>
            <a:ext cx="5805663" cy="2565373"/>
            <a:chOff x="346258" y="891377"/>
            <a:chExt cx="8392184" cy="3708290"/>
          </a:xfrm>
        </p:grpSpPr>
        <p:pic>
          <p:nvPicPr>
            <p:cNvPr id="20" name="Immagine 1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985" y="4090672"/>
              <a:ext cx="1304616" cy="352725"/>
            </a:xfrm>
            <a:prstGeom prst="rect">
              <a:avLst/>
            </a:prstGeom>
          </p:spPr>
        </p:pic>
        <p:pic>
          <p:nvPicPr>
            <p:cNvPr id="21" name="Immagine 2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6345" y="903452"/>
              <a:ext cx="864007" cy="482892"/>
            </a:xfrm>
            <a:prstGeom prst="rect">
              <a:avLst/>
            </a:prstGeom>
          </p:spPr>
        </p:pic>
        <p:pic>
          <p:nvPicPr>
            <p:cNvPr id="22" name="Immagine 2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7347" y="4056551"/>
              <a:ext cx="1320171" cy="386846"/>
            </a:xfrm>
            <a:prstGeom prst="rect">
              <a:avLst/>
            </a:prstGeom>
          </p:spPr>
        </p:pic>
        <p:pic>
          <p:nvPicPr>
            <p:cNvPr id="23" name="Immagine 22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1785" y="1779478"/>
              <a:ext cx="996595" cy="255055"/>
            </a:xfrm>
            <a:prstGeom prst="rect">
              <a:avLst/>
            </a:prstGeom>
          </p:spPr>
        </p:pic>
        <p:pic>
          <p:nvPicPr>
            <p:cNvPr id="24" name="Immagine 23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145" y="1063880"/>
              <a:ext cx="959578" cy="255067"/>
            </a:xfrm>
            <a:prstGeom prst="rect">
              <a:avLst/>
            </a:prstGeom>
          </p:spPr>
        </p:pic>
        <p:pic>
          <p:nvPicPr>
            <p:cNvPr id="25" name="Immagine 24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2016" y="1654574"/>
              <a:ext cx="507504" cy="504255"/>
            </a:xfrm>
            <a:prstGeom prst="rect">
              <a:avLst/>
            </a:prstGeom>
          </p:spPr>
        </p:pic>
        <p:pic>
          <p:nvPicPr>
            <p:cNvPr id="26" name="Immagine 25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9097" y="3320406"/>
              <a:ext cx="1601161" cy="373959"/>
            </a:xfrm>
            <a:prstGeom prst="rect">
              <a:avLst/>
            </a:prstGeom>
          </p:spPr>
        </p:pic>
        <p:pic>
          <p:nvPicPr>
            <p:cNvPr id="27" name="Immagine 26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0" y="2400737"/>
              <a:ext cx="1115198" cy="626053"/>
            </a:xfrm>
            <a:prstGeom prst="rect">
              <a:avLst/>
            </a:prstGeom>
          </p:spPr>
        </p:pic>
        <p:pic>
          <p:nvPicPr>
            <p:cNvPr id="28" name="Immagine 27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4710" y="1813355"/>
              <a:ext cx="1702433" cy="284499"/>
            </a:xfrm>
            <a:prstGeom prst="rect">
              <a:avLst/>
            </a:prstGeom>
          </p:spPr>
        </p:pic>
        <p:pic>
          <p:nvPicPr>
            <p:cNvPr id="29" name="Immagine 28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58" y="3151531"/>
              <a:ext cx="1145260" cy="758618"/>
            </a:xfrm>
            <a:prstGeom prst="rect">
              <a:avLst/>
            </a:prstGeom>
          </p:spPr>
        </p:pic>
        <p:pic>
          <p:nvPicPr>
            <p:cNvPr id="30" name="Immagine 29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3819" y="2507957"/>
              <a:ext cx="1391781" cy="277128"/>
            </a:xfrm>
            <a:prstGeom prst="rect">
              <a:avLst/>
            </a:prstGeom>
          </p:spPr>
        </p:pic>
        <p:pic>
          <p:nvPicPr>
            <p:cNvPr id="31" name="Immagine 30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7040" y="3315340"/>
              <a:ext cx="1280435" cy="368279"/>
            </a:xfrm>
            <a:prstGeom prst="rect">
              <a:avLst/>
            </a:prstGeom>
          </p:spPr>
        </p:pic>
        <p:pic>
          <p:nvPicPr>
            <p:cNvPr id="32" name="Immagine 31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030" y="4144226"/>
              <a:ext cx="1206294" cy="391719"/>
            </a:xfrm>
            <a:prstGeom prst="rect">
              <a:avLst/>
            </a:prstGeom>
          </p:spPr>
        </p:pic>
        <p:pic>
          <p:nvPicPr>
            <p:cNvPr id="33" name="Immagine 32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3104" y="1014093"/>
              <a:ext cx="1333114" cy="312585"/>
            </a:xfrm>
            <a:prstGeom prst="rect">
              <a:avLst/>
            </a:prstGeom>
          </p:spPr>
        </p:pic>
        <p:pic>
          <p:nvPicPr>
            <p:cNvPr id="34" name="Immagine 33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4111" y="4103156"/>
              <a:ext cx="1250913" cy="482013"/>
            </a:xfrm>
            <a:prstGeom prst="rect">
              <a:avLst/>
            </a:prstGeom>
          </p:spPr>
        </p:pic>
        <p:pic>
          <p:nvPicPr>
            <p:cNvPr id="36" name="Picture 2" descr="andi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5434" y="3277350"/>
              <a:ext cx="1055482" cy="441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Immagine 36"/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816" y="928192"/>
              <a:ext cx="1757642" cy="502123"/>
            </a:xfrm>
            <a:prstGeom prst="rect">
              <a:avLst/>
            </a:prstGeom>
          </p:spPr>
        </p:pic>
        <p:pic>
          <p:nvPicPr>
            <p:cNvPr id="38" name="Immagine 37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191" y="1053130"/>
              <a:ext cx="1352473" cy="258434"/>
            </a:xfrm>
            <a:prstGeom prst="rect">
              <a:avLst/>
            </a:prstGeom>
          </p:spPr>
        </p:pic>
        <p:pic>
          <p:nvPicPr>
            <p:cNvPr id="39" name="Immagine 38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031" y="891377"/>
              <a:ext cx="1016461" cy="558018"/>
            </a:xfrm>
            <a:prstGeom prst="rect">
              <a:avLst/>
            </a:prstGeom>
          </p:spPr>
        </p:pic>
        <p:pic>
          <p:nvPicPr>
            <p:cNvPr id="40" name="Immagine 39"/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332" y="1667834"/>
              <a:ext cx="1420208" cy="538590"/>
            </a:xfrm>
            <a:prstGeom prst="rect">
              <a:avLst/>
            </a:prstGeom>
          </p:spPr>
        </p:pic>
        <p:pic>
          <p:nvPicPr>
            <p:cNvPr id="41" name="Immagine 40"/>
            <p:cNvPicPr>
              <a:picLocks noChangeAspect="1"/>
            </p:cNvPicPr>
            <p:nvPr userDrawn="1"/>
          </p:nvPicPr>
          <p:blipFill>
            <a:blip r:embed="rId22"/>
            <a:stretch>
              <a:fillRect/>
            </a:stretch>
          </p:blipFill>
          <p:spPr>
            <a:xfrm>
              <a:off x="7417879" y="1646827"/>
              <a:ext cx="1279710" cy="503886"/>
            </a:xfrm>
            <a:prstGeom prst="rect">
              <a:avLst/>
            </a:prstGeom>
          </p:spPr>
        </p:pic>
        <p:pic>
          <p:nvPicPr>
            <p:cNvPr id="42" name="Immagine 41"/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76" y="2514931"/>
              <a:ext cx="1258941" cy="404964"/>
            </a:xfrm>
            <a:prstGeom prst="rect">
              <a:avLst/>
            </a:prstGeom>
          </p:spPr>
        </p:pic>
        <p:pic>
          <p:nvPicPr>
            <p:cNvPr id="43" name="Immagine 42"/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856" y="2379222"/>
              <a:ext cx="645077" cy="645077"/>
            </a:xfrm>
            <a:prstGeom prst="rect">
              <a:avLst/>
            </a:prstGeom>
          </p:spPr>
        </p:pic>
        <p:pic>
          <p:nvPicPr>
            <p:cNvPr id="44" name="Immagine 43"/>
            <p:cNvPicPr>
              <a:picLocks noChangeAspect="1"/>
            </p:cNvPicPr>
            <p:nvPr userDrawn="1"/>
          </p:nvPicPr>
          <p:blipFill>
            <a:blip r:embed="rId25"/>
            <a:stretch>
              <a:fillRect/>
            </a:stretch>
          </p:blipFill>
          <p:spPr>
            <a:xfrm>
              <a:off x="4429332" y="2503143"/>
              <a:ext cx="973488" cy="406908"/>
            </a:xfrm>
            <a:prstGeom prst="rect">
              <a:avLst/>
            </a:prstGeom>
          </p:spPr>
        </p:pic>
        <p:pic>
          <p:nvPicPr>
            <p:cNvPr id="45" name="Immagine 44"/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9640" y="2335544"/>
              <a:ext cx="1538802" cy="553343"/>
            </a:xfrm>
            <a:prstGeom prst="rect">
              <a:avLst/>
            </a:prstGeom>
          </p:spPr>
        </p:pic>
        <p:pic>
          <p:nvPicPr>
            <p:cNvPr id="46" name="Immagine 45"/>
            <p:cNvPicPr>
              <a:picLocks noChangeAspect="1"/>
            </p:cNvPicPr>
            <p:nvPr userDrawn="1"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795"/>
            <a:stretch/>
          </p:blipFill>
          <p:spPr>
            <a:xfrm>
              <a:off x="3343097" y="3315340"/>
              <a:ext cx="1312543" cy="430257"/>
            </a:xfrm>
            <a:prstGeom prst="rect">
              <a:avLst/>
            </a:prstGeom>
          </p:spPr>
        </p:pic>
        <p:pic>
          <p:nvPicPr>
            <p:cNvPr id="47" name="Immagine 46"/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483" y="3315340"/>
              <a:ext cx="1025035" cy="325162"/>
            </a:xfrm>
            <a:prstGeom prst="rect">
              <a:avLst/>
            </a:prstGeom>
          </p:spPr>
        </p:pic>
        <p:pic>
          <p:nvPicPr>
            <p:cNvPr id="48" name="Immagine 47"/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36" y="4088660"/>
              <a:ext cx="916406" cy="511007"/>
            </a:xfrm>
            <a:prstGeom prst="rect">
              <a:avLst/>
            </a:prstGeom>
          </p:spPr>
        </p:pic>
        <p:pic>
          <p:nvPicPr>
            <p:cNvPr id="49" name="Immagine 48"/>
            <p:cNvPicPr>
              <a:picLocks noChangeAspect="1"/>
            </p:cNvPicPr>
            <p:nvPr userDrawn="1"/>
          </p:nvPicPr>
          <p:blipFill rotWithShape="1">
            <a:blip r:embed="rId30"/>
            <a:srcRect t="21645" b="28198"/>
            <a:stretch/>
          </p:blipFill>
          <p:spPr>
            <a:xfrm>
              <a:off x="1599859" y="3949692"/>
              <a:ext cx="1265388" cy="634687"/>
            </a:xfrm>
            <a:prstGeom prst="rect">
              <a:avLst/>
            </a:prstGeom>
          </p:spPr>
        </p:pic>
      </p:grpSp>
      <p:pic>
        <p:nvPicPr>
          <p:cNvPr id="51" name="Picture 2" descr="Valextra.png (500×150)"/>
          <p:cNvPicPr>
            <a:picLocks noChangeAspect="1" noChangeArrowheads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48596"/>
            <a:ext cx="886514" cy="26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itle 7"/>
          <p:cNvSpPr txBox="1">
            <a:spLocks/>
          </p:cNvSpPr>
          <p:nvPr userDrawn="1"/>
        </p:nvSpPr>
        <p:spPr>
          <a:xfrm>
            <a:off x="351615" y="343585"/>
            <a:ext cx="2743200" cy="346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I nostri clienti</a:t>
            </a:r>
            <a:endParaRPr lang="en-US" sz="2400" b="1" dirty="0">
              <a:latin typeface="+mn-lt"/>
            </a:endParaRPr>
          </a:p>
        </p:txBody>
      </p:sp>
      <p:pic>
        <p:nvPicPr>
          <p:cNvPr id="50" name="Immagine 49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53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06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di proge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gnaposto immagine 19"/>
          <p:cNvSpPr>
            <a:spLocks noGrp="1"/>
          </p:cNvSpPr>
          <p:nvPr>
            <p:ph type="pic" sz="quarter" idx="38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41" name="Title 7"/>
          <p:cNvSpPr>
            <a:spLocks noGrp="1"/>
          </p:cNvSpPr>
          <p:nvPr>
            <p:ph type="title" hasCustomPrompt="1"/>
          </p:nvPr>
        </p:nvSpPr>
        <p:spPr>
          <a:xfrm>
            <a:off x="388400" y="316055"/>
            <a:ext cx="42672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36" name="Immagine 3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38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  <p:cxnSp>
        <p:nvCxnSpPr>
          <p:cNvPr id="30" name="Connettore 1 29"/>
          <p:cNvCxnSpPr/>
          <p:nvPr userDrawn="1"/>
        </p:nvCxnSpPr>
        <p:spPr>
          <a:xfrm>
            <a:off x="3200400" y="971550"/>
            <a:ext cx="0" cy="341254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30"/>
          <p:cNvCxnSpPr/>
          <p:nvPr userDrawn="1"/>
        </p:nvCxnSpPr>
        <p:spPr>
          <a:xfrm>
            <a:off x="6057900" y="971550"/>
            <a:ext cx="0" cy="341254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7"/>
          <p:cNvSpPr txBox="1"/>
          <p:nvPr userDrawn="1"/>
        </p:nvSpPr>
        <p:spPr>
          <a:xfrm>
            <a:off x="454836" y="980081"/>
            <a:ext cx="2590800" cy="360000"/>
          </a:xfrm>
          <a:prstGeom prst="rect">
            <a:avLst/>
          </a:prstGeom>
          <a:solidFill>
            <a:srgbClr val="0C2939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Client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services&amp;Accounting</a:t>
            </a:r>
            <a:endParaRPr kumimoji="0" lang="uk-UA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4" name="TextBox 7"/>
          <p:cNvSpPr txBox="1"/>
          <p:nvPr userDrawn="1"/>
        </p:nvSpPr>
        <p:spPr>
          <a:xfrm>
            <a:off x="3337333" y="980081"/>
            <a:ext cx="2590800" cy="338554"/>
          </a:xfrm>
          <a:prstGeom prst="rect">
            <a:avLst/>
          </a:prstGeom>
          <a:solidFill>
            <a:srgbClr val="0C2939"/>
          </a:solidFill>
        </p:spPr>
        <p:txBody>
          <a:bodyPr wrap="square" rtlCol="0">
            <a:spAutoFit/>
          </a:bodyPr>
          <a:lstStyle>
            <a:defPPr>
              <a:defRPr lang="uk-UA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</a:defRPr>
            </a:lvl1pPr>
          </a:lstStyle>
          <a:p>
            <a:pPr lvl="0"/>
            <a:r>
              <a:rPr lang="en-US" noProof="0" dirty="0" err="1" smtClean="0"/>
              <a:t>Creativity&amp;Art</a:t>
            </a:r>
            <a:r>
              <a:rPr lang="en-US" noProof="0" dirty="0" smtClean="0"/>
              <a:t> Direction</a:t>
            </a:r>
            <a:endParaRPr lang="uk-UA" noProof="0" dirty="0" smtClean="0"/>
          </a:p>
        </p:txBody>
      </p:sp>
      <p:sp>
        <p:nvSpPr>
          <p:cNvPr id="37" name="TextBox 7"/>
          <p:cNvSpPr txBox="1"/>
          <p:nvPr userDrawn="1"/>
        </p:nvSpPr>
        <p:spPr>
          <a:xfrm>
            <a:off x="6194833" y="980081"/>
            <a:ext cx="2590800" cy="338554"/>
          </a:xfrm>
          <a:prstGeom prst="rect">
            <a:avLst/>
          </a:prstGeom>
          <a:solidFill>
            <a:srgbClr val="0C2939"/>
          </a:solidFill>
        </p:spPr>
        <p:txBody>
          <a:bodyPr wrap="square" rtlCol="0">
            <a:spAutoFit/>
          </a:bodyPr>
          <a:lstStyle>
            <a:defPPr>
              <a:defRPr lang="uk-UA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</a:defRPr>
            </a:lvl1pPr>
          </a:lstStyle>
          <a:p>
            <a:pPr lvl="0"/>
            <a:r>
              <a:rPr lang="en-US" noProof="0" dirty="0" err="1" smtClean="0"/>
              <a:t>IT&amp;Development</a:t>
            </a:r>
            <a:endParaRPr lang="uk-UA" noProof="0" dirty="0" smtClean="0"/>
          </a:p>
        </p:txBody>
      </p:sp>
      <p:sp>
        <p:nvSpPr>
          <p:cNvPr id="39" name="TextBox 7"/>
          <p:cNvSpPr txBox="1"/>
          <p:nvPr userDrawn="1"/>
        </p:nvSpPr>
        <p:spPr>
          <a:xfrm>
            <a:off x="3327401" y="2832479"/>
            <a:ext cx="2590800" cy="338554"/>
          </a:xfrm>
          <a:prstGeom prst="rect">
            <a:avLst/>
          </a:prstGeom>
          <a:solidFill>
            <a:srgbClr val="0C2939"/>
          </a:solidFill>
        </p:spPr>
        <p:txBody>
          <a:bodyPr wrap="square" rtlCol="0">
            <a:spAutoFit/>
          </a:bodyPr>
          <a:lstStyle>
            <a:defPPr>
              <a:defRPr lang="uk-UA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</a:defRPr>
            </a:lvl1pPr>
          </a:lstStyle>
          <a:p>
            <a:pPr lvl="0"/>
            <a:r>
              <a:rPr lang="en-US" noProof="0" dirty="0" smtClean="0"/>
              <a:t>Content</a:t>
            </a:r>
            <a:endParaRPr lang="uk-UA" noProof="0" dirty="0" smtClean="0"/>
          </a:p>
        </p:txBody>
      </p:sp>
      <p:sp>
        <p:nvSpPr>
          <p:cNvPr id="40" name="TextBox 7"/>
          <p:cNvSpPr txBox="1"/>
          <p:nvPr userDrawn="1"/>
        </p:nvSpPr>
        <p:spPr>
          <a:xfrm>
            <a:off x="454836" y="1836895"/>
            <a:ext cx="2590800" cy="338554"/>
          </a:xfrm>
          <a:prstGeom prst="rect">
            <a:avLst/>
          </a:prstGeom>
          <a:solidFill>
            <a:srgbClr val="0C2939"/>
          </a:solidFill>
        </p:spPr>
        <p:txBody>
          <a:bodyPr wrap="square" rtlCol="0">
            <a:spAutoFit/>
          </a:bodyPr>
          <a:lstStyle>
            <a:defPPr>
              <a:defRPr lang="uk-UA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</a:defRPr>
            </a:lvl1pPr>
          </a:lstStyle>
          <a:p>
            <a:pPr lvl="0"/>
            <a:r>
              <a:rPr lang="en-US" noProof="0" dirty="0" smtClean="0"/>
              <a:t>Project Management</a:t>
            </a:r>
            <a:endParaRPr lang="uk-UA" noProof="0" dirty="0" smtClean="0"/>
          </a:p>
        </p:txBody>
      </p:sp>
      <p:sp>
        <p:nvSpPr>
          <p:cNvPr id="42" name="Segnaposto testo 2"/>
          <p:cNvSpPr>
            <a:spLocks noGrp="1"/>
          </p:cNvSpPr>
          <p:nvPr>
            <p:ph type="body" sz="quarter" idx="39" hasCustomPrompt="1"/>
          </p:nvPr>
        </p:nvSpPr>
        <p:spPr>
          <a:xfrm>
            <a:off x="454836" y="1397201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sz="1400" dirty="0" smtClean="0">
                <a:latin typeface="+mn-lt"/>
              </a:rPr>
              <a:t>Nome Cognome Ruolo</a:t>
            </a:r>
            <a:endParaRPr lang="it-IT" dirty="0"/>
          </a:p>
        </p:txBody>
      </p:sp>
      <p:sp>
        <p:nvSpPr>
          <p:cNvPr id="43" name="Segnaposto testo 2"/>
          <p:cNvSpPr>
            <a:spLocks noGrp="1"/>
          </p:cNvSpPr>
          <p:nvPr>
            <p:ph type="body" sz="quarter" idx="40" hasCustomPrompt="1"/>
          </p:nvPr>
        </p:nvSpPr>
        <p:spPr>
          <a:xfrm>
            <a:off x="3337333" y="140541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44" name="Segnaposto testo 2"/>
          <p:cNvSpPr>
            <a:spLocks noGrp="1"/>
          </p:cNvSpPr>
          <p:nvPr>
            <p:ph type="body" sz="quarter" idx="41" hasCustomPrompt="1"/>
          </p:nvPr>
        </p:nvSpPr>
        <p:spPr>
          <a:xfrm>
            <a:off x="3337333" y="1842743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45" name="Segnaposto testo 2"/>
          <p:cNvSpPr>
            <a:spLocks noGrp="1"/>
          </p:cNvSpPr>
          <p:nvPr>
            <p:ph type="body" sz="quarter" idx="42" hasCustomPrompt="1"/>
          </p:nvPr>
        </p:nvSpPr>
        <p:spPr>
          <a:xfrm>
            <a:off x="3340099" y="2358520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46" name="Segnaposto testo 2"/>
          <p:cNvSpPr>
            <a:spLocks noGrp="1"/>
          </p:cNvSpPr>
          <p:nvPr>
            <p:ph type="body" sz="quarter" idx="43" hasCustomPrompt="1"/>
          </p:nvPr>
        </p:nvSpPr>
        <p:spPr>
          <a:xfrm>
            <a:off x="3337333" y="336354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47" name="Segnaposto testo 2"/>
          <p:cNvSpPr>
            <a:spLocks noGrp="1"/>
          </p:cNvSpPr>
          <p:nvPr>
            <p:ph type="body" sz="quarter" idx="44" hasCustomPrompt="1"/>
          </p:nvPr>
        </p:nvSpPr>
        <p:spPr>
          <a:xfrm>
            <a:off x="3337333" y="386466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48" name="Segnaposto testo 2"/>
          <p:cNvSpPr>
            <a:spLocks noGrp="1"/>
          </p:cNvSpPr>
          <p:nvPr>
            <p:ph type="body" sz="quarter" idx="45" hasCustomPrompt="1"/>
          </p:nvPr>
        </p:nvSpPr>
        <p:spPr>
          <a:xfrm>
            <a:off x="6194832" y="140541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49" name="Segnaposto testo 2"/>
          <p:cNvSpPr>
            <a:spLocks noGrp="1"/>
          </p:cNvSpPr>
          <p:nvPr>
            <p:ph type="body" sz="quarter" idx="46" hasCustomPrompt="1"/>
          </p:nvPr>
        </p:nvSpPr>
        <p:spPr>
          <a:xfrm>
            <a:off x="6194832" y="1842743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69" name="Segnaposto testo 2"/>
          <p:cNvSpPr>
            <a:spLocks noGrp="1"/>
          </p:cNvSpPr>
          <p:nvPr>
            <p:ph type="body" sz="quarter" idx="47" hasCustomPrompt="1"/>
          </p:nvPr>
        </p:nvSpPr>
        <p:spPr>
          <a:xfrm>
            <a:off x="6194832" y="2372690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70" name="Segnaposto testo 2"/>
          <p:cNvSpPr>
            <a:spLocks noGrp="1"/>
          </p:cNvSpPr>
          <p:nvPr>
            <p:ph type="body" sz="quarter" idx="48" hasCustomPrompt="1"/>
          </p:nvPr>
        </p:nvSpPr>
        <p:spPr>
          <a:xfrm>
            <a:off x="6184900" y="2850119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71" name="Segnaposto testo 2"/>
          <p:cNvSpPr>
            <a:spLocks noGrp="1"/>
          </p:cNvSpPr>
          <p:nvPr>
            <p:ph type="body" sz="quarter" idx="49" hasCustomPrompt="1"/>
          </p:nvPr>
        </p:nvSpPr>
        <p:spPr>
          <a:xfrm>
            <a:off x="469902" y="2358520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72" name="Segnaposto testo 2"/>
          <p:cNvSpPr>
            <a:spLocks noGrp="1"/>
          </p:cNvSpPr>
          <p:nvPr>
            <p:ph type="body" sz="quarter" idx="50" hasCustomPrompt="1"/>
          </p:nvPr>
        </p:nvSpPr>
        <p:spPr>
          <a:xfrm>
            <a:off x="469902" y="2833597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73" name="Segnaposto testo 2"/>
          <p:cNvSpPr>
            <a:spLocks noGrp="1"/>
          </p:cNvSpPr>
          <p:nvPr>
            <p:ph type="body" sz="quarter" idx="51" hasCustomPrompt="1"/>
          </p:nvPr>
        </p:nvSpPr>
        <p:spPr>
          <a:xfrm>
            <a:off x="469902" y="336354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74" name="Segnaposto testo 2"/>
          <p:cNvSpPr>
            <a:spLocks noGrp="1"/>
          </p:cNvSpPr>
          <p:nvPr>
            <p:ph type="body" sz="quarter" idx="52" hasCustomPrompt="1"/>
          </p:nvPr>
        </p:nvSpPr>
        <p:spPr>
          <a:xfrm>
            <a:off x="459972" y="386466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398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/3 testo + 1/3 testo + 1/3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egnaposto immagine 19"/>
          <p:cNvSpPr>
            <a:spLocks noGrp="1"/>
          </p:cNvSpPr>
          <p:nvPr>
            <p:ph type="pic" sz="quarter" idx="38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51" name="Title 7"/>
          <p:cNvSpPr>
            <a:spLocks noGrp="1"/>
          </p:cNvSpPr>
          <p:nvPr>
            <p:ph type="title" hasCustomPrompt="1"/>
          </p:nvPr>
        </p:nvSpPr>
        <p:spPr>
          <a:xfrm>
            <a:off x="388035" y="323821"/>
            <a:ext cx="55626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Budget </a:t>
            </a:r>
            <a:r>
              <a:rPr lang="en-US" dirty="0" err="1" smtClean="0"/>
              <a:t>offerta</a:t>
            </a:r>
            <a:r>
              <a:rPr lang="en-US" dirty="0" smtClean="0"/>
              <a:t> </a:t>
            </a:r>
            <a:r>
              <a:rPr lang="en-US" dirty="0" err="1" smtClean="0"/>
              <a:t>economica</a:t>
            </a:r>
            <a:endParaRPr lang="uk-UA" dirty="0"/>
          </a:p>
        </p:txBody>
      </p:sp>
      <p:cxnSp>
        <p:nvCxnSpPr>
          <p:cNvPr id="50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magin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sp>
        <p:nvSpPr>
          <p:cNvPr id="46" name="CasellaDiTesto 45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  <p:sp>
        <p:nvSpPr>
          <p:cNvPr id="48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049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Descrizione</a:t>
            </a:r>
            <a:endParaRPr lang="it-IT" dirty="0"/>
          </a:p>
        </p:txBody>
      </p:sp>
      <p:sp>
        <p:nvSpPr>
          <p:cNvPr id="52" name="Segnaposto testo 12"/>
          <p:cNvSpPr>
            <a:spLocks noGrp="1"/>
          </p:cNvSpPr>
          <p:nvPr>
            <p:ph type="body" sz="quarter" idx="19" hasCustomPrompt="1"/>
          </p:nvPr>
        </p:nvSpPr>
        <p:spPr>
          <a:xfrm>
            <a:off x="7342086" y="1463422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cxnSp>
        <p:nvCxnSpPr>
          <p:cNvPr id="53" name="Straight Connector 6"/>
          <p:cNvCxnSpPr/>
          <p:nvPr userDrawn="1"/>
        </p:nvCxnSpPr>
        <p:spPr>
          <a:xfrm flipH="1">
            <a:off x="411336" y="1112838"/>
            <a:ext cx="8351664" cy="0"/>
          </a:xfrm>
          <a:prstGeom prst="line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"/>
          <p:cNvCxnSpPr/>
          <p:nvPr userDrawn="1"/>
        </p:nvCxnSpPr>
        <p:spPr>
          <a:xfrm flipH="1">
            <a:off x="411336" y="1466850"/>
            <a:ext cx="8351664" cy="0"/>
          </a:xfrm>
          <a:prstGeom prst="line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Segnaposto testo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177620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Descrizione</a:t>
            </a:r>
            <a:endParaRPr lang="it-IT" dirty="0"/>
          </a:p>
        </p:txBody>
      </p:sp>
      <p:sp>
        <p:nvSpPr>
          <p:cNvPr id="56" name="Segnaposto testo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2046687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it-IT" sz="1000" b="0" i="0" u="none" strike="noStrike" kern="1200" cap="none" spc="0" normalizeH="0" baseline="0" dirty="0">
                <a:ln>
                  <a:noFill/>
                </a:ln>
                <a:solidFill>
                  <a:srgbClr val="0D2A3A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Descrizione</a:t>
            </a:r>
            <a:endParaRPr lang="it-IT" dirty="0"/>
          </a:p>
        </p:txBody>
      </p:sp>
      <p:sp>
        <p:nvSpPr>
          <p:cNvPr id="57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2317937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/>
              <a:t>Descrizione</a:t>
            </a:r>
            <a:endParaRPr lang="it-IT" dirty="0"/>
          </a:p>
        </p:txBody>
      </p:sp>
      <p:sp>
        <p:nvSpPr>
          <p:cNvPr id="58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26098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>
                <a:latin typeface="+mn-lt"/>
              </a:rPr>
              <a:t>Descrizione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cxnSp>
        <p:nvCxnSpPr>
          <p:cNvPr id="59" name="Straight Connector 6"/>
          <p:cNvCxnSpPr/>
          <p:nvPr userDrawn="1"/>
        </p:nvCxnSpPr>
        <p:spPr>
          <a:xfrm flipH="1">
            <a:off x="411336" y="3941221"/>
            <a:ext cx="8351664" cy="0"/>
          </a:xfrm>
          <a:prstGeom prst="line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6"/>
          <p:cNvCxnSpPr/>
          <p:nvPr userDrawn="1"/>
        </p:nvCxnSpPr>
        <p:spPr>
          <a:xfrm flipH="1">
            <a:off x="411336" y="4295234"/>
            <a:ext cx="8351664" cy="0"/>
          </a:xfrm>
          <a:prstGeom prst="line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Segnaposto testo 7"/>
          <p:cNvSpPr>
            <a:spLocks noGrp="1"/>
          </p:cNvSpPr>
          <p:nvPr>
            <p:ph type="body" sz="quarter" idx="37" hasCustomPrompt="1"/>
          </p:nvPr>
        </p:nvSpPr>
        <p:spPr>
          <a:xfrm>
            <a:off x="7342086" y="3941221"/>
            <a:ext cx="1420914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62" name="Segnaposto testo 2"/>
          <p:cNvSpPr>
            <a:spLocks noGrp="1"/>
          </p:cNvSpPr>
          <p:nvPr>
            <p:ph type="body" sz="quarter" idx="39" hasCustomPrompt="1"/>
          </p:nvPr>
        </p:nvSpPr>
        <p:spPr>
          <a:xfrm>
            <a:off x="457200" y="1112838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sz="1800" dirty="0" smtClean="0">
                <a:latin typeface="+mn-lt"/>
              </a:rPr>
              <a:t>Voce principale</a:t>
            </a:r>
            <a:endParaRPr lang="it-IT" dirty="0"/>
          </a:p>
        </p:txBody>
      </p:sp>
      <p:sp>
        <p:nvSpPr>
          <p:cNvPr id="63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457200" y="28765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>
                <a:latin typeface="+mn-lt"/>
              </a:rPr>
              <a:t>Descrizione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64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457200" y="31432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/>
              <a:t>Descrizione</a:t>
            </a:r>
            <a:endParaRPr lang="it-IT" dirty="0"/>
          </a:p>
        </p:txBody>
      </p:sp>
      <p:sp>
        <p:nvSpPr>
          <p:cNvPr id="65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457200" y="34099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>
                <a:latin typeface="+mn-lt"/>
              </a:rPr>
              <a:t>Descrizione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66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457200" y="36766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>
                <a:latin typeface="+mn-lt"/>
              </a:rPr>
              <a:t>Descrizione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67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7342086" y="1730122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68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7342086" y="2012306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69" name="Segnaposto testo 12"/>
          <p:cNvSpPr>
            <a:spLocks noGrp="1"/>
          </p:cNvSpPr>
          <p:nvPr>
            <p:ph type="body" sz="quarter" idx="46" hasCustomPrompt="1"/>
          </p:nvPr>
        </p:nvSpPr>
        <p:spPr>
          <a:xfrm>
            <a:off x="7342086" y="2301622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70" name="Segnaposto testo 12"/>
          <p:cNvSpPr>
            <a:spLocks noGrp="1"/>
          </p:cNvSpPr>
          <p:nvPr>
            <p:ph type="body" sz="quarter" idx="47" hasCustomPrompt="1"/>
          </p:nvPr>
        </p:nvSpPr>
        <p:spPr>
          <a:xfrm>
            <a:off x="7342086" y="2568322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71" name="Segnaposto testo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42086" y="2835022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72" name="Segnaposto testo 12"/>
          <p:cNvSpPr>
            <a:spLocks noGrp="1"/>
          </p:cNvSpPr>
          <p:nvPr>
            <p:ph type="body" sz="quarter" idx="49" hasCustomPrompt="1"/>
          </p:nvPr>
        </p:nvSpPr>
        <p:spPr>
          <a:xfrm>
            <a:off x="7342086" y="3110546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73" name="Segnaposto testo 12"/>
          <p:cNvSpPr>
            <a:spLocks noGrp="1"/>
          </p:cNvSpPr>
          <p:nvPr>
            <p:ph type="body" sz="quarter" idx="50" hasCustomPrompt="1"/>
          </p:nvPr>
        </p:nvSpPr>
        <p:spPr>
          <a:xfrm>
            <a:off x="7342086" y="3398770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74" name="Segnaposto testo 12"/>
          <p:cNvSpPr>
            <a:spLocks noGrp="1"/>
          </p:cNvSpPr>
          <p:nvPr>
            <p:ph type="body" sz="quarter" idx="51" hasCustomPrompt="1"/>
          </p:nvPr>
        </p:nvSpPr>
        <p:spPr>
          <a:xfrm>
            <a:off x="7342086" y="3676650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75" name="Segnaposto testo 7"/>
          <p:cNvSpPr>
            <a:spLocks noGrp="1"/>
          </p:cNvSpPr>
          <p:nvPr>
            <p:ph type="body" sz="quarter" idx="52" hasCustomPrompt="1"/>
          </p:nvPr>
        </p:nvSpPr>
        <p:spPr>
          <a:xfrm>
            <a:off x="452336" y="3949628"/>
            <a:ext cx="2595664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dirty="0" smtClean="0"/>
              <a:t>TOT.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618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 nostri numeri (3 nod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200150"/>
            <a:ext cx="9144000" cy="2667000"/>
          </a:xfrm>
          <a:prstGeom prst="rect">
            <a:avLst/>
          </a:prstGeom>
          <a:solidFill>
            <a:srgbClr val="102939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400" smtClean="0">
              <a:solidFill>
                <a:srgbClr val="F16521"/>
              </a:solidFill>
            </a:endParaRPr>
          </a:p>
        </p:txBody>
      </p:sp>
      <p:sp>
        <p:nvSpPr>
          <p:cNvPr id="34" name="Title 7"/>
          <p:cNvSpPr txBox="1">
            <a:spLocks/>
          </p:cNvSpPr>
          <p:nvPr userDrawn="1"/>
        </p:nvSpPr>
        <p:spPr>
          <a:xfrm>
            <a:off x="1514907" y="1511221"/>
            <a:ext cx="94001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4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5" name="Title 7"/>
          <p:cNvSpPr txBox="1">
            <a:spLocks/>
          </p:cNvSpPr>
          <p:nvPr userDrawn="1"/>
        </p:nvSpPr>
        <p:spPr>
          <a:xfrm>
            <a:off x="3895659" y="2417533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110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" name="Title 7"/>
          <p:cNvSpPr txBox="1">
            <a:spLocks/>
          </p:cNvSpPr>
          <p:nvPr userDrawn="1"/>
        </p:nvSpPr>
        <p:spPr>
          <a:xfrm>
            <a:off x="6298134" y="1546969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570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6" name="Oval 52"/>
          <p:cNvSpPr/>
          <p:nvPr userDrawn="1"/>
        </p:nvSpPr>
        <p:spPr>
          <a:xfrm>
            <a:off x="1764190" y="2459852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Title 7"/>
          <p:cNvSpPr txBox="1">
            <a:spLocks/>
          </p:cNvSpPr>
          <p:nvPr userDrawn="1"/>
        </p:nvSpPr>
        <p:spPr>
          <a:xfrm>
            <a:off x="1333500" y="2058085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Sedi</a:t>
            </a:r>
          </a:p>
        </p:txBody>
      </p:sp>
      <p:sp>
        <p:nvSpPr>
          <p:cNvPr id="48" name="Title 7"/>
          <p:cNvSpPr txBox="1">
            <a:spLocks/>
          </p:cNvSpPr>
          <p:nvPr userDrawn="1"/>
        </p:nvSpPr>
        <p:spPr>
          <a:xfrm>
            <a:off x="3895659" y="2968820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Dipendenti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9" name="Title 7"/>
          <p:cNvSpPr txBox="1">
            <a:spLocks/>
          </p:cNvSpPr>
          <p:nvPr userDrawn="1"/>
        </p:nvSpPr>
        <p:spPr>
          <a:xfrm>
            <a:off x="6297189" y="2093832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Clienti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51" name="Connettore 1 50"/>
          <p:cNvCxnSpPr>
            <a:endCxn id="38" idx="2"/>
          </p:cNvCxnSpPr>
          <p:nvPr userDrawn="1"/>
        </p:nvCxnSpPr>
        <p:spPr>
          <a:xfrm flipV="1">
            <a:off x="2231983" y="2130184"/>
            <a:ext cx="2106121" cy="575933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38" name="Oval 52"/>
          <p:cNvSpPr/>
          <p:nvPr userDrawn="1"/>
        </p:nvSpPr>
        <p:spPr>
          <a:xfrm>
            <a:off x="4338104" y="1896287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39" name="Connettore 1 38"/>
          <p:cNvCxnSpPr>
            <a:endCxn id="40" idx="2"/>
          </p:cNvCxnSpPr>
          <p:nvPr userDrawn="1"/>
        </p:nvCxnSpPr>
        <p:spPr>
          <a:xfrm>
            <a:off x="4805897" y="2155889"/>
            <a:ext cx="1933737" cy="537860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Oval 52"/>
          <p:cNvSpPr/>
          <p:nvPr userDrawn="1"/>
        </p:nvSpPr>
        <p:spPr>
          <a:xfrm>
            <a:off x="6739634" y="2459852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8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7"/>
          <p:cNvSpPr txBox="1">
            <a:spLocks/>
          </p:cNvSpPr>
          <p:nvPr userDrawn="1"/>
        </p:nvSpPr>
        <p:spPr>
          <a:xfrm>
            <a:off x="351615" y="343585"/>
            <a:ext cx="2743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I nostri numeri</a:t>
            </a:r>
            <a:endParaRPr lang="en-US" sz="2400" b="1" dirty="0">
              <a:latin typeface="+mn-lt"/>
            </a:endParaRPr>
          </a:p>
        </p:txBody>
      </p:sp>
      <p:pic>
        <p:nvPicPr>
          <p:cNvPr id="20" name="Immagin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sp>
        <p:nvSpPr>
          <p:cNvPr id="22" name="CasellaDiTesto 21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3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714501" y="1711673"/>
            <a:ext cx="1371600" cy="1371600"/>
          </a:xfrm>
          <a:prstGeom prst="ellipse">
            <a:avLst/>
          </a:prstGeom>
          <a:ln>
            <a:solidFill>
              <a:srgbClr val="10293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40" name="Segnaposto testo 39"/>
          <p:cNvSpPr>
            <a:spLocks noGrp="1"/>
          </p:cNvSpPr>
          <p:nvPr>
            <p:ph type="body" sz="quarter" idx="16" hasCustomPrompt="1"/>
          </p:nvPr>
        </p:nvSpPr>
        <p:spPr>
          <a:xfrm>
            <a:off x="4601155" y="2302223"/>
            <a:ext cx="3171245" cy="129822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it-IT" sz="1800" kern="1200" baseline="0" dirty="0" smtClean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  <a:lvl2pPr marL="228600" indent="0" algn="r">
              <a:buNone/>
              <a:defRPr/>
            </a:lvl2pPr>
            <a:lvl3pPr marL="457200" indent="0" algn="r">
              <a:buNone/>
              <a:defRPr/>
            </a:lvl3pPr>
            <a:lvl4pPr marL="685800" indent="0" algn="r">
              <a:buNone/>
              <a:defRPr/>
            </a:lvl4pPr>
            <a:lvl5pPr marL="914400" indent="0" algn="r">
              <a:buNone/>
              <a:defRPr/>
            </a:lvl5pPr>
          </a:lstStyle>
          <a:p>
            <a:pPr lvl="0"/>
            <a:r>
              <a:rPr lang="it-IT" dirty="0" smtClean="0"/>
              <a:t>Inserisci i tuoi riferimenti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 hasCustomPrompt="1"/>
          </p:nvPr>
        </p:nvSpPr>
        <p:spPr>
          <a:xfrm>
            <a:off x="766473" y="3448050"/>
            <a:ext cx="3267655" cy="627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dirty="0" smtClean="0">
                <a:latin typeface="+mn-lt"/>
              </a:rPr>
              <a:t>Nome Cognome</a:t>
            </a:r>
          </a:p>
          <a:p>
            <a:pPr lvl="0"/>
            <a:r>
              <a:rPr lang="it-IT" dirty="0" smtClean="0">
                <a:latin typeface="+mn-lt"/>
              </a:rPr>
              <a:t>Job </a:t>
            </a:r>
            <a:r>
              <a:rPr lang="it-IT" dirty="0" err="1" smtClean="0">
                <a:latin typeface="+mn-lt"/>
              </a:rPr>
              <a:t>title</a:t>
            </a:r>
            <a:endParaRPr lang="it-IT" dirty="0"/>
          </a:p>
        </p:txBody>
      </p:sp>
      <p:grpSp>
        <p:nvGrpSpPr>
          <p:cNvPr id="34" name="Group 3"/>
          <p:cNvGrpSpPr/>
          <p:nvPr userDrawn="1"/>
        </p:nvGrpSpPr>
        <p:grpSpPr>
          <a:xfrm>
            <a:off x="4457700" y="2187923"/>
            <a:ext cx="342900" cy="342900"/>
            <a:chOff x="6324600" y="4114799"/>
            <a:chExt cx="685800" cy="685800"/>
          </a:xfrm>
        </p:grpSpPr>
        <p:cxnSp>
          <p:nvCxnSpPr>
            <p:cNvPr id="35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19050" cap="sq">
              <a:solidFill>
                <a:srgbClr val="F16521"/>
              </a:solidFill>
              <a:prstDash val="sysDot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rgbClr val="F16521"/>
              </a:solidFill>
              <a:prstDash val="sysDot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"/>
          <p:cNvGrpSpPr/>
          <p:nvPr userDrawn="1"/>
        </p:nvGrpSpPr>
        <p:grpSpPr>
          <a:xfrm rot="10800000">
            <a:off x="7620000" y="3371850"/>
            <a:ext cx="342900" cy="342900"/>
            <a:chOff x="6324600" y="4114799"/>
            <a:chExt cx="685800" cy="685800"/>
          </a:xfrm>
        </p:grpSpPr>
        <p:cxnSp>
          <p:nvCxnSpPr>
            <p:cNvPr id="38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19050" cap="sq">
              <a:solidFill>
                <a:schemeClr val="accent1"/>
              </a:solidFill>
              <a:prstDash val="sysDot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chemeClr val="accent1"/>
              </a:solidFill>
              <a:prstDash val="sysDot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06820" y="320394"/>
            <a:ext cx="44196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8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Grazie per </a:t>
            </a:r>
            <a:r>
              <a:rPr lang="en-US" dirty="0" err="1" smtClean="0"/>
              <a:t>l’attenzione</a:t>
            </a:r>
            <a:endParaRPr lang="uk-UA" dirty="0"/>
          </a:p>
        </p:txBody>
      </p:sp>
      <p:pic>
        <p:nvPicPr>
          <p:cNvPr id="17" name="Immagin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20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11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 userDrawn="1"/>
        </p:nvSpPr>
        <p:spPr>
          <a:xfrm>
            <a:off x="3846488" y="374161"/>
            <a:ext cx="1451025" cy="36768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75"/>
          </a:p>
        </p:txBody>
      </p:sp>
      <p:sp>
        <p:nvSpPr>
          <p:cNvPr id="17" name="CasellaDiTesto 34"/>
          <p:cNvSpPr txBox="1"/>
          <p:nvPr userDrawn="1"/>
        </p:nvSpPr>
        <p:spPr>
          <a:xfrm>
            <a:off x="226052" y="2736251"/>
            <a:ext cx="8691898" cy="17081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20" tIns="22860" rIns="45720" bIns="2286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Viale G. Marconi 30/14 </a:t>
            </a:r>
            <a:r>
              <a:rPr lang="it-IT" sz="1200" b="0" i="0" u="none" strike="noStrike" kern="1200" cap="none" spc="0" baseline="0" dirty="0" smtClean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- </a:t>
            </a:r>
            <a:r>
              <a:rPr lang="it-IT" sz="1200" b="0" i="0" u="none" strike="noStrike" kern="1200" cap="none" spc="0" baseline="0" dirty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48018 Faenza (RA)</a:t>
            </a: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Via Donatello 30 - 20131 Milano</a:t>
            </a: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Via Umberto Forti 6 - 56121 Pisa (PI</a:t>
            </a:r>
            <a:r>
              <a:rPr lang="it-IT" sz="1200" b="0" i="0" u="none" strike="noStrike" kern="1200" cap="none" spc="0" baseline="0" dirty="0" smtClean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)</a:t>
            </a: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 smtClean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7 Rue De La </a:t>
            </a:r>
            <a:r>
              <a:rPr lang="it-IT" sz="1200" b="0" i="0" u="none" strike="noStrike" kern="1200" cap="none" spc="0" baseline="0" dirty="0" err="1" smtClean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Paix</a:t>
            </a:r>
            <a:r>
              <a:rPr lang="it-IT" sz="1200" b="0" i="0" u="none" strike="noStrike" kern="1200" cap="none" spc="0" baseline="0" dirty="0" smtClean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 - 75002 Parigi</a:t>
            </a:r>
            <a:endParaRPr lang="it-IT" sz="1200" b="0" i="0" u="none" strike="noStrike" kern="1200" cap="none" spc="0" baseline="0" dirty="0">
              <a:solidFill>
                <a:srgbClr val="0D2A3A"/>
              </a:solidFill>
              <a:uFillTx/>
              <a:latin typeface="+mn-lt"/>
              <a:ea typeface="Trebuchet MS"/>
              <a:cs typeface="Trebuchet MS"/>
            </a:endParaRP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i="0" u="none" strike="noStrike" kern="1200" cap="none" spc="0" baseline="0" dirty="0" smtClean="0">
                <a:solidFill>
                  <a:srgbClr val="0D2A3A"/>
                </a:solidFill>
                <a:uFillTx/>
                <a:latin typeface="Calibri Light"/>
                <a:ea typeface="Trebuchet MS"/>
                <a:cs typeface="Trebuchet MS"/>
              </a:rPr>
              <a:t>www.magnews.it</a:t>
            </a:r>
            <a:endParaRPr lang="it-IT" sz="1200" b="1" i="0" u="none" strike="noStrike" kern="1200" cap="none" spc="0" baseline="0" dirty="0">
              <a:solidFill>
                <a:srgbClr val="0D2A3A"/>
              </a:solidFill>
              <a:uFillTx/>
              <a:latin typeface="Calibri Light"/>
              <a:ea typeface="Trebuchet MS"/>
              <a:cs typeface="Trebuchet MS"/>
            </a:endParaRP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Tel. (+39) 0546 623326 | Email </a:t>
            </a:r>
            <a:r>
              <a:rPr lang="it-IT" sz="1200" b="0" i="0" u="none" strike="noStrike" kern="1200" cap="none" spc="0" baseline="0" dirty="0" err="1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info@diennea.com</a:t>
            </a:r>
            <a:endParaRPr lang="it-IT" sz="1200" b="0" i="0" u="none" strike="noStrike" kern="1200" cap="none" spc="0" baseline="0" dirty="0">
              <a:solidFill>
                <a:srgbClr val="0D2A3A"/>
              </a:solidFill>
              <a:uFillTx/>
              <a:latin typeface="+mn-lt"/>
              <a:ea typeface="Trebuchet MS"/>
              <a:cs typeface="Trebuchet MS"/>
            </a:endParaRPr>
          </a:p>
        </p:txBody>
      </p:sp>
      <p:sp>
        <p:nvSpPr>
          <p:cNvPr id="19" name="CasellaDiTesto 36"/>
          <p:cNvSpPr txBox="1"/>
          <p:nvPr userDrawn="1"/>
        </p:nvSpPr>
        <p:spPr>
          <a:xfrm>
            <a:off x="272566" y="972722"/>
            <a:ext cx="8691898" cy="1039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20" tIns="22860" rIns="45720" bIns="2286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800" b="1" i="0" u="none" strike="noStrike" kern="1200" cap="none" spc="0" baseline="0" dirty="0" smtClean="0">
                <a:solidFill>
                  <a:srgbClr val="0C2939"/>
                </a:solidFill>
                <a:uFillTx/>
                <a:latin typeface="Calibri"/>
                <a:ea typeface="Trebuchet MS"/>
                <a:cs typeface="Trebuchet MS"/>
              </a:rPr>
              <a:t>Grazie</a:t>
            </a:r>
            <a:endParaRPr lang="it-IT" sz="4800" b="1" i="0" u="none" strike="noStrike" kern="1200" cap="none" spc="0" baseline="0" dirty="0">
              <a:solidFill>
                <a:srgbClr val="0C2939"/>
              </a:solidFill>
              <a:uFillTx/>
              <a:latin typeface="Calibri"/>
              <a:ea typeface="Trebuchet MS"/>
              <a:cs typeface="Trebuchet MS"/>
            </a:endParaRPr>
          </a:p>
        </p:txBody>
      </p:sp>
      <p:sp>
        <p:nvSpPr>
          <p:cNvPr id="21" name="Rettangolo 20"/>
          <p:cNvSpPr/>
          <p:nvPr userDrawn="1"/>
        </p:nvSpPr>
        <p:spPr>
          <a:xfrm>
            <a:off x="4276314" y="2350890"/>
            <a:ext cx="684403" cy="37670"/>
          </a:xfrm>
          <a:prstGeom prst="rect">
            <a:avLst/>
          </a:prstGeom>
          <a:solidFill>
            <a:srgbClr val="0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75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08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 nostri numeri (4 nod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/>
          <p:cNvSpPr/>
          <p:nvPr userDrawn="1"/>
        </p:nvSpPr>
        <p:spPr>
          <a:xfrm>
            <a:off x="0" y="1200150"/>
            <a:ext cx="9144000" cy="2667000"/>
          </a:xfrm>
          <a:prstGeom prst="rect">
            <a:avLst/>
          </a:prstGeom>
          <a:solidFill>
            <a:srgbClr val="102939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400" smtClean="0">
              <a:solidFill>
                <a:srgbClr val="F16521"/>
              </a:solidFill>
            </a:endParaRPr>
          </a:p>
        </p:txBody>
      </p:sp>
      <p:sp>
        <p:nvSpPr>
          <p:cNvPr id="21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grpSp>
        <p:nvGrpSpPr>
          <p:cNvPr id="3" name="Gruppo 2"/>
          <p:cNvGrpSpPr/>
          <p:nvPr userDrawn="1"/>
        </p:nvGrpSpPr>
        <p:grpSpPr>
          <a:xfrm>
            <a:off x="1040950" y="1643268"/>
            <a:ext cx="6999838" cy="1826930"/>
            <a:chOff x="471767" y="3022443"/>
            <a:chExt cx="13999675" cy="3653859"/>
          </a:xfrm>
        </p:grpSpPr>
        <p:sp>
          <p:nvSpPr>
            <p:cNvPr id="34" name="Title 7"/>
            <p:cNvSpPr txBox="1">
              <a:spLocks/>
            </p:cNvSpPr>
            <p:nvPr userDrawn="1"/>
          </p:nvSpPr>
          <p:spPr>
            <a:xfrm>
              <a:off x="834581" y="3022443"/>
              <a:ext cx="1880030" cy="15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algn="ctr"/>
              <a:r>
                <a:rPr lang="en-US" sz="4800" b="1" dirty="0" smtClean="0">
                  <a:solidFill>
                    <a:schemeClr val="bg2"/>
                  </a:solidFill>
                  <a:latin typeface="+mn-lt"/>
                </a:rPr>
                <a:t>4</a:t>
              </a:r>
              <a:endParaRPr lang="en-US" sz="4800" b="1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5" name="Title 7"/>
            <p:cNvSpPr txBox="1">
              <a:spLocks/>
            </p:cNvSpPr>
            <p:nvPr userDrawn="1"/>
          </p:nvSpPr>
          <p:spPr>
            <a:xfrm>
              <a:off x="4404283" y="4835064"/>
              <a:ext cx="2705366" cy="15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algn="ctr"/>
              <a:r>
                <a:rPr lang="en-US" sz="4800" b="1" dirty="0" smtClean="0">
                  <a:solidFill>
                    <a:schemeClr val="bg2"/>
                  </a:solidFill>
                  <a:latin typeface="+mn-lt"/>
                </a:rPr>
                <a:t>110</a:t>
              </a:r>
              <a:endParaRPr lang="en-US" sz="4800" b="1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6" name="Title 7"/>
            <p:cNvSpPr txBox="1">
              <a:spLocks/>
            </p:cNvSpPr>
            <p:nvPr userDrawn="1"/>
          </p:nvSpPr>
          <p:spPr>
            <a:xfrm>
              <a:off x="7839778" y="3093939"/>
              <a:ext cx="2705366" cy="15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algn="ctr"/>
              <a:r>
                <a:rPr lang="en-US" sz="4800" b="1" dirty="0" smtClean="0">
                  <a:solidFill>
                    <a:schemeClr val="bg2"/>
                  </a:solidFill>
                  <a:latin typeface="+mn-lt"/>
                </a:rPr>
                <a:t>570</a:t>
              </a:r>
              <a:endParaRPr lang="en-US" sz="4800" b="1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26" name="Oval 52"/>
            <p:cNvSpPr/>
            <p:nvPr userDrawn="1"/>
          </p:nvSpPr>
          <p:spPr>
            <a:xfrm>
              <a:off x="1333147" y="4919704"/>
              <a:ext cx="935586" cy="935586"/>
            </a:xfrm>
            <a:prstGeom prst="ellipse">
              <a:avLst/>
            </a:prstGeom>
            <a:solidFill>
              <a:srgbClr val="F16521"/>
            </a:solidFill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831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" name="Title 7"/>
            <p:cNvSpPr txBox="1">
              <a:spLocks/>
            </p:cNvSpPr>
            <p:nvPr userDrawn="1"/>
          </p:nvSpPr>
          <p:spPr>
            <a:xfrm>
              <a:off x="471767" y="4116169"/>
              <a:ext cx="27072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Sedi</a:t>
              </a:r>
            </a:p>
          </p:txBody>
        </p:sp>
        <p:sp>
          <p:nvSpPr>
            <p:cNvPr id="48" name="Title 7"/>
            <p:cNvSpPr txBox="1">
              <a:spLocks/>
            </p:cNvSpPr>
            <p:nvPr userDrawn="1"/>
          </p:nvSpPr>
          <p:spPr>
            <a:xfrm>
              <a:off x="4404283" y="5937638"/>
              <a:ext cx="27072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Dipendenti</a:t>
              </a:r>
            </a:p>
          </p:txBody>
        </p:sp>
        <p:sp>
          <p:nvSpPr>
            <p:cNvPr id="49" name="Title 7"/>
            <p:cNvSpPr txBox="1">
              <a:spLocks/>
            </p:cNvSpPr>
            <p:nvPr userDrawn="1"/>
          </p:nvSpPr>
          <p:spPr>
            <a:xfrm>
              <a:off x="7837886" y="4187663"/>
              <a:ext cx="27072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Clienti</a:t>
              </a: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cxnSp>
          <p:nvCxnSpPr>
            <p:cNvPr id="51" name="Connettore 1 50"/>
            <p:cNvCxnSpPr/>
            <p:nvPr userDrawn="1"/>
          </p:nvCxnSpPr>
          <p:spPr>
            <a:xfrm flipV="1">
              <a:off x="2268733" y="4443604"/>
              <a:ext cx="3050133" cy="968629"/>
            </a:xfrm>
            <a:prstGeom prst="line">
              <a:avLst/>
            </a:prstGeom>
            <a:noFill/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Oval 52"/>
            <p:cNvSpPr/>
            <p:nvPr userDrawn="1"/>
          </p:nvSpPr>
          <p:spPr>
            <a:xfrm>
              <a:off x="5302030" y="3792574"/>
              <a:ext cx="935586" cy="935586"/>
            </a:xfrm>
            <a:prstGeom prst="ellipse">
              <a:avLst/>
            </a:prstGeom>
            <a:solidFill>
              <a:srgbClr val="F16521"/>
            </a:solidFill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831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9" name="Connettore 1 38"/>
            <p:cNvCxnSpPr/>
            <p:nvPr userDrawn="1"/>
          </p:nvCxnSpPr>
          <p:spPr>
            <a:xfrm>
              <a:off x="6237616" y="4311777"/>
              <a:ext cx="2472303" cy="906355"/>
            </a:xfrm>
            <a:prstGeom prst="line">
              <a:avLst/>
            </a:prstGeom>
            <a:noFill/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Oval 52"/>
            <p:cNvSpPr/>
            <p:nvPr userDrawn="1"/>
          </p:nvSpPr>
          <p:spPr>
            <a:xfrm>
              <a:off x="8676207" y="4919704"/>
              <a:ext cx="935586" cy="935586"/>
            </a:xfrm>
            <a:prstGeom prst="ellipse">
              <a:avLst/>
            </a:prstGeom>
            <a:solidFill>
              <a:srgbClr val="F16521"/>
            </a:solidFill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831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Title 7"/>
            <p:cNvSpPr txBox="1">
              <a:spLocks/>
            </p:cNvSpPr>
            <p:nvPr userDrawn="1"/>
          </p:nvSpPr>
          <p:spPr>
            <a:xfrm>
              <a:off x="11764186" y="4835065"/>
              <a:ext cx="2705366" cy="15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algn="ctr"/>
              <a:r>
                <a:rPr lang="en-US" sz="4800" b="1" dirty="0" smtClean="0">
                  <a:solidFill>
                    <a:schemeClr val="bg2"/>
                  </a:solidFill>
                  <a:latin typeface="+mn-lt"/>
                </a:rPr>
                <a:t>XXX</a:t>
              </a:r>
              <a:endParaRPr lang="en-US" sz="4800" b="1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3" name="Title 7"/>
            <p:cNvSpPr txBox="1">
              <a:spLocks/>
            </p:cNvSpPr>
            <p:nvPr userDrawn="1"/>
          </p:nvSpPr>
          <p:spPr>
            <a:xfrm>
              <a:off x="11764186" y="5937638"/>
              <a:ext cx="27072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XXX</a:t>
              </a:r>
            </a:p>
          </p:txBody>
        </p:sp>
        <p:cxnSp>
          <p:nvCxnSpPr>
            <p:cNvPr id="42" name="Connettore 1 41"/>
            <p:cNvCxnSpPr/>
            <p:nvPr userDrawn="1"/>
          </p:nvCxnSpPr>
          <p:spPr>
            <a:xfrm flipV="1">
              <a:off x="9628636" y="4443604"/>
              <a:ext cx="3050133" cy="968629"/>
            </a:xfrm>
            <a:prstGeom prst="line">
              <a:avLst/>
            </a:prstGeom>
            <a:noFill/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3" name="Oval 52"/>
            <p:cNvSpPr/>
            <p:nvPr userDrawn="1"/>
          </p:nvSpPr>
          <p:spPr>
            <a:xfrm>
              <a:off x="12661933" y="3792574"/>
              <a:ext cx="935586" cy="935586"/>
            </a:xfrm>
            <a:prstGeom prst="ellipse">
              <a:avLst/>
            </a:prstGeom>
            <a:solidFill>
              <a:srgbClr val="F16521"/>
            </a:solidFill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831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23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7"/>
          <p:cNvSpPr txBox="1">
            <a:spLocks/>
          </p:cNvSpPr>
          <p:nvPr userDrawn="1"/>
        </p:nvSpPr>
        <p:spPr>
          <a:xfrm>
            <a:off x="351615" y="343585"/>
            <a:ext cx="2743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I nostri numeri</a:t>
            </a:r>
            <a:endParaRPr lang="en-US" sz="2400" b="1" dirty="0">
              <a:latin typeface="+mn-lt"/>
            </a:endParaRPr>
          </a:p>
        </p:txBody>
      </p:sp>
      <p:pic>
        <p:nvPicPr>
          <p:cNvPr id="25" name="Immagin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sp>
        <p:nvSpPr>
          <p:cNvPr id="28" name="CasellaDiTesto 27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85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 nostri numeri (5 nod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9"/>
          <p:cNvSpPr/>
          <p:nvPr userDrawn="1"/>
        </p:nvSpPr>
        <p:spPr>
          <a:xfrm>
            <a:off x="0" y="1200150"/>
            <a:ext cx="9144000" cy="2667000"/>
          </a:xfrm>
          <a:prstGeom prst="rect">
            <a:avLst/>
          </a:prstGeom>
          <a:solidFill>
            <a:srgbClr val="102939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400" smtClean="0">
              <a:solidFill>
                <a:srgbClr val="F16521"/>
              </a:solidFill>
            </a:endParaRPr>
          </a:p>
        </p:txBody>
      </p:sp>
      <p:sp>
        <p:nvSpPr>
          <p:cNvPr id="34" name="Title 7"/>
          <p:cNvSpPr txBox="1">
            <a:spLocks/>
          </p:cNvSpPr>
          <p:nvPr userDrawn="1"/>
        </p:nvSpPr>
        <p:spPr>
          <a:xfrm>
            <a:off x="417291" y="1511221"/>
            <a:ext cx="94001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4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5" name="Title 7"/>
          <p:cNvSpPr txBox="1">
            <a:spLocks/>
          </p:cNvSpPr>
          <p:nvPr userDrawn="1"/>
        </p:nvSpPr>
        <p:spPr>
          <a:xfrm>
            <a:off x="2202142" y="2417533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110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" name="Title 7"/>
          <p:cNvSpPr txBox="1">
            <a:spLocks/>
          </p:cNvSpPr>
          <p:nvPr userDrawn="1"/>
        </p:nvSpPr>
        <p:spPr>
          <a:xfrm>
            <a:off x="3919889" y="1546969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570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6" name="Oval 52"/>
          <p:cNvSpPr/>
          <p:nvPr userDrawn="1"/>
        </p:nvSpPr>
        <p:spPr>
          <a:xfrm>
            <a:off x="666574" y="2459852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Title 7"/>
          <p:cNvSpPr txBox="1">
            <a:spLocks/>
          </p:cNvSpPr>
          <p:nvPr userDrawn="1"/>
        </p:nvSpPr>
        <p:spPr>
          <a:xfrm>
            <a:off x="235884" y="2058085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Sedi</a:t>
            </a:r>
          </a:p>
        </p:txBody>
      </p:sp>
      <p:sp>
        <p:nvSpPr>
          <p:cNvPr id="48" name="Title 7"/>
          <p:cNvSpPr txBox="1">
            <a:spLocks/>
          </p:cNvSpPr>
          <p:nvPr userDrawn="1"/>
        </p:nvSpPr>
        <p:spPr>
          <a:xfrm>
            <a:off x="2202142" y="2968820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Dipendenti</a:t>
            </a:r>
          </a:p>
        </p:txBody>
      </p:sp>
      <p:sp>
        <p:nvSpPr>
          <p:cNvPr id="49" name="Title 7"/>
          <p:cNvSpPr txBox="1">
            <a:spLocks/>
          </p:cNvSpPr>
          <p:nvPr userDrawn="1"/>
        </p:nvSpPr>
        <p:spPr>
          <a:xfrm>
            <a:off x="3918944" y="2093832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Clienti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51" name="Connettore 1 50"/>
          <p:cNvCxnSpPr/>
          <p:nvPr userDrawn="1"/>
        </p:nvCxnSpPr>
        <p:spPr>
          <a:xfrm flipV="1">
            <a:off x="1134367" y="2221802"/>
            <a:ext cx="1525067" cy="484315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38" name="Oval 52"/>
          <p:cNvSpPr/>
          <p:nvPr userDrawn="1"/>
        </p:nvSpPr>
        <p:spPr>
          <a:xfrm>
            <a:off x="2651015" y="1896287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39" name="Connettore 1 38"/>
          <p:cNvCxnSpPr/>
          <p:nvPr userDrawn="1"/>
        </p:nvCxnSpPr>
        <p:spPr>
          <a:xfrm>
            <a:off x="3118808" y="2155889"/>
            <a:ext cx="1236152" cy="453178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Oval 52"/>
          <p:cNvSpPr/>
          <p:nvPr userDrawn="1"/>
        </p:nvSpPr>
        <p:spPr>
          <a:xfrm>
            <a:off x="4338104" y="2459852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Title 7"/>
          <p:cNvSpPr txBox="1">
            <a:spLocks/>
          </p:cNvSpPr>
          <p:nvPr userDrawn="1"/>
        </p:nvSpPr>
        <p:spPr>
          <a:xfrm>
            <a:off x="5882093" y="2417533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XXX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2" name="Title 7"/>
          <p:cNvSpPr txBox="1">
            <a:spLocks/>
          </p:cNvSpPr>
          <p:nvPr userDrawn="1"/>
        </p:nvSpPr>
        <p:spPr>
          <a:xfrm>
            <a:off x="7599840" y="1546969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XXX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3" name="Title 7"/>
          <p:cNvSpPr txBox="1">
            <a:spLocks/>
          </p:cNvSpPr>
          <p:nvPr userDrawn="1"/>
        </p:nvSpPr>
        <p:spPr>
          <a:xfrm>
            <a:off x="5882093" y="2968820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XXX</a:t>
            </a:r>
          </a:p>
        </p:txBody>
      </p:sp>
      <p:sp>
        <p:nvSpPr>
          <p:cNvPr id="41" name="Title 7"/>
          <p:cNvSpPr txBox="1">
            <a:spLocks/>
          </p:cNvSpPr>
          <p:nvPr userDrawn="1"/>
        </p:nvSpPr>
        <p:spPr>
          <a:xfrm>
            <a:off x="7598895" y="2093832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XXX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42" name="Connettore 1 41"/>
          <p:cNvCxnSpPr/>
          <p:nvPr userDrawn="1"/>
        </p:nvCxnSpPr>
        <p:spPr>
          <a:xfrm flipV="1">
            <a:off x="4814318" y="2221802"/>
            <a:ext cx="1525067" cy="484315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Oval 52"/>
          <p:cNvSpPr/>
          <p:nvPr userDrawn="1"/>
        </p:nvSpPr>
        <p:spPr>
          <a:xfrm>
            <a:off x="6330967" y="1896287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44" name="Connettore 1 43"/>
          <p:cNvCxnSpPr/>
          <p:nvPr userDrawn="1"/>
        </p:nvCxnSpPr>
        <p:spPr>
          <a:xfrm>
            <a:off x="6798760" y="2155889"/>
            <a:ext cx="1236152" cy="453178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Oval 52"/>
          <p:cNvSpPr/>
          <p:nvPr userDrawn="1"/>
        </p:nvSpPr>
        <p:spPr>
          <a:xfrm>
            <a:off x="8018055" y="2459852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27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7"/>
          <p:cNvSpPr txBox="1">
            <a:spLocks/>
          </p:cNvSpPr>
          <p:nvPr userDrawn="1"/>
        </p:nvSpPr>
        <p:spPr>
          <a:xfrm>
            <a:off x="351615" y="343585"/>
            <a:ext cx="2743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I nostri numeri</a:t>
            </a:r>
            <a:endParaRPr lang="en-US" sz="2400" b="1" dirty="0">
              <a:latin typeface="+mn-lt"/>
            </a:endParaRPr>
          </a:p>
        </p:txBody>
      </p:sp>
      <p:pic>
        <p:nvPicPr>
          <p:cNvPr id="29" name="Immagin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sp>
        <p:nvSpPr>
          <p:cNvPr id="30" name="CasellaDiTesto 29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 nostre soluzioni (4 c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magine 4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grpSp>
        <p:nvGrpSpPr>
          <p:cNvPr id="4" name="Gruppo 3"/>
          <p:cNvGrpSpPr/>
          <p:nvPr userDrawn="1"/>
        </p:nvGrpSpPr>
        <p:grpSpPr>
          <a:xfrm>
            <a:off x="4742249" y="1123950"/>
            <a:ext cx="4115373" cy="1388770"/>
            <a:chOff x="9484498" y="2476500"/>
            <a:chExt cx="8230746" cy="2777539"/>
          </a:xfrm>
        </p:grpSpPr>
        <p:sp>
          <p:nvSpPr>
            <p:cNvPr id="29" name="Rettangolo 28"/>
            <p:cNvSpPr/>
            <p:nvPr userDrawn="1"/>
          </p:nvSpPr>
          <p:spPr>
            <a:xfrm>
              <a:off x="9579272" y="5143498"/>
              <a:ext cx="8135972" cy="110541"/>
            </a:xfrm>
            <a:prstGeom prst="rect">
              <a:avLst/>
            </a:prstGeom>
            <a:solidFill>
              <a:srgbClr val="F16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30" name="Rettangolo 29"/>
            <p:cNvSpPr/>
            <p:nvPr userDrawn="1"/>
          </p:nvSpPr>
          <p:spPr>
            <a:xfrm>
              <a:off x="9484498" y="2476500"/>
              <a:ext cx="8135972" cy="2667000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37" name="Rettangolo 36"/>
            <p:cNvSpPr/>
            <p:nvPr userDrawn="1"/>
          </p:nvSpPr>
          <p:spPr>
            <a:xfrm rot="5400000">
              <a:off x="16381746" y="3810000"/>
              <a:ext cx="2556456" cy="110540"/>
            </a:xfrm>
            <a:prstGeom prst="rect">
              <a:avLst/>
            </a:prstGeom>
            <a:solidFill>
              <a:srgbClr val="F16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</p:grpSp>
      <p:grpSp>
        <p:nvGrpSpPr>
          <p:cNvPr id="51" name="Gruppo 50"/>
          <p:cNvGrpSpPr/>
          <p:nvPr userDrawn="1"/>
        </p:nvGrpSpPr>
        <p:grpSpPr>
          <a:xfrm>
            <a:off x="401311" y="2724150"/>
            <a:ext cx="4115373" cy="1388770"/>
            <a:chOff x="9484498" y="2476500"/>
            <a:chExt cx="8230746" cy="2777539"/>
          </a:xfrm>
        </p:grpSpPr>
        <p:sp>
          <p:nvSpPr>
            <p:cNvPr id="52" name="Rettangolo 51"/>
            <p:cNvSpPr/>
            <p:nvPr userDrawn="1"/>
          </p:nvSpPr>
          <p:spPr>
            <a:xfrm>
              <a:off x="9579272" y="5143498"/>
              <a:ext cx="8135972" cy="110541"/>
            </a:xfrm>
            <a:prstGeom prst="rect">
              <a:avLst/>
            </a:prstGeom>
            <a:solidFill>
              <a:srgbClr val="E825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53" name="Rettangolo 52"/>
            <p:cNvSpPr/>
            <p:nvPr userDrawn="1"/>
          </p:nvSpPr>
          <p:spPr>
            <a:xfrm>
              <a:off x="9484498" y="2476500"/>
              <a:ext cx="8135972" cy="2667000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54" name="Rettangolo 53"/>
            <p:cNvSpPr/>
            <p:nvPr userDrawn="1"/>
          </p:nvSpPr>
          <p:spPr>
            <a:xfrm rot="5400000">
              <a:off x="16381746" y="3810000"/>
              <a:ext cx="2556456" cy="110540"/>
            </a:xfrm>
            <a:prstGeom prst="rect">
              <a:avLst/>
            </a:prstGeom>
            <a:solidFill>
              <a:srgbClr val="E825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</p:grpSp>
      <p:grpSp>
        <p:nvGrpSpPr>
          <p:cNvPr id="40" name="Gruppo 39"/>
          <p:cNvGrpSpPr/>
          <p:nvPr userDrawn="1"/>
        </p:nvGrpSpPr>
        <p:grpSpPr>
          <a:xfrm>
            <a:off x="401311" y="1123950"/>
            <a:ext cx="4115373" cy="1388770"/>
            <a:chOff x="9484498" y="2476500"/>
            <a:chExt cx="8230746" cy="2777539"/>
          </a:xfrm>
        </p:grpSpPr>
        <p:sp>
          <p:nvSpPr>
            <p:cNvPr id="44" name="Rettangolo 43"/>
            <p:cNvSpPr/>
            <p:nvPr userDrawn="1"/>
          </p:nvSpPr>
          <p:spPr>
            <a:xfrm>
              <a:off x="9579272" y="5143498"/>
              <a:ext cx="8135972" cy="110541"/>
            </a:xfrm>
            <a:prstGeom prst="rect">
              <a:avLst/>
            </a:prstGeom>
            <a:solidFill>
              <a:srgbClr val="102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45" name="Rettangolo 44"/>
            <p:cNvSpPr/>
            <p:nvPr userDrawn="1"/>
          </p:nvSpPr>
          <p:spPr>
            <a:xfrm>
              <a:off x="9484498" y="2476500"/>
              <a:ext cx="8135972" cy="2667000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46" name="Rettangolo 45"/>
            <p:cNvSpPr/>
            <p:nvPr userDrawn="1"/>
          </p:nvSpPr>
          <p:spPr>
            <a:xfrm rot="5400000">
              <a:off x="16381746" y="3810000"/>
              <a:ext cx="2556456" cy="110540"/>
            </a:xfrm>
            <a:prstGeom prst="rect">
              <a:avLst/>
            </a:prstGeom>
            <a:solidFill>
              <a:srgbClr val="102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</p:grpSp>
      <p:grpSp>
        <p:nvGrpSpPr>
          <p:cNvPr id="47" name="Gruppo 46"/>
          <p:cNvGrpSpPr/>
          <p:nvPr userDrawn="1"/>
        </p:nvGrpSpPr>
        <p:grpSpPr>
          <a:xfrm>
            <a:off x="4742249" y="2724150"/>
            <a:ext cx="4115373" cy="1388770"/>
            <a:chOff x="9484498" y="2476500"/>
            <a:chExt cx="8230746" cy="2777539"/>
          </a:xfrm>
        </p:grpSpPr>
        <p:sp>
          <p:nvSpPr>
            <p:cNvPr id="48" name="Rettangolo 47"/>
            <p:cNvSpPr/>
            <p:nvPr userDrawn="1"/>
          </p:nvSpPr>
          <p:spPr>
            <a:xfrm>
              <a:off x="9579272" y="5143498"/>
              <a:ext cx="8135972" cy="110541"/>
            </a:xfrm>
            <a:prstGeom prst="rect">
              <a:avLst/>
            </a:prstGeom>
            <a:solidFill>
              <a:srgbClr val="F16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49" name="Rettangolo 48"/>
            <p:cNvSpPr/>
            <p:nvPr userDrawn="1"/>
          </p:nvSpPr>
          <p:spPr>
            <a:xfrm>
              <a:off x="9484498" y="2476500"/>
              <a:ext cx="8135972" cy="2667000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50" name="Rettangolo 49"/>
            <p:cNvSpPr/>
            <p:nvPr userDrawn="1"/>
          </p:nvSpPr>
          <p:spPr>
            <a:xfrm rot="5400000">
              <a:off x="16381746" y="3810000"/>
              <a:ext cx="2556456" cy="110540"/>
            </a:xfrm>
            <a:prstGeom prst="rect">
              <a:avLst/>
            </a:prstGeom>
            <a:solidFill>
              <a:srgbClr val="F16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</p:grpSp>
      <p:grpSp>
        <p:nvGrpSpPr>
          <p:cNvPr id="87" name="Gruppo 86"/>
          <p:cNvGrpSpPr/>
          <p:nvPr userDrawn="1"/>
        </p:nvGrpSpPr>
        <p:grpSpPr>
          <a:xfrm>
            <a:off x="5524500" y="1180336"/>
            <a:ext cx="3285735" cy="1209205"/>
            <a:chOff x="2915487" y="2943378"/>
            <a:chExt cx="5908970" cy="2418407"/>
          </a:xfrm>
        </p:grpSpPr>
        <p:sp>
          <p:nvSpPr>
            <p:cNvPr id="88" name="TextBox 7"/>
            <p:cNvSpPr txBox="1"/>
            <p:nvPr/>
          </p:nvSpPr>
          <p:spPr>
            <a:xfrm>
              <a:off x="2915487" y="2943378"/>
              <a:ext cx="5023030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kern="1200" dirty="0" smtClean="0">
                  <a:solidFill>
                    <a:srgbClr val="0C2939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Digital strategy</a:t>
              </a:r>
              <a:endParaRPr lang="uk-UA" sz="1800" b="1" kern="1200" dirty="0" smtClean="0">
                <a:solidFill>
                  <a:srgbClr val="0C2939"/>
                </a:solidFill>
                <a:latin typeface="Calibri Light" panose="020F0302020204030204" pitchFamily="34" charset="0"/>
                <a:ea typeface="+mn-ea"/>
                <a:cs typeface="+mn-cs"/>
              </a:endParaRPr>
            </a:p>
          </p:txBody>
        </p:sp>
        <p:sp>
          <p:nvSpPr>
            <p:cNvPr id="89" name="TextBox 8"/>
            <p:cNvSpPr txBox="1"/>
            <p:nvPr/>
          </p:nvSpPr>
          <p:spPr>
            <a:xfrm>
              <a:off x="2915489" y="3576683"/>
              <a:ext cx="5908968" cy="1785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300" kern="1200" dirty="0" smtClean="0">
                  <a:solidFill>
                    <a:schemeClr val="tx2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un team di professionisti specializzati in strategie di comunicazione e progetti</a:t>
              </a:r>
              <a:r>
                <a:rPr lang="it-IT" sz="1300" kern="1200" baseline="0" dirty="0" smtClean="0">
                  <a:solidFill>
                    <a:schemeClr val="tx2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 creativi dedicati allo sviluppo del brand su tutti i canali online</a:t>
              </a:r>
              <a:endParaRPr lang="uk-UA" sz="13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77" y="1570710"/>
            <a:ext cx="439981" cy="439981"/>
          </a:xfrm>
          <a:prstGeom prst="rect">
            <a:avLst/>
          </a:prstGeom>
        </p:spPr>
      </p:pic>
      <p:grpSp>
        <p:nvGrpSpPr>
          <p:cNvPr id="5" name="Gruppo 4"/>
          <p:cNvGrpSpPr/>
          <p:nvPr userDrawn="1"/>
        </p:nvGrpSpPr>
        <p:grpSpPr>
          <a:xfrm>
            <a:off x="1134914" y="1209182"/>
            <a:ext cx="3285735" cy="1209205"/>
            <a:chOff x="2915487" y="2943378"/>
            <a:chExt cx="5908970" cy="2418407"/>
          </a:xfrm>
        </p:grpSpPr>
        <p:sp>
          <p:nvSpPr>
            <p:cNvPr id="16" name="TextBox 7"/>
            <p:cNvSpPr txBox="1"/>
            <p:nvPr/>
          </p:nvSpPr>
          <p:spPr>
            <a:xfrm>
              <a:off x="2915487" y="2943378"/>
              <a:ext cx="5023030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kern="1200" dirty="0" smtClean="0">
                  <a:solidFill>
                    <a:srgbClr val="0C2939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Email marketing solutions </a:t>
              </a:r>
              <a:endParaRPr lang="uk-UA" sz="1800" b="1" kern="1200" dirty="0" smtClean="0">
                <a:solidFill>
                  <a:srgbClr val="0C2939"/>
                </a:solidFill>
                <a:latin typeface="Calibri Light" panose="020F03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2915489" y="3576683"/>
              <a:ext cx="5908968" cy="1785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rgbClr val="102939"/>
                  </a:solidFill>
                  <a:latin typeface="Calibri Light" panose="020F0302020204030204" pitchFamily="34" charset="0"/>
                </a:rPr>
                <a:t>MagNews</a:t>
              </a:r>
              <a:r>
                <a:rPr lang="en-US" sz="1300" dirty="0" smtClean="0">
                  <a:solidFill>
                    <a:schemeClr val="tx2"/>
                  </a:solidFill>
                  <a:latin typeface="Calibri Light" panose="020F0302020204030204" pitchFamily="34" charset="0"/>
                </a:rPr>
                <a:t>,</a:t>
              </a:r>
              <a:r>
                <a:rPr lang="en-US" sz="1300" baseline="0" dirty="0" smtClean="0">
                  <a:solidFill>
                    <a:schemeClr val="tx2"/>
                  </a:solidFill>
                  <a:latin typeface="Calibri Light" panose="020F0302020204030204" pitchFamily="34" charset="0"/>
                </a:rPr>
                <a:t> una piattaforma altamente flessibile di multichannel &amp; automation marketing a cui uniamo una suite di servizi per l’ideazione e realizzazione delle campagne.</a:t>
              </a:r>
              <a:endParaRPr lang="uk-UA" sz="1300" dirty="0" smtClean="0">
                <a:solidFill>
                  <a:schemeClr val="tx2"/>
                </a:solidFill>
                <a:latin typeface="Calibri Light" panose="020F0302020204030204" pitchFamily="34" charset="0"/>
              </a:endParaRPr>
            </a:p>
          </p:txBody>
        </p:sp>
      </p:grpSp>
      <p:pic>
        <p:nvPicPr>
          <p:cNvPr id="36" name="Immagine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3" y="1610700"/>
            <a:ext cx="216637" cy="360000"/>
          </a:xfrm>
          <a:prstGeom prst="rect">
            <a:avLst/>
          </a:prstGeom>
        </p:spPr>
      </p:pic>
      <p:sp>
        <p:nvSpPr>
          <p:cNvPr id="42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grpSp>
        <p:nvGrpSpPr>
          <p:cNvPr id="67" name="Gruppo 66"/>
          <p:cNvGrpSpPr/>
          <p:nvPr userDrawn="1"/>
        </p:nvGrpSpPr>
        <p:grpSpPr>
          <a:xfrm>
            <a:off x="1134914" y="2809381"/>
            <a:ext cx="3285735" cy="1209205"/>
            <a:chOff x="2915487" y="2943378"/>
            <a:chExt cx="5908970" cy="2418407"/>
          </a:xfrm>
        </p:grpSpPr>
        <p:sp>
          <p:nvSpPr>
            <p:cNvPr id="68" name="TextBox 7"/>
            <p:cNvSpPr txBox="1"/>
            <p:nvPr/>
          </p:nvSpPr>
          <p:spPr>
            <a:xfrm>
              <a:off x="2915487" y="2943378"/>
              <a:ext cx="5023030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kern="1200" dirty="0" smtClean="0">
                  <a:solidFill>
                    <a:srgbClr val="0C2939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Email Delivery</a:t>
              </a:r>
              <a:endParaRPr lang="uk-UA" sz="1800" b="1" kern="1200" dirty="0" smtClean="0">
                <a:solidFill>
                  <a:srgbClr val="0C2939"/>
                </a:solidFill>
                <a:latin typeface="Calibri Light" panose="020F0302020204030204" pitchFamily="34" charset="0"/>
                <a:ea typeface="+mn-ea"/>
                <a:cs typeface="+mn-cs"/>
              </a:endParaRPr>
            </a:p>
          </p:txBody>
        </p:sp>
        <p:sp>
          <p:nvSpPr>
            <p:cNvPr id="76" name="TextBox 8"/>
            <p:cNvSpPr txBox="1"/>
            <p:nvPr/>
          </p:nvSpPr>
          <p:spPr>
            <a:xfrm>
              <a:off x="2915489" y="3576683"/>
              <a:ext cx="5908968" cy="1785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300" b="1" kern="1200" dirty="0" smtClean="0">
                  <a:solidFill>
                    <a:srgbClr val="E8252C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EmailSuccess</a:t>
              </a:r>
              <a:r>
                <a:rPr lang="it-IT" sz="1300" kern="1200" dirty="0" smtClean="0">
                  <a:solidFill>
                    <a:schemeClr val="tx2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 è un server smtp proprietario</a:t>
              </a:r>
              <a:r>
                <a:rPr lang="it-IT" sz="1300" kern="1200" baseline="0" dirty="0" smtClean="0">
                  <a:solidFill>
                    <a:schemeClr val="tx2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 per l’invio di alti volumi di email transazionali e di notifica ideale per l’</a:t>
              </a:r>
              <a:r>
                <a:rPr lang="it-IT" sz="1300" kern="1200" baseline="0" dirty="0" err="1" smtClean="0">
                  <a:solidFill>
                    <a:schemeClr val="tx2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eCommerce</a:t>
              </a:r>
              <a:r>
                <a:rPr lang="it-IT" sz="1300" kern="1200" baseline="0" dirty="0" smtClean="0">
                  <a:solidFill>
                    <a:schemeClr val="tx2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, servizi bancari, Pubblica Amministrazione.</a:t>
              </a:r>
              <a:endParaRPr lang="uk-UA" sz="13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78" name="Immagine 7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65" y="3261358"/>
            <a:ext cx="452834" cy="360000"/>
          </a:xfrm>
          <a:prstGeom prst="rect">
            <a:avLst/>
          </a:prstGeom>
        </p:spPr>
      </p:pic>
      <p:pic>
        <p:nvPicPr>
          <p:cNvPr id="33" name="Immagin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77" y="3170909"/>
            <a:ext cx="439981" cy="439981"/>
          </a:xfrm>
          <a:prstGeom prst="rect">
            <a:avLst/>
          </a:prstGeom>
        </p:spPr>
      </p:pic>
      <p:grpSp>
        <p:nvGrpSpPr>
          <p:cNvPr id="92" name="Gruppo 91"/>
          <p:cNvGrpSpPr/>
          <p:nvPr userDrawn="1"/>
        </p:nvGrpSpPr>
        <p:grpSpPr>
          <a:xfrm>
            <a:off x="5524500" y="2765362"/>
            <a:ext cx="3285735" cy="1209205"/>
            <a:chOff x="2915487" y="2943378"/>
            <a:chExt cx="5908970" cy="2418407"/>
          </a:xfrm>
        </p:grpSpPr>
        <p:sp>
          <p:nvSpPr>
            <p:cNvPr id="93" name="TextBox 7"/>
            <p:cNvSpPr txBox="1"/>
            <p:nvPr/>
          </p:nvSpPr>
          <p:spPr>
            <a:xfrm>
              <a:off x="2915487" y="2943378"/>
              <a:ext cx="5023030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kern="1200" dirty="0" smtClean="0">
                  <a:solidFill>
                    <a:srgbClr val="0C2939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Tech</a:t>
              </a:r>
              <a:r>
                <a:rPr lang="en-US" sz="1800" b="1" dirty="0" smtClean="0">
                  <a:solidFill>
                    <a:srgbClr val="0C2939"/>
                  </a:solidFill>
                  <a:latin typeface="+mj-lt"/>
                </a:rPr>
                <a:t> </a:t>
              </a:r>
              <a:r>
                <a:rPr lang="en-US" sz="1800" b="1" kern="1200" dirty="0" smtClean="0">
                  <a:solidFill>
                    <a:srgbClr val="0C2939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&amp; consulting</a:t>
              </a:r>
              <a:endParaRPr lang="uk-UA" sz="1800" b="1" kern="1200" dirty="0" smtClean="0">
                <a:solidFill>
                  <a:srgbClr val="0C2939"/>
                </a:solidFill>
                <a:latin typeface="Calibri Light" panose="020F0302020204030204" pitchFamily="34" charset="0"/>
                <a:ea typeface="+mn-ea"/>
                <a:cs typeface="+mn-cs"/>
              </a:endParaRPr>
            </a:p>
          </p:txBody>
        </p:sp>
        <p:sp>
          <p:nvSpPr>
            <p:cNvPr id="94" name="TextBox 8"/>
            <p:cNvSpPr txBox="1"/>
            <p:nvPr/>
          </p:nvSpPr>
          <p:spPr>
            <a:xfrm>
              <a:off x="2915489" y="3576683"/>
              <a:ext cx="5908968" cy="1785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300" kern="1200" dirty="0" smtClean="0">
                  <a:solidFill>
                    <a:schemeClr val="tx2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offriamo</a:t>
              </a:r>
              <a:r>
                <a:rPr lang="it-IT" sz="1300" kern="1200" baseline="0" dirty="0" smtClean="0">
                  <a:solidFill>
                    <a:schemeClr val="tx2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 alle aziende</a:t>
              </a:r>
              <a:r>
                <a:rPr lang="it-IT" sz="1300" kern="1200" dirty="0" smtClean="0">
                  <a:solidFill>
                    <a:schemeClr val="tx2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 in tutte le industry, soluzioni tecnologiche e consulenziali, anche in full outsourcing, per far crescere il loro business.</a:t>
              </a:r>
              <a:endParaRPr lang="uk-UA" sz="13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41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itle 7"/>
          <p:cNvSpPr txBox="1">
            <a:spLocks/>
          </p:cNvSpPr>
          <p:nvPr userDrawn="1"/>
        </p:nvSpPr>
        <p:spPr>
          <a:xfrm>
            <a:off x="351615" y="343585"/>
            <a:ext cx="2743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Le </a:t>
            </a:r>
            <a:r>
              <a:rPr lang="en-US" sz="2400" b="1" dirty="0" err="1" smtClean="0">
                <a:latin typeface="+mn-lt"/>
              </a:rPr>
              <a:t>nostre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 err="1" smtClean="0">
                <a:latin typeface="+mn-lt"/>
              </a:rPr>
              <a:t>soluzioni</a:t>
            </a:r>
            <a:endParaRPr lang="en-US" sz="2400" b="1" dirty="0">
              <a:latin typeface="+mn-lt"/>
            </a:endParaRPr>
          </a:p>
        </p:txBody>
      </p:sp>
      <p:pic>
        <p:nvPicPr>
          <p:cNvPr id="59" name="Immagine 5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sp>
        <p:nvSpPr>
          <p:cNvPr id="55" name="CasellaDiTesto 54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6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95350"/>
            <a:ext cx="7600950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0C2939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t-IT" dirty="0" smtClean="0"/>
              <a:t>Inserisci titolo</a:t>
            </a:r>
            <a:endParaRPr lang="it-IT" dirty="0"/>
          </a:p>
        </p:txBody>
      </p:sp>
      <p:sp>
        <p:nvSpPr>
          <p:cNvPr id="15" name="Segnaposto immagine 19"/>
          <p:cNvSpPr>
            <a:spLocks noGrp="1"/>
          </p:cNvSpPr>
          <p:nvPr>
            <p:ph type="pic" sz="quarter" idx="14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20" name="Immagin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cxnSp>
        <p:nvCxnSpPr>
          <p:cNvPr id="9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testo 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352550"/>
            <a:ext cx="8351838" cy="3048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0C2939"/>
                </a:solidFill>
                <a:latin typeface="+mn-lt"/>
              </a:defRPr>
            </a:lvl1pPr>
          </a:lstStyle>
          <a:p>
            <a:pPr lvl="0"/>
            <a:r>
              <a:rPr lang="it-IT" dirty="0" err="1" smtClean="0"/>
              <a:t>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pharetra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et orci.</a:t>
            </a:r>
          </a:p>
          <a:p>
            <a:pPr lvl="0"/>
            <a:r>
              <a:rPr lang="it-IT" dirty="0" err="1" smtClean="0"/>
              <a:t>Aenean</a:t>
            </a:r>
            <a:r>
              <a:rPr lang="it-IT" dirty="0" smtClean="0"/>
              <a:t> </a:t>
            </a:r>
            <a:r>
              <a:rPr lang="it-IT" dirty="0" err="1" smtClean="0"/>
              <a:t>nec</a:t>
            </a:r>
            <a:r>
              <a:rPr lang="it-IT" dirty="0" smtClean="0"/>
              <a:t> </a:t>
            </a:r>
            <a:r>
              <a:rPr lang="it-IT" dirty="0" err="1" smtClean="0"/>
              <a:t>lorem</a:t>
            </a:r>
            <a:r>
              <a:rPr lang="it-IT" dirty="0" smtClean="0"/>
              <a:t>. In </a:t>
            </a:r>
            <a:r>
              <a:rPr lang="it-IT" dirty="0" err="1" smtClean="0"/>
              <a:t>porttitor</a:t>
            </a:r>
            <a:r>
              <a:rPr lang="it-IT" dirty="0" smtClean="0"/>
              <a:t>. </a:t>
            </a:r>
            <a:r>
              <a:rPr lang="it-IT" dirty="0" err="1" smtClean="0"/>
              <a:t>Donec</a:t>
            </a:r>
            <a:r>
              <a:rPr lang="it-IT" dirty="0" smtClean="0"/>
              <a:t> </a:t>
            </a:r>
            <a:r>
              <a:rPr lang="it-IT" dirty="0" err="1" smtClean="0"/>
              <a:t>laoreet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augue</a:t>
            </a:r>
            <a:r>
              <a:rPr lang="it-IT" dirty="0" smtClean="0"/>
              <a:t>. </a:t>
            </a:r>
            <a:r>
              <a:rPr lang="it-IT" dirty="0" err="1" smtClean="0"/>
              <a:t>Suspendisse</a:t>
            </a:r>
            <a:r>
              <a:rPr lang="it-IT" dirty="0" smtClean="0"/>
              <a:t> </a:t>
            </a:r>
            <a:r>
              <a:rPr lang="it-IT" dirty="0" err="1" smtClean="0"/>
              <a:t>dui</a:t>
            </a:r>
            <a:r>
              <a:rPr lang="it-IT" dirty="0" smtClean="0"/>
              <a:t> </a:t>
            </a:r>
            <a:r>
              <a:rPr lang="it-IT" dirty="0" err="1" smtClean="0"/>
              <a:t>purus</a:t>
            </a:r>
            <a:r>
              <a:rPr lang="it-IT" dirty="0" smtClean="0"/>
              <a:t>, </a:t>
            </a:r>
            <a:r>
              <a:rPr lang="it-IT" dirty="0" err="1" smtClean="0"/>
              <a:t>scelerisque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, </a:t>
            </a:r>
            <a:r>
              <a:rPr lang="it-IT" dirty="0" err="1" smtClean="0"/>
              <a:t>vulputate</a:t>
            </a:r>
            <a:r>
              <a:rPr lang="it-IT" dirty="0" smtClean="0"/>
              <a:t> vitae, </a:t>
            </a:r>
            <a:r>
              <a:rPr lang="it-IT" dirty="0" err="1" smtClean="0"/>
              <a:t>pretium</a:t>
            </a:r>
            <a:r>
              <a:rPr lang="it-IT" dirty="0" smtClean="0"/>
              <a:t> </a:t>
            </a:r>
            <a:r>
              <a:rPr lang="it-IT" dirty="0" err="1" smtClean="0"/>
              <a:t>mattis</a:t>
            </a:r>
            <a:r>
              <a:rPr lang="it-IT" dirty="0" smtClean="0"/>
              <a:t>, </a:t>
            </a:r>
            <a:r>
              <a:rPr lang="it-IT" dirty="0" err="1" smtClean="0"/>
              <a:t>nunc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</a:t>
            </a:r>
            <a:r>
              <a:rPr lang="it-IT" dirty="0" err="1" smtClean="0"/>
              <a:t>eget</a:t>
            </a:r>
            <a:r>
              <a:rPr lang="it-IT" dirty="0" smtClean="0"/>
              <a:t> </a:t>
            </a:r>
            <a:r>
              <a:rPr lang="it-IT" dirty="0" err="1" smtClean="0"/>
              <a:t>neque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sem</a:t>
            </a:r>
            <a:r>
              <a:rPr lang="it-IT" dirty="0" smtClean="0"/>
              <a:t> </a:t>
            </a:r>
            <a:r>
              <a:rPr lang="it-IT" dirty="0" err="1" smtClean="0"/>
              <a:t>venenatis</a:t>
            </a:r>
            <a:r>
              <a:rPr lang="it-IT" dirty="0" smtClean="0"/>
              <a:t> </a:t>
            </a:r>
            <a:r>
              <a:rPr lang="it-IT" dirty="0" err="1" smtClean="0"/>
              <a:t>eleifend</a:t>
            </a:r>
            <a:r>
              <a:rPr lang="it-IT" dirty="0" smtClean="0"/>
              <a:t>. Ut </a:t>
            </a:r>
            <a:r>
              <a:rPr lang="it-IT" dirty="0" err="1" smtClean="0"/>
              <a:t>nonummy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aliquet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 non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Suspendisse</a:t>
            </a:r>
            <a:r>
              <a:rPr lang="it-IT" dirty="0" smtClean="0"/>
              <a:t> </a:t>
            </a:r>
            <a:r>
              <a:rPr lang="it-IT" dirty="0" err="1" smtClean="0"/>
              <a:t>dapibus</a:t>
            </a:r>
            <a:r>
              <a:rPr lang="it-IT" dirty="0" smtClean="0"/>
              <a:t> </a:t>
            </a:r>
            <a:r>
              <a:rPr lang="it-IT" dirty="0" err="1" smtClean="0"/>
              <a:t>lorem</a:t>
            </a:r>
            <a:r>
              <a:rPr lang="it-IT" dirty="0" smtClean="0"/>
              <a:t> </a:t>
            </a:r>
            <a:r>
              <a:rPr lang="it-IT" dirty="0" err="1" smtClean="0"/>
              <a:t>pellentesque</a:t>
            </a:r>
            <a:r>
              <a:rPr lang="it-IT" dirty="0" smtClean="0"/>
              <a:t> magna. </a:t>
            </a:r>
            <a:r>
              <a:rPr lang="it-IT" dirty="0" err="1" smtClean="0"/>
              <a:t>Integer</a:t>
            </a:r>
            <a:r>
              <a:rPr lang="it-IT" dirty="0" smtClean="0"/>
              <a:t> nulla.</a:t>
            </a:r>
          </a:p>
          <a:p>
            <a:pPr lvl="0"/>
            <a:endParaRPr lang="it-IT" dirty="0" smtClean="0"/>
          </a:p>
          <a:p>
            <a:pPr lvl="0"/>
            <a:r>
              <a:rPr lang="it-IT" dirty="0" err="1" smtClean="0"/>
              <a:t>Donec</a:t>
            </a:r>
            <a:r>
              <a:rPr lang="it-IT" dirty="0" smtClean="0"/>
              <a:t> </a:t>
            </a:r>
            <a:r>
              <a:rPr lang="it-IT" dirty="0" err="1" smtClean="0"/>
              <a:t>blandit</a:t>
            </a:r>
            <a:r>
              <a:rPr lang="it-IT" dirty="0" smtClean="0"/>
              <a:t> </a:t>
            </a:r>
            <a:r>
              <a:rPr lang="it-IT" dirty="0" err="1" smtClean="0"/>
              <a:t>feugiat</a:t>
            </a:r>
            <a:r>
              <a:rPr lang="it-IT" dirty="0" smtClean="0"/>
              <a:t> ligula. </a:t>
            </a:r>
            <a:r>
              <a:rPr lang="it-IT" dirty="0" err="1" smtClean="0"/>
              <a:t>Donec</a:t>
            </a:r>
            <a:r>
              <a:rPr lang="it-IT" dirty="0" smtClean="0"/>
              <a:t> </a:t>
            </a:r>
            <a:r>
              <a:rPr lang="it-IT" dirty="0" err="1" smtClean="0"/>
              <a:t>hendrerit</a:t>
            </a:r>
            <a:r>
              <a:rPr lang="it-IT" dirty="0" smtClean="0"/>
              <a:t>, </a:t>
            </a:r>
            <a:r>
              <a:rPr lang="it-IT" dirty="0" err="1" smtClean="0"/>
              <a:t>felis</a:t>
            </a:r>
            <a:r>
              <a:rPr lang="it-IT" dirty="0" smtClean="0"/>
              <a:t> et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euismod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ipsum</a:t>
            </a:r>
            <a:r>
              <a:rPr lang="it-IT" dirty="0" smtClean="0"/>
              <a:t> </a:t>
            </a:r>
            <a:r>
              <a:rPr lang="it-IT" dirty="0" err="1" smtClean="0"/>
              <a:t>pretium</a:t>
            </a:r>
            <a:r>
              <a:rPr lang="it-IT" dirty="0" smtClean="0"/>
              <a:t> </a:t>
            </a:r>
            <a:r>
              <a:rPr lang="it-IT" dirty="0" err="1" smtClean="0"/>
              <a:t>metus</a:t>
            </a:r>
            <a:r>
              <a:rPr lang="it-IT" dirty="0" smtClean="0"/>
              <a:t>, in lacinia nulla </a:t>
            </a:r>
            <a:r>
              <a:rPr lang="it-IT" dirty="0" err="1" smtClean="0"/>
              <a:t>nisl</a:t>
            </a:r>
            <a:r>
              <a:rPr lang="it-IT" dirty="0" smtClean="0"/>
              <a:t> </a:t>
            </a:r>
            <a:r>
              <a:rPr lang="it-IT" dirty="0" err="1" smtClean="0"/>
              <a:t>eget</a:t>
            </a:r>
            <a:r>
              <a:rPr lang="it-IT" dirty="0" smtClean="0"/>
              <a:t> </a:t>
            </a:r>
            <a:r>
              <a:rPr lang="it-IT" dirty="0" err="1" smtClean="0"/>
              <a:t>sapien</a:t>
            </a:r>
            <a:r>
              <a:rPr lang="it-IT" dirty="0" smtClean="0"/>
              <a:t>. </a:t>
            </a:r>
            <a:r>
              <a:rPr lang="it-IT" dirty="0" err="1" smtClean="0"/>
              <a:t>Donec</a:t>
            </a:r>
            <a:r>
              <a:rPr lang="it-IT" dirty="0" smtClean="0"/>
              <a:t> ut est in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consequat</a:t>
            </a:r>
            <a:r>
              <a:rPr lang="it-IT" dirty="0" smtClean="0"/>
              <a:t> </a:t>
            </a:r>
            <a:r>
              <a:rPr lang="it-IT" dirty="0" err="1" smtClean="0"/>
              <a:t>consequat</a:t>
            </a:r>
            <a:r>
              <a:rPr lang="it-IT" dirty="0" smtClean="0"/>
              <a:t>. </a:t>
            </a:r>
            <a:r>
              <a:rPr lang="it-IT" dirty="0" err="1" smtClean="0"/>
              <a:t>Etiam</a:t>
            </a:r>
            <a:r>
              <a:rPr lang="it-IT" dirty="0" smtClean="0"/>
              <a:t> </a:t>
            </a:r>
            <a:r>
              <a:rPr lang="it-IT" dirty="0" err="1" smtClean="0"/>
              <a:t>eget</a:t>
            </a:r>
            <a:r>
              <a:rPr lang="it-IT" dirty="0" smtClean="0"/>
              <a:t> </a:t>
            </a:r>
            <a:r>
              <a:rPr lang="it-IT" dirty="0" err="1" smtClean="0"/>
              <a:t>dui</a:t>
            </a:r>
            <a:r>
              <a:rPr lang="it-IT" dirty="0" smtClean="0"/>
              <a:t>. </a:t>
            </a:r>
            <a:r>
              <a:rPr lang="it-IT" dirty="0" err="1" smtClean="0"/>
              <a:t>Aliquam</a:t>
            </a:r>
            <a:r>
              <a:rPr lang="it-IT" dirty="0" smtClean="0"/>
              <a:t> </a:t>
            </a:r>
            <a:r>
              <a:rPr lang="it-IT" dirty="0" err="1" smtClean="0"/>
              <a:t>erat</a:t>
            </a:r>
            <a:r>
              <a:rPr lang="it-IT" dirty="0" smtClean="0"/>
              <a:t> </a:t>
            </a:r>
            <a:r>
              <a:rPr lang="it-IT" dirty="0" err="1" smtClean="0"/>
              <a:t>volutpat</a:t>
            </a:r>
            <a:r>
              <a:rPr lang="it-IT" dirty="0" smtClean="0"/>
              <a:t>. </a:t>
            </a:r>
            <a:r>
              <a:rPr lang="it-IT" dirty="0" err="1" smtClean="0"/>
              <a:t>Sed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lorem</a:t>
            </a:r>
            <a:r>
              <a:rPr lang="it-IT" dirty="0" smtClean="0"/>
              <a:t> in </a:t>
            </a:r>
            <a:r>
              <a:rPr lang="it-IT" dirty="0" err="1" smtClean="0"/>
              <a:t>nunc</a:t>
            </a:r>
            <a:r>
              <a:rPr lang="it-IT" dirty="0" smtClean="0"/>
              <a:t> porta </a:t>
            </a:r>
            <a:r>
              <a:rPr lang="it-IT" dirty="0" err="1" smtClean="0"/>
              <a:t>tristique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nec</a:t>
            </a:r>
            <a:r>
              <a:rPr lang="it-IT" dirty="0" smtClean="0"/>
              <a:t> </a:t>
            </a:r>
            <a:r>
              <a:rPr lang="it-IT" dirty="0" err="1" smtClean="0"/>
              <a:t>augue</a:t>
            </a:r>
            <a:r>
              <a:rPr lang="it-IT" dirty="0" smtClean="0"/>
              <a:t>. </a:t>
            </a:r>
            <a:r>
              <a:rPr lang="it-IT" dirty="0" err="1" smtClean="0"/>
              <a:t>Quisque</a:t>
            </a:r>
            <a:r>
              <a:rPr lang="it-IT" dirty="0" smtClean="0"/>
              <a:t> </a:t>
            </a:r>
            <a:r>
              <a:rPr lang="it-IT" dirty="0" err="1" smtClean="0"/>
              <a:t>aliquam</a:t>
            </a:r>
            <a:r>
              <a:rPr lang="it-IT" dirty="0" smtClean="0"/>
              <a:t> </a:t>
            </a:r>
            <a:r>
              <a:rPr lang="it-IT" dirty="0" err="1" smtClean="0"/>
              <a:t>tempor</a:t>
            </a:r>
            <a:r>
              <a:rPr lang="it-IT" dirty="0" smtClean="0"/>
              <a:t> magna.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</a:t>
            </a:r>
          </a:p>
          <a:p>
            <a:pPr lvl="0"/>
            <a:endParaRPr lang="it-IT" dirty="0" smtClean="0"/>
          </a:p>
        </p:txBody>
      </p:sp>
      <p:sp>
        <p:nvSpPr>
          <p:cNvPr id="10" name="CasellaDiTesto 9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8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4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39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86" r:id="rId2"/>
    <p:sldLayoutId id="2147483664" r:id="rId3"/>
    <p:sldLayoutId id="2147483786" r:id="rId4"/>
    <p:sldLayoutId id="2147483741" r:id="rId5"/>
    <p:sldLayoutId id="2147483881" r:id="rId6"/>
    <p:sldLayoutId id="2147483880" r:id="rId7"/>
    <p:sldLayoutId id="2147483873" r:id="rId8"/>
    <p:sldLayoutId id="2147483796" r:id="rId9"/>
    <p:sldLayoutId id="2147483797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07" r:id="rId16"/>
    <p:sldLayoutId id="2147483875" r:id="rId17"/>
    <p:sldLayoutId id="2147483874" r:id="rId18"/>
    <p:sldLayoutId id="2147483804" r:id="rId19"/>
    <p:sldLayoutId id="2147483809" r:id="rId2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7DE5C-EB14-422A-BAF5-085EC2B9B46E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94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04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914" r:id="rId17"/>
    <p:sldLayoutId id="2147483915" r:id="rId18"/>
    <p:sldLayoutId id="2147483916" r:id="rId19"/>
    <p:sldLayoutId id="2147483917" r:id="rId2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ennea/herddb" TargetMode="External"/><Relationship Id="rId2" Type="http://schemas.openxmlformats.org/officeDocument/2006/relationships/hyperlink" Target="https://github.com/diennea/majordodo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enrico.olivelli@diennea.com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b="1" dirty="0" smtClean="0"/>
              <a:t>Enrico Olivelli</a:t>
            </a:r>
          </a:p>
          <a:p>
            <a:r>
              <a:rPr lang="it-IT" dirty="0"/>
              <a:t>Development </a:t>
            </a:r>
            <a:r>
              <a:rPr lang="it-IT" dirty="0" smtClean="0"/>
              <a:t>Manager</a:t>
            </a:r>
          </a:p>
          <a:p>
            <a:pPr lvl="0"/>
            <a:r>
              <a:rPr lang="it-IT" sz="1100" dirty="0" smtClean="0"/>
              <a:t>enrico.olivelli@diennea.com</a:t>
            </a:r>
            <a:br>
              <a:rPr lang="it-IT" sz="1100" dirty="0" smtClean="0"/>
            </a:br>
            <a:r>
              <a:rPr lang="it-IT" sz="1100" dirty="0"/>
              <a:t>@</a:t>
            </a:r>
            <a:r>
              <a:rPr lang="it-IT" sz="1100" dirty="0" err="1"/>
              <a:t>eolivelli</a:t>
            </a:r>
            <a:endParaRPr lang="it-IT" sz="1100" dirty="0"/>
          </a:p>
          <a:p>
            <a:endParaRPr lang="it-IT" sz="1100" dirty="0"/>
          </a:p>
        </p:txBody>
      </p:sp>
      <p:pic>
        <p:nvPicPr>
          <p:cNvPr id="4" name="Segnaposto immagine 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15797" b="15797"/>
          <a:stretch>
            <a:fillRect/>
          </a:stretch>
        </p:blipFill>
        <p:spPr>
          <a:xfrm>
            <a:off x="6553200" y="209550"/>
            <a:ext cx="2281238" cy="1609725"/>
          </a:xfrm>
          <a:prstGeom prst="rect">
            <a:avLst/>
          </a:prstGeom>
        </p:spPr>
      </p:pic>
      <p:sp>
        <p:nvSpPr>
          <p:cNvPr id="7" name="Segnaposto testo 6"/>
          <p:cNvSpPr>
            <a:spLocks noGrp="1"/>
          </p:cNvSpPr>
          <p:nvPr>
            <p:ph type="body" sz="quarter" idx="12"/>
          </p:nvPr>
        </p:nvSpPr>
        <p:spPr>
          <a:xfrm>
            <a:off x="228600" y="523820"/>
            <a:ext cx="5655128" cy="121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ea typeface="Lato Semibold"/>
              </a:rPr>
              <a:t>Building Replicated State Machines with Apache </a:t>
            </a:r>
            <a:r>
              <a:rPr lang="en-US" dirty="0" err="1">
                <a:solidFill>
                  <a:srgbClr val="FFFFFF"/>
                </a:solidFill>
                <a:ea typeface="Lato Semibold"/>
              </a:rPr>
              <a:t>BookKeeper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FFFFF"/>
                </a:solidFill>
                <a:ea typeface="Lato Semibold"/>
              </a:rPr>
              <a:t>Majordodo 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6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 err="1"/>
              <a:t>Majordodo</a:t>
            </a:r>
            <a:r>
              <a:rPr lang="it-IT" dirty="0"/>
              <a:t> </a:t>
            </a:r>
            <a:r>
              <a:rPr lang="it-IT" dirty="0" err="1"/>
              <a:t>Overview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2000" dirty="0" err="1"/>
              <a:t>Majordodo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a Distributed Resource Manager</a:t>
            </a:r>
          </a:p>
          <a:p>
            <a:pPr marL="285750" indent="-285750">
              <a:buChar char="•"/>
            </a:pPr>
            <a:r>
              <a:rPr lang="it-IT" sz="2000" dirty="0" err="1"/>
              <a:t>Executes</a:t>
            </a:r>
            <a:r>
              <a:rPr lang="it-IT" sz="2000" dirty="0"/>
              <a:t> </a:t>
            </a:r>
            <a:r>
              <a:rPr lang="it-IT" sz="2000" b="1" dirty="0" err="1"/>
              <a:t>Tasks</a:t>
            </a:r>
            <a:r>
              <a:rPr lang="it-IT" sz="2000" dirty="0"/>
              <a:t> on a set of </a:t>
            </a:r>
            <a:r>
              <a:rPr lang="it-IT" sz="2000" dirty="0" err="1"/>
              <a:t>machines</a:t>
            </a:r>
            <a:r>
              <a:rPr lang="it-IT" sz="2000" dirty="0"/>
              <a:t> (</a:t>
            </a:r>
            <a:r>
              <a:rPr lang="it-IT" sz="2000" b="1" dirty="0" err="1"/>
              <a:t>Workers</a:t>
            </a:r>
            <a:r>
              <a:rPr lang="it-IT" sz="2000" dirty="0"/>
              <a:t>)</a:t>
            </a:r>
          </a:p>
          <a:p>
            <a:pPr marL="285750" indent="-285750">
              <a:buChar char="•"/>
            </a:pPr>
            <a:r>
              <a:rPr lang="it-IT" sz="2000" dirty="0" err="1" smtClean="0"/>
              <a:t>Peculiarities</a:t>
            </a:r>
            <a:r>
              <a:rPr lang="it-IT" sz="2000" dirty="0" smtClean="0"/>
              <a:t>:</a:t>
            </a:r>
          </a:p>
          <a:p>
            <a:pPr marL="628650" lvl="1" indent="-285750"/>
            <a:r>
              <a:rPr lang="it-IT" sz="1800" dirty="0" smtClean="0"/>
              <a:t>Multi-</a:t>
            </a:r>
            <a:r>
              <a:rPr lang="it-IT" sz="1800" dirty="0" err="1" smtClean="0"/>
              <a:t>tenancy</a:t>
            </a:r>
            <a:endParaRPr lang="it-IT" sz="1800" dirty="0" smtClean="0"/>
          </a:p>
          <a:p>
            <a:pPr marL="628650" lvl="1" indent="-285750"/>
            <a:r>
              <a:rPr lang="it-IT" sz="1800" dirty="0" err="1" smtClean="0">
                <a:solidFill>
                  <a:srgbClr val="0C2939"/>
                </a:solidFill>
              </a:rPr>
              <a:t>Low</a:t>
            </a:r>
            <a:r>
              <a:rPr lang="it-IT" sz="1800" dirty="0" smtClean="0">
                <a:solidFill>
                  <a:srgbClr val="0C2939"/>
                </a:solidFill>
              </a:rPr>
              <a:t> </a:t>
            </a:r>
            <a:r>
              <a:rPr lang="it-IT" sz="1800" dirty="0" err="1" smtClean="0">
                <a:solidFill>
                  <a:srgbClr val="0C2939"/>
                </a:solidFill>
              </a:rPr>
              <a:t>latency</a:t>
            </a:r>
            <a:endParaRPr lang="it-IT" sz="1800" dirty="0" smtClean="0">
              <a:solidFill>
                <a:srgbClr val="0C2939"/>
              </a:solidFill>
            </a:endParaRPr>
          </a:p>
          <a:p>
            <a:pPr marL="628650" lvl="1" indent="-285750"/>
            <a:r>
              <a:rPr lang="it-IT" sz="1800" dirty="0" err="1" smtClean="0">
                <a:solidFill>
                  <a:srgbClr val="0C2939"/>
                </a:solidFill>
              </a:rPr>
              <a:t>Many</a:t>
            </a:r>
            <a:r>
              <a:rPr lang="it-IT" sz="1800" dirty="0" smtClean="0">
                <a:solidFill>
                  <a:srgbClr val="0C2939"/>
                </a:solidFill>
              </a:rPr>
              <a:t> </a:t>
            </a:r>
            <a:r>
              <a:rPr lang="it-IT" sz="1800" dirty="0">
                <a:solidFill>
                  <a:srgbClr val="0C2939"/>
                </a:solidFill>
              </a:rPr>
              <a:t>(</a:t>
            </a:r>
            <a:r>
              <a:rPr lang="it-IT" sz="1800" dirty="0" err="1">
                <a:solidFill>
                  <a:srgbClr val="0C2939"/>
                </a:solidFill>
              </a:rPr>
              <a:t>millions</a:t>
            </a:r>
            <a:r>
              <a:rPr lang="it-IT" sz="1800" dirty="0">
                <a:solidFill>
                  <a:srgbClr val="0C2939"/>
                </a:solidFill>
              </a:rPr>
              <a:t>) </a:t>
            </a:r>
            <a:r>
              <a:rPr lang="it-IT" sz="1800" dirty="0" err="1">
                <a:solidFill>
                  <a:srgbClr val="0C2939"/>
                </a:solidFill>
              </a:rPr>
              <a:t>concurrent</a:t>
            </a:r>
            <a:r>
              <a:rPr lang="it-IT" sz="1800" dirty="0">
                <a:solidFill>
                  <a:srgbClr val="0C2939"/>
                </a:solidFill>
              </a:rPr>
              <a:t> </a:t>
            </a:r>
            <a:r>
              <a:rPr lang="it-IT" sz="1800" dirty="0" err="1" smtClean="0">
                <a:solidFill>
                  <a:srgbClr val="0C2939"/>
                </a:solidFill>
              </a:rPr>
              <a:t>tasks</a:t>
            </a:r>
            <a:endParaRPr lang="it-IT" sz="1800" dirty="0" smtClean="0">
              <a:solidFill>
                <a:srgbClr val="0C2939"/>
              </a:solidFill>
            </a:endParaRPr>
          </a:p>
          <a:p>
            <a:pPr marL="628650" lvl="1" indent="-285750"/>
            <a:r>
              <a:rPr lang="it-IT" sz="1800" dirty="0" err="1" smtClean="0">
                <a:solidFill>
                  <a:srgbClr val="0C2939"/>
                </a:solidFill>
              </a:rPr>
              <a:t>at</a:t>
            </a:r>
            <a:r>
              <a:rPr lang="it-IT" sz="1800" dirty="0" smtClean="0">
                <a:solidFill>
                  <a:srgbClr val="0C2939"/>
                </a:solidFill>
              </a:rPr>
              <a:t>-</a:t>
            </a:r>
            <a:r>
              <a:rPr lang="it-IT" sz="1800" dirty="0" err="1" smtClean="0">
                <a:solidFill>
                  <a:srgbClr val="0C2939"/>
                </a:solidFill>
              </a:rPr>
              <a:t>most</a:t>
            </a:r>
            <a:r>
              <a:rPr lang="it-IT" sz="1800" dirty="0" smtClean="0">
                <a:solidFill>
                  <a:srgbClr val="0C2939"/>
                </a:solidFill>
              </a:rPr>
              <a:t>-once</a:t>
            </a:r>
            <a:r>
              <a:rPr lang="it-IT" sz="1800" dirty="0">
                <a:solidFill>
                  <a:srgbClr val="0C2939"/>
                </a:solidFill>
              </a:rPr>
              <a:t>, </a:t>
            </a:r>
            <a:r>
              <a:rPr lang="it-IT" sz="1800" dirty="0" err="1">
                <a:solidFill>
                  <a:srgbClr val="0C2939"/>
                </a:solidFill>
              </a:rPr>
              <a:t>at</a:t>
            </a:r>
            <a:r>
              <a:rPr lang="it-IT" sz="1800" dirty="0">
                <a:solidFill>
                  <a:srgbClr val="0C2939"/>
                </a:solidFill>
              </a:rPr>
              <a:t>-</a:t>
            </a:r>
            <a:r>
              <a:rPr lang="it-IT" sz="1800" dirty="0" err="1">
                <a:solidFill>
                  <a:srgbClr val="0C2939"/>
                </a:solidFill>
              </a:rPr>
              <a:t>least</a:t>
            </a:r>
            <a:r>
              <a:rPr lang="it-IT" sz="1800" dirty="0">
                <a:solidFill>
                  <a:srgbClr val="0C2939"/>
                </a:solidFill>
              </a:rPr>
              <a:t>-once </a:t>
            </a:r>
            <a:r>
              <a:rPr lang="it-IT" sz="1800" dirty="0" err="1" smtClean="0">
                <a:solidFill>
                  <a:srgbClr val="0C2939"/>
                </a:solidFill>
              </a:rPr>
              <a:t>semantics</a:t>
            </a:r>
            <a:endParaRPr lang="it-IT" sz="1800" dirty="0" smtClean="0">
              <a:solidFill>
                <a:srgbClr val="0C2939"/>
              </a:solidFill>
            </a:endParaRPr>
          </a:p>
          <a:p>
            <a:pPr marL="628650" lvl="1" indent="-285750"/>
            <a:r>
              <a:rPr lang="it-IT" sz="1800" dirty="0" err="1" smtClean="0">
                <a:solidFill>
                  <a:srgbClr val="0C2939"/>
                </a:solidFill>
              </a:rPr>
              <a:t>Dynamic</a:t>
            </a:r>
            <a:r>
              <a:rPr lang="it-IT" sz="1800" dirty="0" smtClean="0">
                <a:solidFill>
                  <a:srgbClr val="0C2939"/>
                </a:solidFill>
              </a:rPr>
              <a:t> </a:t>
            </a:r>
            <a:r>
              <a:rPr lang="it-IT" sz="1800" dirty="0" err="1">
                <a:solidFill>
                  <a:srgbClr val="0C2939"/>
                </a:solidFill>
              </a:rPr>
              <a:t>priority</a:t>
            </a:r>
            <a:r>
              <a:rPr lang="it-IT" sz="1800" dirty="0">
                <a:solidFill>
                  <a:srgbClr val="0C2939"/>
                </a:solidFill>
              </a:rPr>
              <a:t> and </a:t>
            </a:r>
            <a:r>
              <a:rPr lang="it-IT" sz="1800" dirty="0" err="1">
                <a:solidFill>
                  <a:srgbClr val="0C2939"/>
                </a:solidFill>
              </a:rPr>
              <a:t>resource</a:t>
            </a:r>
            <a:r>
              <a:rPr lang="it-IT" sz="1800" dirty="0">
                <a:solidFill>
                  <a:srgbClr val="0C2939"/>
                </a:solidFill>
              </a:rPr>
              <a:t> </a:t>
            </a:r>
            <a:r>
              <a:rPr lang="it-IT" sz="1800" dirty="0" err="1">
                <a:solidFill>
                  <a:srgbClr val="0C2939"/>
                </a:solidFill>
              </a:rPr>
              <a:t>allocation</a:t>
            </a:r>
            <a:r>
              <a:rPr lang="it-IT" sz="1800" dirty="0">
                <a:solidFill>
                  <a:srgbClr val="0C2939"/>
                </a:solidFill>
              </a:rPr>
              <a:t> to </a:t>
            </a:r>
            <a:r>
              <a:rPr lang="it-IT" sz="1800" dirty="0" err="1">
                <a:solidFill>
                  <a:srgbClr val="0C2939"/>
                </a:solidFill>
              </a:rPr>
              <a:t>users</a:t>
            </a:r>
            <a:r>
              <a:rPr lang="it-IT" sz="1800" dirty="0">
                <a:solidFill>
                  <a:srgbClr val="0C2939"/>
                </a:solidFill>
              </a:rPr>
              <a:t> </a:t>
            </a:r>
            <a:r>
              <a:rPr lang="it-IT" sz="1800" dirty="0" err="1">
                <a:solidFill>
                  <a:srgbClr val="0C2939"/>
                </a:solidFill>
              </a:rPr>
              <a:t>even</a:t>
            </a:r>
            <a:r>
              <a:rPr lang="it-IT" sz="1800" dirty="0">
                <a:solidFill>
                  <a:srgbClr val="0C2939"/>
                </a:solidFill>
              </a:rPr>
              <a:t> </a:t>
            </a:r>
            <a:r>
              <a:rPr lang="it-IT" sz="1800" dirty="0" err="1">
                <a:solidFill>
                  <a:srgbClr val="0C2939"/>
                </a:solidFill>
              </a:rPr>
              <a:t>after</a:t>
            </a:r>
            <a:r>
              <a:rPr lang="it-IT" sz="1800" dirty="0">
                <a:solidFill>
                  <a:srgbClr val="0C2939"/>
                </a:solidFill>
              </a:rPr>
              <a:t> task </a:t>
            </a:r>
            <a:r>
              <a:rPr lang="it-IT" sz="1800" dirty="0" err="1">
                <a:solidFill>
                  <a:srgbClr val="0C2939"/>
                </a:solidFill>
              </a:rPr>
              <a:t>submission</a:t>
            </a:r>
            <a:endParaRPr lang="it-IT" sz="1800" dirty="0">
              <a:solidFill>
                <a:srgbClr val="0C2939"/>
              </a:solidFill>
            </a:endParaRPr>
          </a:p>
          <a:p>
            <a:pPr marL="285750" indent="-285750">
              <a:buChar char="•"/>
            </a:pPr>
            <a:r>
              <a:rPr lang="it-IT" sz="2000" dirty="0" err="1"/>
              <a:t>Usage</a:t>
            </a:r>
            <a:r>
              <a:rPr lang="it-IT" sz="2000" dirty="0"/>
              <a:t> </a:t>
            </a:r>
            <a:r>
              <a:rPr lang="it-IT" sz="2000" dirty="0" err="1"/>
              <a:t>example</a:t>
            </a:r>
            <a:r>
              <a:rPr lang="it-IT" sz="2000" dirty="0"/>
              <a:t> </a:t>
            </a:r>
            <a:r>
              <a:rPr lang="it-IT" sz="2000" dirty="0" err="1"/>
              <a:t>at</a:t>
            </a:r>
            <a:r>
              <a:rPr lang="it-IT" sz="2000" dirty="0"/>
              <a:t> MagNews:  100 </a:t>
            </a:r>
            <a:r>
              <a:rPr lang="it-IT" sz="2000" dirty="0" err="1"/>
              <a:t>million</a:t>
            </a:r>
            <a:r>
              <a:rPr lang="it-IT" sz="2000" dirty="0"/>
              <a:t> </a:t>
            </a:r>
            <a:r>
              <a:rPr lang="it-IT" sz="2000" dirty="0" err="1"/>
              <a:t>tasks</a:t>
            </a:r>
            <a:r>
              <a:rPr lang="it-IT" sz="2000" dirty="0"/>
              <a:t> per day on a 100 machine cluster with a single broker</a:t>
            </a:r>
          </a:p>
        </p:txBody>
      </p:sp>
    </p:spTree>
    <p:extLst>
      <p:ext uri="{BB962C8B-B14F-4D97-AF65-F5344CB8AC3E}">
        <p14:creationId xmlns:p14="http://schemas.microsoft.com/office/powerpoint/2010/main" val="212094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 err="1"/>
              <a:t>Majordodo</a:t>
            </a:r>
            <a:r>
              <a:rPr lang="it-IT" dirty="0"/>
              <a:t> </a:t>
            </a:r>
            <a:r>
              <a:rPr lang="it-IT" dirty="0" err="1"/>
              <a:t>Features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2000" dirty="0" err="1"/>
              <a:t>Users</a:t>
            </a:r>
            <a:r>
              <a:rPr lang="it-IT" sz="2000" dirty="0"/>
              <a:t> submit </a:t>
            </a:r>
            <a:r>
              <a:rPr lang="it-IT" sz="2000" dirty="0" err="1"/>
              <a:t>tasks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/>
              <a:t>A Broker </a:t>
            </a:r>
            <a:r>
              <a:rPr lang="it-IT" sz="2000" dirty="0" err="1"/>
              <a:t>locates</a:t>
            </a:r>
            <a:r>
              <a:rPr lang="it-IT" sz="2000" dirty="0"/>
              <a:t> </a:t>
            </a:r>
            <a:r>
              <a:rPr lang="it-IT" sz="2000" dirty="0" err="1"/>
              <a:t>available</a:t>
            </a:r>
            <a:r>
              <a:rPr lang="it-IT" sz="2000" dirty="0"/>
              <a:t> </a:t>
            </a:r>
            <a:r>
              <a:rPr lang="it-IT" sz="2000" dirty="0" err="1"/>
              <a:t>resources</a:t>
            </a:r>
            <a:r>
              <a:rPr lang="it-IT" sz="2000" dirty="0"/>
              <a:t> on the cluster and </a:t>
            </a:r>
            <a:r>
              <a:rPr lang="it-IT" sz="2000" dirty="0" err="1"/>
              <a:t>assign</a:t>
            </a:r>
            <a:r>
              <a:rPr lang="it-IT" sz="2000" dirty="0"/>
              <a:t> the task to a </a:t>
            </a:r>
            <a:r>
              <a:rPr lang="it-IT" sz="2000" dirty="0" err="1"/>
              <a:t>worker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/>
              <a:t>Broker </a:t>
            </a:r>
            <a:r>
              <a:rPr lang="it-IT" sz="2000" dirty="0" err="1"/>
              <a:t>takes</a:t>
            </a:r>
            <a:r>
              <a:rPr lang="it-IT" sz="2000" dirty="0"/>
              <a:t> </a:t>
            </a:r>
            <a:r>
              <a:rPr lang="it-IT" sz="2000" dirty="0" err="1"/>
              <a:t>into</a:t>
            </a:r>
            <a:r>
              <a:rPr lang="it-IT" sz="2000" dirty="0"/>
              <a:t> account a </a:t>
            </a:r>
            <a:r>
              <a:rPr lang="it-IT" sz="2000" dirty="0" err="1"/>
              <a:t>dynamic</a:t>
            </a:r>
            <a:r>
              <a:rPr lang="it-IT" sz="2000" dirty="0"/>
              <a:t> </a:t>
            </a:r>
            <a:r>
              <a:rPr lang="it-IT" sz="2000" dirty="0" err="1"/>
              <a:t>priority</a:t>
            </a:r>
            <a:r>
              <a:rPr lang="it-IT" sz="2000" dirty="0"/>
              <a:t> </a:t>
            </a:r>
            <a:r>
              <a:rPr lang="it-IT" sz="2000" dirty="0" err="1"/>
              <a:t>assigned</a:t>
            </a:r>
            <a:r>
              <a:rPr lang="it-IT" sz="2000" dirty="0"/>
              <a:t> to the user and the type of task</a:t>
            </a:r>
          </a:p>
          <a:p>
            <a:pPr marL="285750" indent="-285750">
              <a:buChar char="•"/>
            </a:pPr>
            <a:r>
              <a:rPr lang="it-IT" sz="2000" dirty="0"/>
              <a:t>Resource </a:t>
            </a:r>
            <a:r>
              <a:rPr lang="it-IT" sz="2000" dirty="0" err="1"/>
              <a:t>usage</a:t>
            </a:r>
            <a:r>
              <a:rPr lang="it-IT" sz="2000" dirty="0"/>
              <a:t> by a task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variable</a:t>
            </a:r>
            <a:r>
              <a:rPr lang="it-IT" sz="2000" dirty="0"/>
              <a:t>,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depends</a:t>
            </a:r>
            <a:r>
              <a:rPr lang="it-IT" sz="2000" dirty="0"/>
              <a:t> </a:t>
            </a:r>
            <a:r>
              <a:rPr lang="it-IT" sz="2000" dirty="0" smtClean="0"/>
              <a:t>on:</a:t>
            </a:r>
          </a:p>
          <a:p>
            <a:pPr marL="628650" lvl="1" indent="-285750"/>
            <a:r>
              <a:rPr lang="it-IT" sz="1800" dirty="0" smtClean="0">
                <a:solidFill>
                  <a:srgbClr val="0C2939"/>
                </a:solidFill>
              </a:rPr>
              <a:t>User </a:t>
            </a:r>
            <a:r>
              <a:rPr lang="it-IT" sz="1800" dirty="0">
                <a:solidFill>
                  <a:srgbClr val="0C2939"/>
                </a:solidFill>
              </a:rPr>
              <a:t>and </a:t>
            </a:r>
            <a:r>
              <a:rPr lang="it-IT" sz="1800" dirty="0" err="1">
                <a:solidFill>
                  <a:srgbClr val="0C2939"/>
                </a:solidFill>
              </a:rPr>
              <a:t>resources</a:t>
            </a:r>
            <a:r>
              <a:rPr lang="it-IT" sz="1800" dirty="0">
                <a:solidFill>
                  <a:srgbClr val="0C2939"/>
                </a:solidFill>
              </a:rPr>
              <a:t> </a:t>
            </a:r>
            <a:r>
              <a:rPr lang="it-IT" sz="1800" dirty="0" err="1">
                <a:solidFill>
                  <a:srgbClr val="0C2939"/>
                </a:solidFill>
              </a:rPr>
              <a:t>assigned</a:t>
            </a:r>
            <a:r>
              <a:rPr lang="it-IT" sz="1800" dirty="0">
                <a:solidFill>
                  <a:srgbClr val="0C2939"/>
                </a:solidFill>
              </a:rPr>
              <a:t> to </a:t>
            </a:r>
            <a:r>
              <a:rPr lang="it-IT" sz="1800" dirty="0" err="1">
                <a:solidFill>
                  <a:srgbClr val="0C2939"/>
                </a:solidFill>
              </a:rPr>
              <a:t>it</a:t>
            </a:r>
            <a:r>
              <a:rPr lang="it-IT" sz="1800" dirty="0">
                <a:solidFill>
                  <a:srgbClr val="0C2939"/>
                </a:solidFill>
              </a:rPr>
              <a:t> (</a:t>
            </a:r>
            <a:r>
              <a:rPr lang="it-IT" sz="1800" dirty="0" err="1">
                <a:solidFill>
                  <a:srgbClr val="0C2939"/>
                </a:solidFill>
              </a:rPr>
              <a:t>databases</a:t>
            </a:r>
            <a:r>
              <a:rPr lang="it-IT" sz="1800" dirty="0">
                <a:solidFill>
                  <a:srgbClr val="0C2939"/>
                </a:solidFill>
              </a:rPr>
              <a:t>, RAM, </a:t>
            </a:r>
            <a:r>
              <a:rPr lang="it-IT" sz="1800" dirty="0" err="1">
                <a:solidFill>
                  <a:srgbClr val="0C2939"/>
                </a:solidFill>
              </a:rPr>
              <a:t>distributed</a:t>
            </a:r>
            <a:r>
              <a:rPr lang="it-IT" sz="1800" dirty="0">
                <a:solidFill>
                  <a:srgbClr val="0C2939"/>
                </a:solidFill>
              </a:rPr>
              <a:t> </a:t>
            </a:r>
            <a:r>
              <a:rPr lang="it-IT" sz="1800" dirty="0" err="1">
                <a:solidFill>
                  <a:srgbClr val="0C2939"/>
                </a:solidFill>
              </a:rPr>
              <a:t>storage</a:t>
            </a:r>
            <a:r>
              <a:rPr lang="it-IT" sz="1800" dirty="0">
                <a:solidFill>
                  <a:srgbClr val="0C2939"/>
                </a:solidFill>
              </a:rPr>
              <a:t>, CPU</a:t>
            </a:r>
            <a:r>
              <a:rPr lang="it-IT" sz="1800" dirty="0" smtClean="0">
                <a:solidFill>
                  <a:srgbClr val="0C2939"/>
                </a:solidFill>
              </a:rPr>
              <a:t>...)</a:t>
            </a:r>
          </a:p>
          <a:p>
            <a:pPr marL="628650" lvl="1" indent="-285750"/>
            <a:r>
              <a:rPr lang="it-IT" sz="2000" dirty="0" smtClean="0">
                <a:solidFill>
                  <a:srgbClr val="0C2939"/>
                </a:solidFill>
              </a:rPr>
              <a:t>Type </a:t>
            </a:r>
            <a:r>
              <a:rPr lang="it-IT" sz="2000" dirty="0">
                <a:solidFill>
                  <a:srgbClr val="0C2939"/>
                </a:solidFill>
              </a:rPr>
              <a:t>of task</a:t>
            </a:r>
          </a:p>
          <a:p>
            <a:pPr marL="285750" indent="-285750"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80413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 err="1"/>
              <a:t>Majordodo</a:t>
            </a:r>
            <a:r>
              <a:rPr lang="it-IT" dirty="0"/>
              <a:t> </a:t>
            </a:r>
            <a:r>
              <a:rPr lang="it-IT" dirty="0" err="1"/>
              <a:t>Features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2000" dirty="0" err="1" smtClean="0"/>
              <a:t>Each</a:t>
            </a:r>
            <a:r>
              <a:rPr lang="it-IT" sz="2000" dirty="0" smtClean="0"/>
              <a:t> </a:t>
            </a:r>
            <a:r>
              <a:rPr lang="it-IT" sz="2000" dirty="0" err="1"/>
              <a:t>worker</a:t>
            </a:r>
            <a:r>
              <a:rPr lang="it-IT" sz="2000" dirty="0"/>
              <a:t> </a:t>
            </a:r>
            <a:r>
              <a:rPr lang="it-IT" sz="2000" dirty="0" err="1"/>
              <a:t>offers</a:t>
            </a:r>
            <a:r>
              <a:rPr lang="it-IT" sz="2000" dirty="0"/>
              <a:t> </a:t>
            </a:r>
            <a:r>
              <a:rPr lang="it-IT" sz="2000" dirty="0" err="1"/>
              <a:t>its</a:t>
            </a:r>
            <a:r>
              <a:rPr lang="it-IT" sz="2000" dirty="0"/>
              <a:t> CPU and </a:t>
            </a:r>
            <a:r>
              <a:rPr lang="it-IT" sz="2000" dirty="0" err="1"/>
              <a:t>other</a:t>
            </a:r>
            <a:r>
              <a:rPr lang="it-IT" sz="2000" dirty="0"/>
              <a:t> </a:t>
            </a:r>
            <a:r>
              <a:rPr lang="it-IT" sz="2000" dirty="0" err="1"/>
              <a:t>resources</a:t>
            </a:r>
            <a:r>
              <a:rPr lang="it-IT" sz="2000" dirty="0"/>
              <a:t> (</a:t>
            </a:r>
            <a:r>
              <a:rPr lang="it-IT" sz="2000" dirty="0" err="1"/>
              <a:t>datasources</a:t>
            </a:r>
            <a:r>
              <a:rPr lang="it-IT" sz="2000" dirty="0"/>
              <a:t>, disks., CPU, </a:t>
            </a:r>
            <a:r>
              <a:rPr lang="it-IT" sz="2000" dirty="0" err="1"/>
              <a:t>memory</a:t>
            </a:r>
            <a:r>
              <a:rPr lang="it-IT" sz="2000" dirty="0"/>
              <a:t>..)</a:t>
            </a:r>
          </a:p>
          <a:p>
            <a:pPr marL="285750" indent="-285750">
              <a:buChar char="•"/>
            </a:pPr>
            <a:r>
              <a:rPr lang="it-IT" sz="2000" dirty="0"/>
              <a:t>Broker </a:t>
            </a:r>
            <a:r>
              <a:rPr lang="it-IT" sz="2000" dirty="0" err="1"/>
              <a:t>handles</a:t>
            </a:r>
            <a:r>
              <a:rPr lang="it-IT" sz="2000" dirty="0"/>
              <a:t> </a:t>
            </a:r>
            <a:r>
              <a:rPr lang="it-IT" sz="2000" dirty="0" err="1"/>
              <a:t>failover</a:t>
            </a:r>
            <a:r>
              <a:rPr lang="it-IT" sz="2000" dirty="0"/>
              <a:t> of </a:t>
            </a:r>
            <a:r>
              <a:rPr lang="it-IT" sz="2000" dirty="0" err="1"/>
              <a:t>crashing</a:t>
            </a:r>
            <a:r>
              <a:rPr lang="it-IT" sz="2000" dirty="0"/>
              <a:t> </a:t>
            </a:r>
            <a:r>
              <a:rPr lang="it-IT" sz="2000" dirty="0" err="1"/>
              <a:t>workers</a:t>
            </a:r>
            <a:r>
              <a:rPr lang="it-IT" sz="2000" dirty="0"/>
              <a:t> or </a:t>
            </a:r>
            <a:r>
              <a:rPr lang="it-IT" sz="2000" dirty="0" err="1"/>
              <a:t>tasks</a:t>
            </a:r>
            <a:r>
              <a:rPr lang="it-IT" sz="2000" dirty="0"/>
              <a:t> </a:t>
            </a:r>
            <a:r>
              <a:rPr lang="it-IT" sz="2000" dirty="0" err="1"/>
              <a:t>execution</a:t>
            </a:r>
            <a:r>
              <a:rPr lang="it-IT" sz="2000" dirty="0"/>
              <a:t> </a:t>
            </a:r>
            <a:r>
              <a:rPr lang="it-IT" sz="2000" dirty="0" err="1"/>
              <a:t>errors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/>
              <a:t>A </a:t>
            </a:r>
            <a:r>
              <a:rPr lang="it-IT" sz="2000" dirty="0" err="1"/>
              <a:t>deadline</a:t>
            </a:r>
            <a:r>
              <a:rPr lang="it-IT" sz="2000" dirty="0"/>
              <a:t> can be set on </a:t>
            </a:r>
            <a:r>
              <a:rPr lang="it-IT" sz="2000" dirty="0" err="1"/>
              <a:t>each</a:t>
            </a:r>
            <a:r>
              <a:rPr lang="it-IT" sz="2000" dirty="0"/>
              <a:t> task</a:t>
            </a:r>
          </a:p>
          <a:p>
            <a:pPr marL="285750" indent="-285750">
              <a:buChar char="•"/>
            </a:pPr>
            <a:r>
              <a:rPr lang="it-IT" sz="2000" dirty="0"/>
              <a:t>REST Client API: </a:t>
            </a:r>
            <a:r>
              <a:rPr lang="it-IT" sz="2000" dirty="0" err="1"/>
              <a:t>tasks</a:t>
            </a:r>
            <a:r>
              <a:rPr lang="it-IT" sz="2000" dirty="0"/>
              <a:t> can be </a:t>
            </a:r>
            <a:r>
              <a:rPr lang="it-IT" sz="2000" dirty="0" err="1"/>
              <a:t>submitted</a:t>
            </a:r>
            <a:r>
              <a:rPr lang="it-IT" sz="2000" dirty="0"/>
              <a:t> from </a:t>
            </a:r>
            <a:r>
              <a:rPr lang="it-IT" sz="2000" dirty="0" err="1"/>
              <a:t>any</a:t>
            </a:r>
            <a:r>
              <a:rPr lang="it-IT" sz="2000" dirty="0"/>
              <a:t> </a:t>
            </a:r>
            <a:r>
              <a:rPr lang="it-IT" sz="2000" dirty="0" err="1"/>
              <a:t>language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 err="1"/>
              <a:t>Transactions</a:t>
            </a:r>
            <a:r>
              <a:rPr lang="it-IT" sz="2000" dirty="0"/>
              <a:t>: batch of </a:t>
            </a:r>
            <a:r>
              <a:rPr lang="it-IT" sz="2000" dirty="0" err="1"/>
              <a:t>tasks</a:t>
            </a:r>
            <a:r>
              <a:rPr lang="it-IT" sz="2000" dirty="0"/>
              <a:t> can be </a:t>
            </a:r>
            <a:r>
              <a:rPr lang="it-IT" sz="2000" dirty="0" err="1"/>
              <a:t>submitted</a:t>
            </a:r>
            <a:r>
              <a:rPr lang="it-IT" sz="2000" dirty="0"/>
              <a:t> in </a:t>
            </a:r>
            <a:r>
              <a:rPr lang="it-IT" sz="2000" dirty="0" err="1"/>
              <a:t>transaction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 err="1"/>
              <a:t>Slots</a:t>
            </a:r>
            <a:r>
              <a:rPr lang="it-IT" sz="2000" dirty="0"/>
              <a:t>: a </a:t>
            </a:r>
            <a:r>
              <a:rPr lang="it-IT" sz="2000" dirty="0" err="1"/>
              <a:t>sort</a:t>
            </a:r>
            <a:r>
              <a:rPr lang="it-IT" sz="2000" dirty="0"/>
              <a:t> of </a:t>
            </a:r>
            <a:r>
              <a:rPr lang="it-IT" sz="2000" dirty="0" err="1"/>
              <a:t>distributed</a:t>
            </a:r>
            <a:r>
              <a:rPr lang="it-IT" sz="2000" dirty="0"/>
              <a:t> </a:t>
            </a:r>
            <a:r>
              <a:rPr lang="it-IT" sz="2000" dirty="0" err="1"/>
              <a:t>lock</a:t>
            </a:r>
            <a:r>
              <a:rPr lang="it-IT" sz="2000" dirty="0"/>
              <a:t> </a:t>
            </a:r>
            <a:r>
              <a:rPr lang="it-IT" sz="2000" dirty="0" err="1"/>
              <a:t>facility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 err="1"/>
              <a:t>Dynamic</a:t>
            </a:r>
            <a:r>
              <a:rPr lang="it-IT" sz="2000" dirty="0"/>
              <a:t> code </a:t>
            </a:r>
            <a:r>
              <a:rPr lang="it-IT" sz="2000" dirty="0" err="1"/>
              <a:t>deployment</a:t>
            </a:r>
            <a:r>
              <a:rPr lang="it-IT" sz="2000" dirty="0"/>
              <a:t> from Java Clients </a:t>
            </a:r>
            <a:r>
              <a:rPr lang="it-IT" sz="2000" dirty="0" err="1"/>
              <a:t>without</a:t>
            </a:r>
            <a:r>
              <a:rPr lang="it-IT" sz="2000" dirty="0"/>
              <a:t> </a:t>
            </a:r>
            <a:r>
              <a:rPr lang="it-IT" sz="2000" dirty="0" err="1"/>
              <a:t>Workers</a:t>
            </a:r>
            <a:r>
              <a:rPr lang="it-IT" sz="2000" dirty="0"/>
              <a:t> </a:t>
            </a:r>
            <a:r>
              <a:rPr lang="it-IT" sz="2000" dirty="0" err="1"/>
              <a:t>restart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 err="1"/>
              <a:t>Embeddable</a:t>
            </a:r>
            <a:r>
              <a:rPr lang="it-IT" sz="2000" dirty="0"/>
              <a:t> in </a:t>
            </a:r>
            <a:r>
              <a:rPr lang="it-IT" sz="2000" dirty="0" err="1"/>
              <a:t>other</a:t>
            </a:r>
            <a:r>
              <a:rPr lang="it-IT" sz="2000" dirty="0"/>
              <a:t> JVM (</a:t>
            </a:r>
            <a:r>
              <a:rPr lang="it-IT" sz="2000" dirty="0" err="1"/>
              <a:t>both</a:t>
            </a:r>
            <a:r>
              <a:rPr lang="it-IT" sz="2000" dirty="0"/>
              <a:t> Brokers and </a:t>
            </a:r>
            <a:r>
              <a:rPr lang="it-IT" sz="2000" dirty="0" err="1"/>
              <a:t>Workers</a:t>
            </a:r>
            <a:r>
              <a:rPr lang="it-IT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7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 err="1"/>
              <a:t>Majordodo</a:t>
            </a:r>
            <a:r>
              <a:rPr lang="it-IT" dirty="0"/>
              <a:t> Broker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replicated</a:t>
            </a:r>
            <a:r>
              <a:rPr lang="it-IT" dirty="0"/>
              <a:t> state machine</a:t>
            </a:r>
            <a:endParaRPr lang="fr-FR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 err="1"/>
              <a:t>Majordodo</a:t>
            </a:r>
            <a:r>
              <a:rPr lang="it-IT" dirty="0"/>
              <a:t> </a:t>
            </a:r>
            <a:r>
              <a:rPr lang="it-IT" dirty="0" err="1"/>
              <a:t>replication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2000" dirty="0" smtClean="0"/>
              <a:t>Task </a:t>
            </a:r>
            <a:r>
              <a:rPr lang="it-IT" sz="2000" dirty="0"/>
              <a:t>status, </a:t>
            </a:r>
            <a:r>
              <a:rPr lang="it-IT" sz="2000" dirty="0" err="1"/>
              <a:t>Transactions</a:t>
            </a:r>
            <a:r>
              <a:rPr lang="it-IT" sz="2000" dirty="0"/>
              <a:t> and </a:t>
            </a:r>
            <a:r>
              <a:rPr lang="it-IT" sz="2000" dirty="0" err="1"/>
              <a:t>Workers</a:t>
            </a:r>
            <a:r>
              <a:rPr lang="it-IT" sz="2000" dirty="0"/>
              <a:t> Status </a:t>
            </a:r>
            <a:r>
              <a:rPr lang="it-IT" sz="2000" dirty="0" err="1"/>
              <a:t>is</a:t>
            </a:r>
            <a:r>
              <a:rPr lang="it-IT" sz="2000" dirty="0"/>
              <a:t> the “state” of the machine</a:t>
            </a:r>
          </a:p>
          <a:p>
            <a:pPr marL="285750" indent="-285750">
              <a:buChar char="•"/>
            </a:pPr>
            <a:r>
              <a:rPr lang="it-IT" sz="2000" dirty="0" err="1"/>
              <a:t>One</a:t>
            </a:r>
            <a:r>
              <a:rPr lang="it-IT" sz="2000" dirty="0"/>
              <a:t> broker </a:t>
            </a:r>
            <a:r>
              <a:rPr lang="it-IT" sz="2000" dirty="0" err="1"/>
              <a:t>is</a:t>
            </a:r>
            <a:r>
              <a:rPr lang="it-IT" sz="2000" dirty="0"/>
              <a:t> leader, </a:t>
            </a:r>
            <a:r>
              <a:rPr lang="it-IT" sz="2000" dirty="0" err="1"/>
              <a:t>other</a:t>
            </a:r>
            <a:r>
              <a:rPr lang="it-IT" sz="2000" dirty="0"/>
              <a:t> brokers are </a:t>
            </a:r>
            <a:r>
              <a:rPr lang="it-IT" sz="2000" dirty="0" err="1"/>
              <a:t>followers</a:t>
            </a:r>
            <a:r>
              <a:rPr lang="it-IT" sz="2000" dirty="0"/>
              <a:t>. Fast </a:t>
            </a:r>
            <a:r>
              <a:rPr lang="it-IT" sz="2000" dirty="0" err="1"/>
              <a:t>fail</a:t>
            </a:r>
            <a:r>
              <a:rPr lang="it-IT" sz="2000" dirty="0"/>
              <a:t> of the leader in case of crash</a:t>
            </a:r>
          </a:p>
          <a:p>
            <a:pPr marL="285750" indent="-285750">
              <a:buChar char="•"/>
            </a:pPr>
            <a:r>
              <a:rPr lang="it-IT" sz="2000" dirty="0" err="1"/>
              <a:t>Follower</a:t>
            </a:r>
            <a:r>
              <a:rPr lang="it-IT" sz="2000" dirty="0"/>
              <a:t> brokers are </a:t>
            </a:r>
            <a:r>
              <a:rPr lang="it-IT" sz="2000" dirty="0" err="1"/>
              <a:t>used</a:t>
            </a:r>
            <a:r>
              <a:rPr lang="it-IT" sz="2000" dirty="0"/>
              <a:t> to </a:t>
            </a:r>
            <a:r>
              <a:rPr lang="it-IT" sz="2000" dirty="0" err="1"/>
              <a:t>keep</a:t>
            </a:r>
            <a:r>
              <a:rPr lang="it-IT" sz="2000" dirty="0"/>
              <a:t> the service </a:t>
            </a:r>
            <a:r>
              <a:rPr lang="it-IT" sz="2000" dirty="0" err="1"/>
              <a:t>always</a:t>
            </a:r>
            <a:r>
              <a:rPr lang="it-IT" sz="2000" dirty="0"/>
              <a:t> up</a:t>
            </a:r>
          </a:p>
          <a:p>
            <a:pPr marL="285750" indent="-285750">
              <a:buChar char="•"/>
            </a:pPr>
            <a:r>
              <a:rPr lang="it-IT" sz="2000" dirty="0" err="1"/>
              <a:t>ZookKeeper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for Leader-</a:t>
            </a:r>
            <a:r>
              <a:rPr lang="it-IT" sz="2000" dirty="0" err="1"/>
              <a:t>Election</a:t>
            </a:r>
            <a:r>
              <a:rPr lang="it-IT" sz="2000" dirty="0"/>
              <a:t> and Broker </a:t>
            </a:r>
            <a:r>
              <a:rPr lang="it-IT" sz="2000" dirty="0" err="1"/>
              <a:t>discovery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 err="1"/>
              <a:t>BookKeeper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</a:t>
            </a:r>
            <a:r>
              <a:rPr lang="it-IT" sz="2000" dirty="0" err="1"/>
              <a:t>shared</a:t>
            </a:r>
            <a:r>
              <a:rPr lang="it-IT" sz="2000" dirty="0"/>
              <a:t> </a:t>
            </a:r>
            <a:r>
              <a:rPr lang="it-IT" sz="2000" dirty="0" smtClean="0"/>
              <a:t>log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16468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 err="1"/>
              <a:t>Majordodo</a:t>
            </a:r>
            <a:r>
              <a:rPr lang="it-IT" dirty="0"/>
              <a:t> </a:t>
            </a:r>
            <a:r>
              <a:rPr lang="it-IT" dirty="0" err="1"/>
              <a:t>replication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2000" dirty="0" smtClean="0"/>
              <a:t>You </a:t>
            </a:r>
            <a:r>
              <a:rPr lang="it-IT" sz="2000" dirty="0" err="1"/>
              <a:t>cannot</a:t>
            </a:r>
            <a:r>
              <a:rPr lang="it-IT" sz="2000" dirty="0"/>
              <a:t> </a:t>
            </a:r>
            <a:r>
              <a:rPr lang="it-IT" sz="2000" dirty="0" err="1"/>
              <a:t>keep</a:t>
            </a:r>
            <a:r>
              <a:rPr lang="it-IT" sz="2000" dirty="0"/>
              <a:t> </a:t>
            </a:r>
            <a:r>
              <a:rPr lang="it-IT" sz="2000" dirty="0" err="1"/>
              <a:t>your</a:t>
            </a:r>
            <a:r>
              <a:rPr lang="it-IT" sz="2000" dirty="0"/>
              <a:t> </a:t>
            </a:r>
            <a:r>
              <a:rPr lang="it-IT" sz="2000" dirty="0" err="1"/>
              <a:t>ledgers</a:t>
            </a:r>
            <a:r>
              <a:rPr lang="it-IT" sz="2000" dirty="0"/>
              <a:t> </a:t>
            </a:r>
            <a:r>
              <a:rPr lang="it-IT" sz="2000" dirty="0" err="1"/>
              <a:t>forever</a:t>
            </a:r>
            <a:r>
              <a:rPr lang="it-IT" sz="2000" dirty="0"/>
              <a:t>, </a:t>
            </a:r>
            <a:r>
              <a:rPr lang="it-IT" sz="2000" dirty="0" err="1"/>
              <a:t>issues</a:t>
            </a:r>
            <a:r>
              <a:rPr lang="it-IT" sz="2000" dirty="0"/>
              <a:t>:</a:t>
            </a:r>
          </a:p>
          <a:p>
            <a:pPr marL="628650" lvl="1" indent="-285750"/>
            <a:r>
              <a:rPr lang="it-IT" sz="1800" dirty="0" err="1" smtClean="0"/>
              <a:t>Coordination</a:t>
            </a:r>
            <a:r>
              <a:rPr lang="it-IT" sz="1800" dirty="0" smtClean="0"/>
              <a:t> </a:t>
            </a:r>
            <a:r>
              <a:rPr lang="it-IT" sz="1800" dirty="0"/>
              <a:t>of </a:t>
            </a:r>
            <a:r>
              <a:rPr lang="it-IT" sz="1800" dirty="0" err="1"/>
              <a:t>ledger</a:t>
            </a:r>
            <a:r>
              <a:rPr lang="it-IT" sz="1800" dirty="0"/>
              <a:t> </a:t>
            </a:r>
            <a:r>
              <a:rPr lang="it-IT" sz="1800" dirty="0" err="1"/>
              <a:t>deletion</a:t>
            </a:r>
            <a:endParaRPr lang="it-IT" sz="1800" dirty="0"/>
          </a:p>
          <a:p>
            <a:pPr marL="628650" lvl="1" indent="-285750"/>
            <a:r>
              <a:rPr lang="it-IT" sz="1800" dirty="0" err="1" smtClean="0"/>
              <a:t>Taking</a:t>
            </a:r>
            <a:r>
              <a:rPr lang="it-IT" sz="1800" dirty="0" smtClean="0"/>
              <a:t> </a:t>
            </a:r>
            <a:r>
              <a:rPr lang="it-IT" sz="1800" dirty="0" err="1"/>
              <a:t>snapshots</a:t>
            </a:r>
            <a:r>
              <a:rPr lang="it-IT" sz="1800" dirty="0"/>
              <a:t> of </a:t>
            </a:r>
            <a:r>
              <a:rPr lang="it-IT" sz="1800" dirty="0" err="1"/>
              <a:t>local</a:t>
            </a:r>
            <a:r>
              <a:rPr lang="it-IT" sz="1800" dirty="0"/>
              <a:t> state</a:t>
            </a:r>
          </a:p>
          <a:p>
            <a:pPr marL="628650" lvl="1" indent="-285750"/>
            <a:r>
              <a:rPr lang="it-IT" sz="1800" dirty="0" err="1" smtClean="0"/>
              <a:t>Adding</a:t>
            </a:r>
            <a:r>
              <a:rPr lang="it-IT" sz="1800" dirty="0" smtClean="0"/>
              <a:t> </a:t>
            </a:r>
            <a:r>
              <a:rPr lang="it-IT" sz="1800" dirty="0"/>
              <a:t>a new broker</a:t>
            </a:r>
          </a:p>
        </p:txBody>
      </p:sp>
    </p:spTree>
    <p:extLst>
      <p:ext uri="{BB962C8B-B14F-4D97-AF65-F5344CB8AC3E}">
        <p14:creationId xmlns:p14="http://schemas.microsoft.com/office/powerpoint/2010/main" val="327015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 err="1"/>
              <a:t>Snapshots</a:t>
            </a:r>
            <a:r>
              <a:rPr lang="it-IT" dirty="0"/>
              <a:t> and </a:t>
            </a:r>
            <a:r>
              <a:rPr lang="it-IT" dirty="0" err="1"/>
              <a:t>Ledgers</a:t>
            </a:r>
            <a:r>
              <a:rPr lang="it-IT" dirty="0"/>
              <a:t> </a:t>
            </a:r>
            <a:r>
              <a:rPr lang="it-IT" dirty="0" err="1"/>
              <a:t>deletion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lvl="0"/>
            <a:r>
              <a:rPr lang="it-IT" sz="1800" dirty="0" err="1"/>
              <a:t>Majordodo</a:t>
            </a:r>
            <a:r>
              <a:rPr lang="it-IT" sz="1800" dirty="0"/>
              <a:t> </a:t>
            </a:r>
            <a:r>
              <a:rPr lang="it-IT" sz="1800" dirty="0" err="1"/>
              <a:t>deletes</a:t>
            </a:r>
            <a:r>
              <a:rPr lang="it-IT" sz="1800" dirty="0"/>
              <a:t> </a:t>
            </a:r>
            <a:r>
              <a:rPr lang="it-IT" sz="1800" dirty="0" err="1"/>
              <a:t>ledgers</a:t>
            </a:r>
            <a:r>
              <a:rPr lang="it-IT" sz="1800" dirty="0"/>
              <a:t> </a:t>
            </a:r>
            <a:r>
              <a:rPr lang="it-IT" sz="1800" dirty="0" err="1"/>
              <a:t>after</a:t>
            </a:r>
            <a:r>
              <a:rPr lang="it-IT" sz="1800" dirty="0"/>
              <a:t> a </a:t>
            </a:r>
            <a:r>
              <a:rPr lang="it-IT" sz="1800" dirty="0" err="1"/>
              <a:t>configurable</a:t>
            </a:r>
            <a:r>
              <a:rPr lang="it-IT" sz="1800" dirty="0"/>
              <a:t> </a:t>
            </a:r>
            <a:r>
              <a:rPr lang="it-IT" sz="1800" dirty="0" err="1"/>
              <a:t>period</a:t>
            </a:r>
            <a:r>
              <a:rPr lang="it-IT" sz="1800" dirty="0"/>
              <a:t> of time.</a:t>
            </a:r>
          </a:p>
          <a:p>
            <a:pPr lvl="0"/>
            <a:r>
              <a:rPr lang="it-IT" sz="1800" dirty="0" err="1"/>
              <a:t>Every</a:t>
            </a:r>
            <a:r>
              <a:rPr lang="it-IT" sz="1800" dirty="0"/>
              <a:t> X minutes </a:t>
            </a:r>
            <a:r>
              <a:rPr lang="it-IT" sz="1800" dirty="0" err="1"/>
              <a:t>each</a:t>
            </a:r>
            <a:r>
              <a:rPr lang="it-IT" sz="1800" dirty="0"/>
              <a:t> broker </a:t>
            </a:r>
            <a:r>
              <a:rPr lang="it-IT" sz="1800" dirty="0" err="1"/>
              <a:t>saves</a:t>
            </a:r>
            <a:r>
              <a:rPr lang="it-IT" sz="1800" dirty="0"/>
              <a:t> a copy of the state on </a:t>
            </a:r>
            <a:r>
              <a:rPr lang="it-IT" sz="1800" dirty="0" err="1"/>
              <a:t>local</a:t>
            </a:r>
            <a:r>
              <a:rPr lang="it-IT" sz="1800" dirty="0"/>
              <a:t> disk.</a:t>
            </a:r>
          </a:p>
          <a:p>
            <a:pPr lvl="0"/>
            <a:r>
              <a:rPr lang="it-IT" sz="1800" dirty="0" err="1"/>
              <a:t>Two</a:t>
            </a:r>
            <a:r>
              <a:rPr lang="it-IT" sz="1800" dirty="0"/>
              <a:t> </a:t>
            </a:r>
            <a:r>
              <a:rPr lang="it-IT" sz="1800" dirty="0" err="1" smtClean="0"/>
              <a:t>cases</a:t>
            </a:r>
            <a:r>
              <a:rPr lang="it-IT" sz="1800" dirty="0" smtClean="0"/>
              <a:t>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1800" dirty="0" smtClean="0"/>
              <a:t>A </a:t>
            </a:r>
            <a:r>
              <a:rPr lang="it-IT" sz="1800" dirty="0" err="1"/>
              <a:t>follower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tailing</a:t>
            </a:r>
            <a:r>
              <a:rPr lang="it-IT" sz="1800" dirty="0"/>
              <a:t> the log: no </a:t>
            </a:r>
            <a:r>
              <a:rPr lang="it-IT" sz="1800" dirty="0" err="1" smtClean="0"/>
              <a:t>problem</a:t>
            </a:r>
            <a:endParaRPr lang="it-IT" sz="18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1800" dirty="0" smtClean="0"/>
              <a:t>A </a:t>
            </a:r>
            <a:r>
              <a:rPr lang="it-IT" sz="1800" dirty="0" err="1"/>
              <a:t>follower</a:t>
            </a:r>
            <a:r>
              <a:rPr lang="it-IT" sz="1800" dirty="0"/>
              <a:t> </a:t>
            </a:r>
            <a:r>
              <a:rPr lang="it-IT" sz="1800" dirty="0" err="1"/>
              <a:t>boots</a:t>
            </a:r>
            <a:r>
              <a:rPr lang="it-IT" sz="1800" dirty="0"/>
              <a:t> and </a:t>
            </a:r>
            <a:r>
              <a:rPr lang="it-IT" sz="1800" dirty="0" err="1"/>
              <a:t>local</a:t>
            </a:r>
            <a:r>
              <a:rPr lang="it-IT" sz="1800" dirty="0"/>
              <a:t> </a:t>
            </a:r>
            <a:r>
              <a:rPr lang="it-IT" sz="1800" dirty="0" err="1"/>
              <a:t>snapshot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too</a:t>
            </a:r>
            <a:r>
              <a:rPr lang="it-IT" sz="1800" dirty="0"/>
              <a:t> </a:t>
            </a:r>
            <a:r>
              <a:rPr lang="it-IT" sz="1800" dirty="0" err="1"/>
              <a:t>old</a:t>
            </a:r>
            <a:r>
              <a:rPr lang="it-IT" sz="1800" dirty="0"/>
              <a:t> (or </a:t>
            </a:r>
            <a:r>
              <a:rPr lang="it-IT" sz="1800" dirty="0" err="1"/>
              <a:t>is</a:t>
            </a:r>
            <a:r>
              <a:rPr lang="it-IT" sz="1800" dirty="0"/>
              <a:t> absent </a:t>
            </a:r>
            <a:r>
              <a:rPr lang="it-IT" sz="1800" dirty="0" err="1"/>
              <a:t>at</a:t>
            </a:r>
            <a:r>
              <a:rPr lang="it-IT" sz="1800" dirty="0"/>
              <a:t> </a:t>
            </a:r>
            <a:r>
              <a:rPr lang="it-IT" sz="1800" dirty="0" err="1"/>
              <a:t>all</a:t>
            </a:r>
            <a:r>
              <a:rPr lang="it-IT" sz="1800" dirty="0" smtClean="0"/>
              <a:t>)</a:t>
            </a:r>
            <a:endParaRPr lang="it-IT" sz="1800" dirty="0"/>
          </a:p>
          <a:p>
            <a:pPr lvl="0"/>
            <a:r>
              <a:rPr lang="it-IT" sz="1800" dirty="0" err="1"/>
              <a:t>If</a:t>
            </a:r>
            <a:r>
              <a:rPr lang="it-IT" sz="1800" dirty="0"/>
              <a:t>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not</a:t>
            </a:r>
            <a:r>
              <a:rPr lang="it-IT" sz="1800" dirty="0"/>
              <a:t> </a:t>
            </a:r>
            <a:r>
              <a:rPr lang="it-IT" sz="1800" dirty="0" err="1"/>
              <a:t>possible</a:t>
            </a:r>
            <a:r>
              <a:rPr lang="it-IT" sz="1800" dirty="0"/>
              <a:t> to </a:t>
            </a:r>
            <a:r>
              <a:rPr lang="it-IT" sz="1800" dirty="0" err="1"/>
              <a:t>recover</a:t>
            </a:r>
            <a:r>
              <a:rPr lang="it-IT" sz="1800" dirty="0"/>
              <a:t> state from </a:t>
            </a:r>
            <a:r>
              <a:rPr lang="it-IT" sz="1800" dirty="0" err="1"/>
              <a:t>BookKeeper</a:t>
            </a:r>
            <a:r>
              <a:rPr lang="it-IT" sz="1800" dirty="0"/>
              <a:t> a </a:t>
            </a:r>
            <a:r>
              <a:rPr lang="it-IT" sz="1800" dirty="0" err="1"/>
              <a:t>fresh</a:t>
            </a:r>
            <a:r>
              <a:rPr lang="it-IT" sz="1800" dirty="0"/>
              <a:t> </a:t>
            </a:r>
            <a:r>
              <a:rPr lang="it-IT" sz="1800" dirty="0" err="1"/>
              <a:t>snapshot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downloaded</a:t>
            </a:r>
            <a:r>
              <a:rPr lang="it-IT" sz="1800" dirty="0"/>
              <a:t> from the leader.</a:t>
            </a:r>
          </a:p>
          <a:p>
            <a:pPr lvl="0"/>
            <a:endParaRPr lang="it-IT" sz="1800" dirty="0"/>
          </a:p>
          <a:p>
            <a:pPr lvl="0"/>
            <a:r>
              <a:rPr lang="it-IT" sz="1800" dirty="0" err="1"/>
              <a:t>Bad</a:t>
            </a:r>
            <a:r>
              <a:rPr lang="it-IT" sz="1800" dirty="0"/>
              <a:t> </a:t>
            </a:r>
            <a:r>
              <a:rPr lang="it-IT" sz="1800" dirty="0" err="1"/>
              <a:t>edge</a:t>
            </a:r>
            <a:r>
              <a:rPr lang="it-IT" sz="1800" dirty="0"/>
              <a:t> case: no </a:t>
            </a:r>
            <a:r>
              <a:rPr lang="it-IT" sz="1800" dirty="0" err="1"/>
              <a:t>follower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in </a:t>
            </a:r>
            <a:r>
              <a:rPr lang="it-IT" sz="1800" dirty="0" err="1"/>
              <a:t>synch</a:t>
            </a:r>
            <a:r>
              <a:rPr lang="it-IT" sz="1800" dirty="0"/>
              <a:t> for a </a:t>
            </a:r>
            <a:r>
              <a:rPr lang="it-IT" sz="1800" dirty="0" err="1"/>
              <a:t>very</a:t>
            </a:r>
            <a:r>
              <a:rPr lang="it-IT" sz="1800" dirty="0"/>
              <a:t> long time and the leader </a:t>
            </a:r>
            <a:r>
              <a:rPr lang="it-IT" sz="1800" dirty="0" err="1"/>
              <a:t>crashes</a:t>
            </a:r>
            <a:r>
              <a:rPr lang="it-IT" sz="1800" dirty="0"/>
              <a:t> and disk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lost</a:t>
            </a:r>
            <a:r>
              <a:rPr lang="it-IT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642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/>
              <a:t>Diennea </a:t>
            </a:r>
            <a:r>
              <a:rPr lang="it-IT" dirty="0" err="1"/>
              <a:t>Projects</a:t>
            </a:r>
            <a:r>
              <a:rPr lang="it-IT" dirty="0"/>
              <a:t> on </a:t>
            </a:r>
            <a:r>
              <a:rPr lang="it-IT" dirty="0" err="1"/>
              <a:t>BookKeeper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2000" dirty="0" err="1"/>
              <a:t>OpenSource</a:t>
            </a:r>
            <a:r>
              <a:rPr lang="it-IT" sz="2000" dirty="0"/>
              <a:t> </a:t>
            </a:r>
            <a:r>
              <a:rPr lang="it-IT" sz="2000" dirty="0" err="1" smtClean="0"/>
              <a:t>projects</a:t>
            </a:r>
            <a:r>
              <a:rPr lang="it-IT" sz="2000" dirty="0" smtClean="0"/>
              <a:t>:</a:t>
            </a:r>
          </a:p>
          <a:p>
            <a:pPr marL="628650" lvl="1" indent="-285750"/>
            <a:r>
              <a:rPr lang="it-IT" sz="1800" dirty="0" err="1" smtClean="0">
                <a:solidFill>
                  <a:srgbClr val="0C2939"/>
                </a:solidFill>
              </a:rPr>
              <a:t>Majordodo</a:t>
            </a:r>
            <a:r>
              <a:rPr lang="it-IT" sz="1800" dirty="0">
                <a:solidFill>
                  <a:srgbClr val="0C2939"/>
                </a:solidFill>
              </a:rPr>
              <a:t>: Distributed Resource Manager</a:t>
            </a:r>
            <a:br>
              <a:rPr lang="it-IT" sz="1800" dirty="0">
                <a:solidFill>
                  <a:srgbClr val="0C2939"/>
                </a:solidFill>
              </a:rPr>
            </a:br>
            <a:r>
              <a:rPr lang="it-IT" sz="1800" dirty="0">
                <a:solidFill>
                  <a:srgbClr val="0C2939"/>
                </a:solidFill>
                <a:hlinkClick r:id="rId2"/>
              </a:rPr>
              <a:t>https://</a:t>
            </a:r>
            <a:r>
              <a:rPr lang="it-IT" sz="1800" dirty="0" smtClean="0">
                <a:solidFill>
                  <a:srgbClr val="0C2939"/>
                </a:solidFill>
                <a:hlinkClick r:id="rId2"/>
              </a:rPr>
              <a:t>github.com/diennea/majordodo</a:t>
            </a:r>
            <a:r>
              <a:rPr lang="it-IT" sz="1800" dirty="0" smtClean="0">
                <a:solidFill>
                  <a:srgbClr val="0C2939"/>
                </a:solidFill>
              </a:rPr>
              <a:t/>
            </a:r>
            <a:br>
              <a:rPr lang="it-IT" sz="1800" dirty="0" smtClean="0">
                <a:solidFill>
                  <a:srgbClr val="0C2939"/>
                </a:solidFill>
              </a:rPr>
            </a:br>
            <a:endParaRPr lang="it-IT" sz="1800" dirty="0" smtClean="0">
              <a:solidFill>
                <a:srgbClr val="0C2939"/>
              </a:solidFill>
            </a:endParaRPr>
          </a:p>
          <a:p>
            <a:pPr marL="628650" lvl="1" indent="-285750"/>
            <a:r>
              <a:rPr lang="it-IT" sz="2000" dirty="0" err="1" smtClean="0"/>
              <a:t>HerdDB</a:t>
            </a:r>
            <a:r>
              <a:rPr lang="it-IT" sz="2000" dirty="0"/>
              <a:t>: Distributed SQL </a:t>
            </a:r>
            <a:r>
              <a:rPr lang="it-IT" sz="2000" dirty="0" smtClean="0"/>
              <a:t>Database</a:t>
            </a:r>
            <a:br>
              <a:rPr lang="it-IT" sz="2000" dirty="0" smtClean="0"/>
            </a:br>
            <a:r>
              <a:rPr lang="it-IT" sz="2000" dirty="0" smtClean="0">
                <a:solidFill>
                  <a:srgbClr val="0C2939"/>
                </a:solidFill>
                <a:hlinkClick r:id="rId3"/>
              </a:rPr>
              <a:t>https</a:t>
            </a:r>
            <a:r>
              <a:rPr lang="it-IT" sz="2000" dirty="0">
                <a:solidFill>
                  <a:srgbClr val="0C2939"/>
                </a:solidFill>
                <a:hlinkClick r:id="rId3"/>
              </a:rPr>
              <a:t>://</a:t>
            </a:r>
            <a:r>
              <a:rPr lang="it-IT" sz="2000" dirty="0" smtClean="0">
                <a:solidFill>
                  <a:srgbClr val="0C2939"/>
                </a:solidFill>
                <a:hlinkClick r:id="rId3"/>
              </a:rPr>
              <a:t>github.com/diennea/herddb</a:t>
            </a:r>
            <a:br>
              <a:rPr lang="it-IT" sz="2000" dirty="0" smtClean="0">
                <a:solidFill>
                  <a:srgbClr val="0C2939"/>
                </a:solidFill>
                <a:hlinkClick r:id="rId3"/>
              </a:rPr>
            </a:br>
            <a:endParaRPr lang="it-IT" sz="2000" dirty="0">
              <a:solidFill>
                <a:srgbClr val="0C2939"/>
              </a:solidFill>
              <a:hlinkClick r:id="rId3"/>
            </a:endParaRPr>
          </a:p>
          <a:p>
            <a:pPr marL="285750" indent="-285750">
              <a:buChar char="•"/>
            </a:pPr>
            <a:r>
              <a:rPr lang="it-IT" sz="2000" dirty="0" smtClean="0"/>
              <a:t>MagNews </a:t>
            </a:r>
            <a:r>
              <a:rPr lang="it-IT" sz="2000" dirty="0" err="1"/>
              <a:t>platform</a:t>
            </a:r>
            <a:r>
              <a:rPr lang="it-IT" sz="2000" dirty="0"/>
              <a:t>:</a:t>
            </a:r>
          </a:p>
          <a:p>
            <a:pPr marL="628650" lvl="1" indent="-285750"/>
            <a:r>
              <a:rPr lang="it-IT" sz="1800" dirty="0"/>
              <a:t>Distributed </a:t>
            </a:r>
            <a:r>
              <a:rPr lang="it-IT" sz="1800" dirty="0" err="1"/>
              <a:t>transaction</a:t>
            </a:r>
            <a:r>
              <a:rPr lang="it-IT" sz="1800" dirty="0"/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262871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/>
              <a:t>Community Update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Known</a:t>
            </a:r>
            <a:r>
              <a:rPr lang="it-IT" sz="2400" dirty="0"/>
              <a:t> </a:t>
            </a:r>
            <a:r>
              <a:rPr lang="it-IT" sz="2400" dirty="0" err="1"/>
              <a:t>projects</a:t>
            </a:r>
            <a:r>
              <a:rPr lang="it-IT" sz="2400" dirty="0"/>
              <a:t> </a:t>
            </a:r>
            <a:r>
              <a:rPr lang="it-IT" sz="2400" dirty="0" err="1"/>
              <a:t>built</a:t>
            </a:r>
            <a:r>
              <a:rPr lang="it-IT" sz="2400" dirty="0"/>
              <a:t> on </a:t>
            </a:r>
            <a:r>
              <a:rPr lang="it-IT" sz="2400" dirty="0" err="1" smtClean="0"/>
              <a:t>BookKeeper</a:t>
            </a:r>
            <a:endParaRPr lang="it-IT" sz="2400" dirty="0" smtClean="0"/>
          </a:p>
          <a:p>
            <a:pPr marL="628650" lvl="1" indent="-285750"/>
            <a:r>
              <a:rPr lang="it-IT" sz="2000" dirty="0" err="1" smtClean="0"/>
              <a:t>Twitter</a:t>
            </a:r>
            <a:r>
              <a:rPr lang="it-IT" sz="2000" dirty="0" smtClean="0"/>
              <a:t> </a:t>
            </a:r>
            <a:r>
              <a:rPr lang="it-IT" sz="2000" dirty="0"/>
              <a:t>Distributed Log: Manhattan, Pub/Sub, </a:t>
            </a:r>
            <a:r>
              <a:rPr lang="it-IT" sz="2000" dirty="0" err="1"/>
              <a:t>DeferredRPC</a:t>
            </a:r>
            <a:endParaRPr lang="it-IT" sz="2000" dirty="0"/>
          </a:p>
          <a:p>
            <a:pPr marL="628650" lvl="1" indent="-285750"/>
            <a:r>
              <a:rPr lang="it-IT" sz="2000" dirty="0"/>
              <a:t>Yahoo </a:t>
            </a:r>
            <a:r>
              <a:rPr lang="it-IT" sz="2000" dirty="0" err="1"/>
              <a:t>Cloud</a:t>
            </a:r>
            <a:r>
              <a:rPr lang="it-IT" sz="2000" dirty="0"/>
              <a:t> Messaging</a:t>
            </a:r>
          </a:p>
          <a:p>
            <a:pPr marL="628650" lvl="1" indent="-285750"/>
            <a:r>
              <a:rPr lang="it-IT" sz="2000" dirty="0"/>
              <a:t>Salesforce Distributed Store</a:t>
            </a:r>
          </a:p>
          <a:p>
            <a:pPr marL="628650" lvl="1" indent="-285750"/>
            <a:r>
              <a:rPr lang="it-IT" sz="2000" dirty="0" err="1"/>
              <a:t>Huawei</a:t>
            </a:r>
            <a:r>
              <a:rPr lang="it-IT" sz="2000" dirty="0"/>
              <a:t> – HDFS </a:t>
            </a:r>
            <a:r>
              <a:rPr lang="it-IT" sz="2000" dirty="0" err="1"/>
              <a:t>NameNode</a:t>
            </a:r>
            <a:endParaRPr lang="it-IT" sz="2000" dirty="0"/>
          </a:p>
          <a:p>
            <a:pPr marL="628650" lvl="1" indent="-285750"/>
            <a:r>
              <a:rPr lang="it-IT" sz="2000" dirty="0" err="1"/>
              <a:t>HubSpot</a:t>
            </a:r>
            <a:r>
              <a:rPr lang="it-IT" sz="2000" dirty="0"/>
              <a:t> – WAL</a:t>
            </a:r>
          </a:p>
          <a:p>
            <a:pPr marL="628650" lvl="1" indent="-285750"/>
            <a:r>
              <a:rPr lang="it-IT" sz="2000" dirty="0"/>
              <a:t>Diennea – </a:t>
            </a:r>
            <a:r>
              <a:rPr lang="it-IT" sz="2000" dirty="0" err="1"/>
              <a:t>Majordodo</a:t>
            </a:r>
            <a:r>
              <a:rPr lang="it-IT" sz="2000" dirty="0"/>
              <a:t>/</a:t>
            </a:r>
            <a:r>
              <a:rPr lang="it-IT" sz="2000" dirty="0" err="1"/>
              <a:t>HerdDB</a:t>
            </a:r>
            <a:r>
              <a:rPr lang="it-IT" sz="2000" dirty="0"/>
              <a:t>/MagNews TX </a:t>
            </a:r>
            <a:r>
              <a:rPr lang="it-IT" sz="2000" dirty="0" smtClean="0"/>
              <a:t>log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22281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/>
              <a:t>Community Update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2000" dirty="0" smtClean="0"/>
              <a:t>Community</a:t>
            </a:r>
          </a:p>
          <a:p>
            <a:pPr marL="628650" lvl="1" indent="-285750"/>
            <a:r>
              <a:rPr lang="it-IT" sz="1800" dirty="0" smtClean="0"/>
              <a:t>9 </a:t>
            </a:r>
            <a:r>
              <a:rPr lang="it-IT" sz="1800" dirty="0"/>
              <a:t>PMC </a:t>
            </a:r>
            <a:r>
              <a:rPr lang="it-IT" sz="1800" dirty="0" err="1" smtClean="0"/>
              <a:t>members</a:t>
            </a:r>
            <a:endParaRPr lang="it-IT" sz="1800" dirty="0" smtClean="0"/>
          </a:p>
          <a:p>
            <a:pPr marL="628650" lvl="1" indent="-285750"/>
            <a:r>
              <a:rPr lang="it-IT" sz="2000" dirty="0" smtClean="0"/>
              <a:t>11 </a:t>
            </a:r>
            <a:r>
              <a:rPr lang="it-IT" sz="2000" dirty="0" err="1" smtClean="0"/>
              <a:t>Commiters</a:t>
            </a:r>
            <a:endParaRPr lang="it-IT" sz="2000" dirty="0" smtClean="0"/>
          </a:p>
          <a:p>
            <a:pPr marL="628650" lvl="1" indent="-285750"/>
            <a:r>
              <a:rPr lang="it-IT" sz="2000" dirty="0" smtClean="0"/>
              <a:t>20-25 </a:t>
            </a:r>
            <a:r>
              <a:rPr lang="it-IT" sz="2000" dirty="0" err="1"/>
              <a:t>active</a:t>
            </a:r>
            <a:r>
              <a:rPr lang="it-IT" sz="2000" dirty="0"/>
              <a:t> </a:t>
            </a:r>
            <a:r>
              <a:rPr lang="it-IT" sz="2000" dirty="0" err="1" smtClean="0"/>
              <a:t>members</a:t>
            </a:r>
            <a:endParaRPr lang="it-IT" sz="2000" dirty="0" smtClean="0"/>
          </a:p>
          <a:p>
            <a:pPr marL="628650" lvl="1" indent="-285750"/>
            <a:r>
              <a:rPr lang="it-IT" sz="2000" dirty="0" smtClean="0"/>
              <a:t>5 </a:t>
            </a:r>
            <a:r>
              <a:rPr lang="it-IT" sz="2000" dirty="0"/>
              <a:t>Enterprises </a:t>
            </a:r>
            <a:r>
              <a:rPr lang="it-IT" sz="2000" dirty="0" err="1"/>
              <a:t>actively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/</a:t>
            </a:r>
            <a:r>
              <a:rPr lang="it-IT" sz="2000" dirty="0" err="1"/>
              <a:t>contributing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 err="1" smtClean="0"/>
              <a:t>See</a:t>
            </a:r>
            <a:r>
              <a:rPr lang="it-IT" sz="2000" dirty="0" smtClean="0"/>
              <a:t> </a:t>
            </a:r>
            <a:r>
              <a:rPr lang="it-IT" sz="2000" dirty="0" err="1"/>
              <a:t>our</a:t>
            </a:r>
            <a:r>
              <a:rPr lang="it-IT" sz="2000" dirty="0"/>
              <a:t> </a:t>
            </a:r>
            <a:r>
              <a:rPr lang="it-IT" sz="2000" dirty="0" err="1"/>
              <a:t>Wiki</a:t>
            </a:r>
            <a:r>
              <a:rPr lang="it-IT" sz="2000" dirty="0"/>
              <a:t> and </a:t>
            </a:r>
            <a:r>
              <a:rPr lang="it-IT" sz="2000" dirty="0" err="1"/>
              <a:t>WebSite</a:t>
            </a:r>
            <a:endParaRPr lang="it-IT" sz="2000" dirty="0"/>
          </a:p>
          <a:p>
            <a:pPr marL="628650" lvl="1" indent="-285750"/>
            <a:r>
              <a:rPr lang="it-IT" sz="1800" dirty="0"/>
              <a:t>http://bookkeeper.apache.org</a:t>
            </a:r>
          </a:p>
          <a:p>
            <a:pPr marL="628650" lvl="1" indent="-285750"/>
            <a:r>
              <a:rPr lang="it-IT" sz="1800" dirty="0"/>
              <a:t>https://cwiki.apache.org/confluence/display/BOOKKEEPER</a:t>
            </a:r>
          </a:p>
        </p:txBody>
      </p:sp>
    </p:spTree>
    <p:extLst>
      <p:ext uri="{BB962C8B-B14F-4D97-AF65-F5344CB8AC3E}">
        <p14:creationId xmlns:p14="http://schemas.microsoft.com/office/powerpoint/2010/main" val="1882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egnaposto immagine 29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8" name="Segnaposto testo 2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 algn="l"/>
            <a:r>
              <a:rPr lang="it-IT" sz="1200" dirty="0" smtClean="0">
                <a:latin typeface="+mj-lt"/>
                <a:hlinkClick r:id="rId3"/>
              </a:rPr>
              <a:t>enrico.olivelli@diennea.com</a:t>
            </a:r>
          </a:p>
          <a:p>
            <a:pPr algn="l"/>
            <a:r>
              <a:rPr lang="it-IT" sz="1200" dirty="0" smtClean="0">
                <a:latin typeface="+mj-lt"/>
              </a:rPr>
              <a:t>eolivelli@gmail.com</a:t>
            </a:r>
          </a:p>
          <a:p>
            <a:pPr algn="l"/>
            <a:r>
              <a:rPr lang="it-IT" sz="1200" dirty="0" err="1" smtClean="0">
                <a:latin typeface="+mj-lt"/>
              </a:rPr>
              <a:t>Twitter</a:t>
            </a:r>
            <a:r>
              <a:rPr lang="it-IT" sz="1200" dirty="0">
                <a:latin typeface="+mj-lt"/>
              </a:rPr>
              <a:t>: @</a:t>
            </a:r>
            <a:r>
              <a:rPr lang="it-IT" sz="1200" dirty="0" err="1" smtClean="0">
                <a:latin typeface="+mj-lt"/>
              </a:rPr>
              <a:t>eolivelli</a:t>
            </a:r>
            <a:endParaRPr lang="it-IT" sz="1200" dirty="0" smtClean="0">
              <a:latin typeface="+mj-lt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dirty="0" smtClean="0">
              <a:latin typeface="+mj-lt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dirty="0" smtClean="0">
                <a:latin typeface="+mj-lt"/>
              </a:rPr>
              <a:t>Diennea</a:t>
            </a:r>
            <a:r>
              <a:rPr lang="it-IT" sz="1200" dirty="0" smtClean="0">
                <a:latin typeface="+mj-lt"/>
              </a:rPr>
              <a:t> - </a:t>
            </a:r>
            <a:r>
              <a:rPr lang="it-IT" sz="1200" kern="0" dirty="0">
                <a:solidFill>
                  <a:srgbClr val="F16521"/>
                </a:solidFill>
              </a:rPr>
              <a:t>www.diennea.com</a:t>
            </a:r>
            <a:r>
              <a:rPr lang="it-IT" sz="1200" dirty="0" smtClean="0">
                <a:latin typeface="+mj-lt"/>
              </a:rPr>
              <a:t/>
            </a:r>
            <a:br>
              <a:rPr lang="it-IT" sz="1200" dirty="0" smtClean="0">
                <a:latin typeface="+mj-lt"/>
              </a:rPr>
            </a:br>
            <a:r>
              <a:rPr lang="it-IT" sz="1200" dirty="0" smtClean="0">
                <a:latin typeface="+mj-lt"/>
              </a:rPr>
              <a:t>Viale </a:t>
            </a:r>
            <a:r>
              <a:rPr lang="it-IT" sz="1200" dirty="0">
                <a:latin typeface="+mj-lt"/>
              </a:rPr>
              <a:t>G. Marconi 30/14 - 48018 Faenza </a:t>
            </a:r>
            <a:r>
              <a:rPr lang="it-IT" sz="1200" dirty="0" smtClean="0">
                <a:latin typeface="+mj-lt"/>
              </a:rPr>
              <a:t>(</a:t>
            </a:r>
            <a:r>
              <a:rPr lang="it-IT" sz="1200" dirty="0" err="1" smtClean="0">
                <a:latin typeface="+mj-lt"/>
              </a:rPr>
              <a:t>Italy</a:t>
            </a:r>
            <a:r>
              <a:rPr lang="it-IT" sz="1200" dirty="0" smtClean="0">
                <a:latin typeface="+mj-lt"/>
              </a:rPr>
              <a:t>)</a:t>
            </a:r>
            <a:endParaRPr lang="it-IT" sz="1200" dirty="0">
              <a:latin typeface="+mj-lt"/>
            </a:endParaRPr>
          </a:p>
        </p:txBody>
      </p:sp>
      <p:sp>
        <p:nvSpPr>
          <p:cNvPr id="29" name="Segnaposto testo 28"/>
          <p:cNvSpPr>
            <a:spLocks noGrp="1"/>
          </p:cNvSpPr>
          <p:nvPr>
            <p:ph type="body" sz="quarter" idx="4294967295"/>
          </p:nvPr>
        </p:nvSpPr>
        <p:spPr>
          <a:xfrm>
            <a:off x="766473" y="3448050"/>
            <a:ext cx="3267655" cy="627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it-IT" b="1" dirty="0" smtClean="0"/>
              <a:t>Enrico Olivelli</a:t>
            </a:r>
          </a:p>
          <a:p>
            <a:pPr marL="0" lvl="0" indent="0" algn="ctr">
              <a:buNone/>
            </a:pPr>
            <a:r>
              <a:rPr lang="it-IT" sz="1200" dirty="0"/>
              <a:t>Development Manager @Diennea</a:t>
            </a:r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25" name="Titolo 24"/>
          <p:cNvSpPr>
            <a:spLocks noGrp="1"/>
          </p:cNvSpPr>
          <p:nvPr>
            <p:ph type="title"/>
          </p:nvPr>
        </p:nvSpPr>
        <p:spPr>
          <a:xfrm>
            <a:off x="406820" y="320394"/>
            <a:ext cx="4419600" cy="340991"/>
          </a:xfrm>
        </p:spPr>
        <p:txBody>
          <a:bodyPr/>
          <a:lstStyle/>
          <a:p>
            <a:r>
              <a:rPr lang="it-IT" dirty="0" err="1" smtClean="0"/>
              <a:t>Thanks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134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Replicated </a:t>
            </a:r>
            <a:r>
              <a:rPr lang="en-US" sz="2000" dirty="0"/>
              <a:t>State </a:t>
            </a:r>
            <a:r>
              <a:rPr lang="en-US" sz="2000" dirty="0" smtClean="0"/>
              <a:t>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Apache </a:t>
            </a:r>
            <a:r>
              <a:rPr lang="en-US" sz="2000" dirty="0" err="1"/>
              <a:t>BookKeeper</a:t>
            </a:r>
            <a:r>
              <a:rPr lang="en-US" sz="2000" dirty="0"/>
              <a:t> </a:t>
            </a:r>
            <a:r>
              <a:rPr lang="en-US" sz="2000" dirty="0" smtClean="0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Majordodo</a:t>
            </a:r>
            <a:r>
              <a:rPr lang="en-US" sz="2000" dirty="0" smtClean="0"/>
              <a:t>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Majordodo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 err="1" smtClean="0"/>
              <a:t>BookKeeper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Diennea </a:t>
            </a:r>
            <a:r>
              <a:rPr lang="en-US" sz="2000" dirty="0"/>
              <a:t>and </a:t>
            </a:r>
            <a:r>
              <a:rPr lang="en-US" sz="2000" dirty="0" err="1" smtClean="0"/>
              <a:t>BookKeeper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Community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Q&amp;A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0566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>
          <a:xfrm>
            <a:off x="457200" y="895350"/>
            <a:ext cx="8229600" cy="354013"/>
          </a:xfrm>
        </p:spPr>
        <p:txBody>
          <a:bodyPr/>
          <a:lstStyle/>
          <a:p>
            <a:r>
              <a:rPr lang="en-US" sz="1400" dirty="0" smtClean="0"/>
              <a:t>The problem: Implement </a:t>
            </a:r>
            <a:r>
              <a:rPr lang="en-US" sz="1400" dirty="0"/>
              <a:t>an high-available service without using any shared facility, such as databases or shared disks</a:t>
            </a:r>
            <a:endParaRPr lang="fr-FR" sz="1400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297517"/>
          </a:xfrm>
        </p:spPr>
        <p:txBody>
          <a:bodyPr/>
          <a:lstStyle/>
          <a:p>
            <a:r>
              <a:rPr lang="it-IT" dirty="0" err="1" smtClean="0"/>
              <a:t>Replicated</a:t>
            </a:r>
            <a:r>
              <a:rPr lang="it-IT" dirty="0" smtClean="0"/>
              <a:t> State </a:t>
            </a:r>
            <a:r>
              <a:rPr lang="it-IT" dirty="0" err="1" smtClean="0"/>
              <a:t>Machines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lvl="0"/>
            <a:endParaRPr lang="it-IT" sz="1800" dirty="0" smtClean="0"/>
          </a:p>
          <a:p>
            <a:pPr lvl="0"/>
            <a:r>
              <a:rPr lang="it-IT" sz="1800" dirty="0" smtClean="0"/>
              <a:t>Replicate </a:t>
            </a:r>
            <a:r>
              <a:rPr lang="it-IT" sz="1800" dirty="0"/>
              <a:t>State Machine </a:t>
            </a:r>
            <a:r>
              <a:rPr lang="it-IT" sz="1800" dirty="0" err="1" smtClean="0"/>
              <a:t>approach</a:t>
            </a:r>
            <a:r>
              <a:rPr lang="it-IT" sz="1800" dirty="0" smtClean="0"/>
              <a:t>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1800" dirty="0" err="1" smtClean="0"/>
              <a:t>Execute</a:t>
            </a:r>
            <a:r>
              <a:rPr lang="it-IT" sz="1800" dirty="0" smtClean="0"/>
              <a:t> </a:t>
            </a:r>
            <a:r>
              <a:rPr lang="it-IT" sz="1800" dirty="0" err="1"/>
              <a:t>independent</a:t>
            </a:r>
            <a:r>
              <a:rPr lang="it-IT" sz="1800" dirty="0"/>
              <a:t> </a:t>
            </a:r>
            <a:r>
              <a:rPr lang="it-IT" sz="1800" dirty="0" err="1"/>
              <a:t>copies</a:t>
            </a:r>
            <a:r>
              <a:rPr lang="it-IT" sz="1800" dirty="0"/>
              <a:t> (</a:t>
            </a:r>
            <a:r>
              <a:rPr lang="it-IT" sz="1800" dirty="0" err="1"/>
              <a:t>replicas</a:t>
            </a:r>
            <a:r>
              <a:rPr lang="it-IT" sz="1800" dirty="0"/>
              <a:t>) of the service on </a:t>
            </a:r>
            <a:r>
              <a:rPr lang="it-IT" sz="1800" dirty="0" err="1"/>
              <a:t>independent</a:t>
            </a:r>
            <a:r>
              <a:rPr lang="it-IT" sz="1800" dirty="0"/>
              <a:t> </a:t>
            </a:r>
            <a:r>
              <a:rPr lang="it-IT" sz="1800" dirty="0" err="1" smtClean="0"/>
              <a:t>servers</a:t>
            </a:r>
            <a:endParaRPr lang="it-IT" sz="18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1800" dirty="0" smtClean="0"/>
              <a:t>Replay </a:t>
            </a:r>
            <a:r>
              <a:rPr lang="it-IT" sz="1800" dirty="0"/>
              <a:t>the </a:t>
            </a:r>
            <a:r>
              <a:rPr lang="it-IT" sz="1800" dirty="0" err="1"/>
              <a:t>sequence</a:t>
            </a:r>
            <a:r>
              <a:rPr lang="it-IT" sz="1800" dirty="0"/>
              <a:t> of </a:t>
            </a:r>
            <a:r>
              <a:rPr lang="it-IT" sz="1800" dirty="0" err="1"/>
              <a:t>inputs</a:t>
            </a:r>
            <a:r>
              <a:rPr lang="it-IT" sz="1800" dirty="0"/>
              <a:t> to </a:t>
            </a:r>
            <a:r>
              <a:rPr lang="it-IT" sz="1800" dirty="0" err="1"/>
              <a:t>each</a:t>
            </a:r>
            <a:r>
              <a:rPr lang="it-IT" sz="1800" dirty="0"/>
              <a:t> </a:t>
            </a:r>
            <a:r>
              <a:rPr lang="it-IT" sz="1800" dirty="0" smtClean="0"/>
              <a:t>replica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1800" dirty="0" err="1" smtClean="0"/>
              <a:t>Expect</a:t>
            </a:r>
            <a:r>
              <a:rPr lang="it-IT" sz="1800" dirty="0" smtClean="0"/>
              <a:t> </a:t>
            </a:r>
            <a:r>
              <a:rPr lang="it-IT" sz="1800" dirty="0"/>
              <a:t>to </a:t>
            </a:r>
            <a:r>
              <a:rPr lang="it-IT" sz="1800" dirty="0" err="1"/>
              <a:t>observe</a:t>
            </a:r>
            <a:r>
              <a:rPr lang="it-IT" sz="1800" dirty="0"/>
              <a:t> the </a:t>
            </a:r>
            <a:r>
              <a:rPr lang="it-IT" sz="1800" dirty="0" err="1"/>
              <a:t>same</a:t>
            </a:r>
            <a:r>
              <a:rPr lang="it-IT" sz="1800" dirty="0"/>
              <a:t> </a:t>
            </a:r>
            <a:r>
              <a:rPr lang="it-IT" sz="1800" dirty="0" err="1"/>
              <a:t>sequence</a:t>
            </a:r>
            <a:r>
              <a:rPr lang="it-IT" sz="1800" dirty="0"/>
              <a:t> of state </a:t>
            </a:r>
            <a:r>
              <a:rPr lang="it-IT" sz="1800" dirty="0" err="1"/>
              <a:t>transitions</a:t>
            </a:r>
            <a:r>
              <a:rPr lang="it-IT" sz="1800" dirty="0"/>
              <a:t> on </a:t>
            </a:r>
            <a:r>
              <a:rPr lang="it-IT" sz="1800" dirty="0" err="1"/>
              <a:t>each</a:t>
            </a:r>
            <a:r>
              <a:rPr lang="it-IT" sz="1800" dirty="0"/>
              <a:t> </a:t>
            </a:r>
            <a:r>
              <a:rPr lang="it-IT" sz="1800" dirty="0" smtClean="0"/>
              <a:t>replica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1800" dirty="0" err="1" smtClean="0"/>
              <a:t>Expect</a:t>
            </a:r>
            <a:r>
              <a:rPr lang="it-IT" sz="1800" dirty="0" smtClean="0"/>
              <a:t> </a:t>
            </a:r>
            <a:r>
              <a:rPr lang="it-IT" sz="1800" dirty="0"/>
              <a:t>from </a:t>
            </a:r>
            <a:r>
              <a:rPr lang="it-IT" sz="1800" dirty="0" err="1"/>
              <a:t>each</a:t>
            </a:r>
            <a:r>
              <a:rPr lang="it-IT" sz="1800" dirty="0"/>
              <a:t> server to </a:t>
            </a:r>
            <a:r>
              <a:rPr lang="it-IT" sz="1800" dirty="0" err="1"/>
              <a:t>respond</a:t>
            </a:r>
            <a:r>
              <a:rPr lang="it-IT" sz="1800" dirty="0"/>
              <a:t> to clients with the </a:t>
            </a:r>
            <a:r>
              <a:rPr lang="it-IT" sz="1800" dirty="0" err="1"/>
              <a:t>same</a:t>
            </a:r>
            <a:r>
              <a:rPr lang="it-IT" sz="1800" dirty="0"/>
              <a:t> </a:t>
            </a:r>
            <a:r>
              <a:rPr lang="it-IT" sz="1800" dirty="0" smtClean="0"/>
              <a:t>output</a:t>
            </a:r>
          </a:p>
          <a:p>
            <a:pPr lvl="0"/>
            <a:r>
              <a:rPr lang="it-IT" sz="1800" dirty="0" err="1"/>
              <a:t>Main</a:t>
            </a:r>
            <a:r>
              <a:rPr lang="it-IT" sz="1800" dirty="0"/>
              <a:t> </a:t>
            </a:r>
            <a:r>
              <a:rPr lang="it-IT" sz="1800" dirty="0" smtClean="0"/>
              <a:t>issue: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1800" b="1" dirty="0" err="1" smtClean="0">
                <a:solidFill>
                  <a:srgbClr val="F16521"/>
                </a:solidFill>
              </a:rPr>
              <a:t>Each</a:t>
            </a:r>
            <a:r>
              <a:rPr lang="it-IT" sz="1800" b="1" dirty="0" smtClean="0">
                <a:solidFill>
                  <a:srgbClr val="F16521"/>
                </a:solidFill>
              </a:rPr>
              <a:t> </a:t>
            </a:r>
            <a:r>
              <a:rPr lang="it-IT" sz="1800" b="1" dirty="0">
                <a:solidFill>
                  <a:srgbClr val="F16521"/>
                </a:solidFill>
              </a:rPr>
              <a:t>replica must </a:t>
            </a:r>
            <a:r>
              <a:rPr lang="it-IT" sz="1800" b="1" dirty="0" err="1">
                <a:solidFill>
                  <a:srgbClr val="F16521"/>
                </a:solidFill>
              </a:rPr>
              <a:t>see</a:t>
            </a:r>
            <a:r>
              <a:rPr lang="it-IT" sz="1800" b="1" dirty="0">
                <a:solidFill>
                  <a:srgbClr val="F16521"/>
                </a:solidFill>
              </a:rPr>
              <a:t> </a:t>
            </a:r>
            <a:r>
              <a:rPr lang="it-IT" sz="1800" b="1" dirty="0" err="1">
                <a:solidFill>
                  <a:srgbClr val="F16521"/>
                </a:solidFill>
              </a:rPr>
              <a:t>all</a:t>
            </a:r>
            <a:r>
              <a:rPr lang="it-IT" sz="1800" b="1" dirty="0">
                <a:solidFill>
                  <a:srgbClr val="F16521"/>
                </a:solidFill>
              </a:rPr>
              <a:t> the </a:t>
            </a:r>
            <a:r>
              <a:rPr lang="it-IT" sz="1800" b="1" dirty="0" err="1">
                <a:solidFill>
                  <a:srgbClr val="F16521"/>
                </a:solidFill>
              </a:rPr>
              <a:t>same</a:t>
            </a:r>
            <a:r>
              <a:rPr lang="it-IT" sz="1800" b="1" dirty="0">
                <a:solidFill>
                  <a:srgbClr val="F16521"/>
                </a:solidFill>
              </a:rPr>
              <a:t> entries, in the </a:t>
            </a:r>
            <a:r>
              <a:rPr lang="it-IT" sz="1800" b="1" dirty="0" err="1">
                <a:solidFill>
                  <a:srgbClr val="F16521"/>
                </a:solidFill>
              </a:rPr>
              <a:t>same</a:t>
            </a:r>
            <a:r>
              <a:rPr lang="it-IT" sz="1800" b="1" dirty="0">
                <a:solidFill>
                  <a:srgbClr val="F16521"/>
                </a:solidFill>
              </a:rPr>
              <a:t> </a:t>
            </a:r>
            <a:r>
              <a:rPr lang="it-IT" sz="1800" b="1" dirty="0" err="1" smtClean="0">
                <a:solidFill>
                  <a:srgbClr val="F16521"/>
                </a:solidFill>
              </a:rPr>
              <a:t>order</a:t>
            </a:r>
            <a:endParaRPr lang="it-IT" sz="1800" b="1" dirty="0">
              <a:solidFill>
                <a:srgbClr val="F16521"/>
              </a:solidFill>
            </a:endParaRPr>
          </a:p>
          <a:p>
            <a:pPr marL="342900" lvl="0" indent="-342900">
              <a:buFontTx/>
              <a:buChar char="-"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32298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it-IT" dirty="0"/>
              <a:t>Apache </a:t>
            </a:r>
            <a:r>
              <a:rPr lang="it-IT" dirty="0" err="1"/>
              <a:t>BookKeeper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replicated</a:t>
            </a:r>
            <a:r>
              <a:rPr lang="it-IT" dirty="0"/>
              <a:t> log service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resolves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issue.</a:t>
            </a:r>
          </a:p>
          <a:p>
            <a:endParaRPr lang="fr-FR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4" y="317072"/>
            <a:ext cx="5294955" cy="532646"/>
          </a:xfrm>
        </p:spPr>
        <p:txBody>
          <a:bodyPr/>
          <a:lstStyle/>
          <a:p>
            <a:r>
              <a:rPr lang="it-IT" dirty="0"/>
              <a:t>Apache </a:t>
            </a:r>
            <a:r>
              <a:rPr lang="it-IT" dirty="0" err="1"/>
              <a:t>BookKeeper</a:t>
            </a:r>
            <a:r>
              <a:rPr lang="it-IT" dirty="0"/>
              <a:t> </a:t>
            </a:r>
            <a:r>
              <a:rPr lang="it-IT" dirty="0" err="1"/>
              <a:t>comes</a:t>
            </a:r>
            <a:r>
              <a:rPr lang="it-IT" dirty="0"/>
              <a:t> to help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1800" dirty="0" err="1"/>
              <a:t>BookKeeper</a:t>
            </a:r>
            <a:r>
              <a:rPr lang="it-IT" sz="1800" dirty="0"/>
              <a:t> </a:t>
            </a:r>
            <a:r>
              <a:rPr lang="it-IT" sz="1800" dirty="0" err="1"/>
              <a:t>manages</a:t>
            </a:r>
            <a:r>
              <a:rPr lang="it-IT" sz="1800" dirty="0"/>
              <a:t> </a:t>
            </a:r>
            <a:r>
              <a:rPr lang="it-IT" sz="1800" dirty="0" smtClean="0"/>
              <a:t>'</a:t>
            </a:r>
            <a:r>
              <a:rPr lang="it-IT" sz="1800" dirty="0" err="1" smtClean="0"/>
              <a:t>ledgers</a:t>
            </a:r>
            <a:r>
              <a:rPr lang="it-IT" sz="1800" dirty="0"/>
              <a:t>'</a:t>
            </a:r>
          </a:p>
          <a:p>
            <a:pPr marL="285750" indent="-285750">
              <a:buChar char="•"/>
            </a:pPr>
            <a:r>
              <a:rPr lang="it-IT" sz="1800" dirty="0"/>
              <a:t>A </a:t>
            </a:r>
            <a:r>
              <a:rPr lang="it-IT" sz="1800" dirty="0" err="1"/>
              <a:t>ledger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an </a:t>
            </a:r>
            <a:r>
              <a:rPr lang="it-IT" sz="1800" dirty="0" err="1"/>
              <a:t>ordered</a:t>
            </a:r>
            <a:r>
              <a:rPr lang="it-IT" sz="1800" dirty="0"/>
              <a:t> </a:t>
            </a:r>
            <a:r>
              <a:rPr lang="it-IT" sz="1800" dirty="0" err="1"/>
              <a:t>sequence</a:t>
            </a:r>
            <a:r>
              <a:rPr lang="it-IT" sz="1800" dirty="0"/>
              <a:t> of entries, </a:t>
            </a:r>
            <a:r>
              <a:rPr lang="it-IT" sz="1800" dirty="0" err="1"/>
              <a:t>like</a:t>
            </a:r>
            <a:r>
              <a:rPr lang="it-IT" sz="1800" dirty="0"/>
              <a:t> a database </a:t>
            </a:r>
            <a:r>
              <a:rPr lang="it-IT" sz="1800" dirty="0" err="1"/>
              <a:t>transaction</a:t>
            </a:r>
            <a:r>
              <a:rPr lang="it-IT" sz="1800" dirty="0"/>
              <a:t>  log</a:t>
            </a:r>
          </a:p>
          <a:p>
            <a:pPr marL="285750" indent="-285750">
              <a:buChar char="•"/>
            </a:pPr>
            <a:r>
              <a:rPr lang="it-IT" sz="1800" dirty="0"/>
              <a:t>You can </a:t>
            </a:r>
            <a:r>
              <a:rPr lang="it-IT" sz="1800" dirty="0" err="1"/>
              <a:t>write</a:t>
            </a:r>
            <a:r>
              <a:rPr lang="it-IT" sz="1800" dirty="0"/>
              <a:t> to a </a:t>
            </a:r>
            <a:r>
              <a:rPr lang="it-IT" sz="1800" dirty="0" err="1"/>
              <a:t>ledger</a:t>
            </a:r>
            <a:r>
              <a:rPr lang="it-IT" sz="1800" dirty="0"/>
              <a:t> </a:t>
            </a:r>
            <a:r>
              <a:rPr lang="it-IT" sz="1800" dirty="0" err="1"/>
              <a:t>only</a:t>
            </a:r>
            <a:r>
              <a:rPr lang="it-IT" sz="1800" dirty="0"/>
              <a:t> once</a:t>
            </a:r>
          </a:p>
          <a:p>
            <a:pPr marL="285750" indent="-285750">
              <a:buChar char="•"/>
            </a:pPr>
            <a:r>
              <a:rPr lang="it-IT" sz="1800" dirty="0" err="1"/>
              <a:t>Only</a:t>
            </a:r>
            <a:r>
              <a:rPr lang="it-IT" sz="1800" dirty="0"/>
              <a:t> </a:t>
            </a:r>
            <a:r>
              <a:rPr lang="it-IT" sz="1800" dirty="0" err="1"/>
              <a:t>one</a:t>
            </a:r>
            <a:r>
              <a:rPr lang="it-IT" sz="1800" dirty="0"/>
              <a:t> client can </a:t>
            </a:r>
            <a:r>
              <a:rPr lang="it-IT" sz="1800" dirty="0" err="1"/>
              <a:t>write</a:t>
            </a:r>
            <a:r>
              <a:rPr lang="it-IT" sz="1800" dirty="0"/>
              <a:t> to a </a:t>
            </a:r>
            <a:r>
              <a:rPr lang="it-IT" sz="1800" dirty="0" err="1"/>
              <a:t>ledger</a:t>
            </a:r>
            <a:endParaRPr lang="it-IT" sz="1800" dirty="0"/>
          </a:p>
          <a:p>
            <a:pPr marL="285750" indent="-285750">
              <a:buChar char="•"/>
            </a:pPr>
            <a:r>
              <a:rPr lang="it-IT" sz="1800" dirty="0" err="1"/>
              <a:t>Many</a:t>
            </a:r>
            <a:r>
              <a:rPr lang="it-IT" sz="1800" dirty="0"/>
              <a:t> clients can </a:t>
            </a:r>
            <a:r>
              <a:rPr lang="it-IT" sz="1800" dirty="0" err="1"/>
              <a:t>read</a:t>
            </a:r>
            <a:r>
              <a:rPr lang="it-IT" sz="1800" dirty="0"/>
              <a:t> from a </a:t>
            </a:r>
            <a:r>
              <a:rPr lang="it-IT" sz="1800" dirty="0" err="1"/>
              <a:t>ledger</a:t>
            </a:r>
            <a:r>
              <a:rPr lang="it-IT" sz="1800" dirty="0"/>
              <a:t>, </a:t>
            </a:r>
            <a:r>
              <a:rPr lang="it-IT" sz="1800" dirty="0" err="1"/>
              <a:t>even</a:t>
            </a:r>
            <a:r>
              <a:rPr lang="it-IT" sz="1800" dirty="0"/>
              <a:t> </a:t>
            </a:r>
            <a:r>
              <a:rPr lang="it-IT" sz="1800" dirty="0" err="1"/>
              <a:t>during</a:t>
            </a:r>
            <a:r>
              <a:rPr lang="it-IT" sz="1800" dirty="0"/>
              <a:t> </a:t>
            </a:r>
            <a:r>
              <a:rPr lang="it-IT" sz="1800" dirty="0" err="1"/>
              <a:t>writes</a:t>
            </a:r>
            <a:endParaRPr lang="it-IT" sz="1800" dirty="0"/>
          </a:p>
          <a:p>
            <a:pPr marL="285750" indent="-285750">
              <a:buChar char="•"/>
            </a:pPr>
            <a:r>
              <a:rPr lang="it-IT" sz="1800" dirty="0" err="1"/>
              <a:t>Ability</a:t>
            </a:r>
            <a:r>
              <a:rPr lang="it-IT" sz="1800" dirty="0"/>
              <a:t> to '</a:t>
            </a:r>
            <a:r>
              <a:rPr lang="it-IT" sz="1800" dirty="0" err="1"/>
              <a:t>tail</a:t>
            </a:r>
            <a:r>
              <a:rPr lang="it-IT" sz="1800" dirty="0"/>
              <a:t>' the log</a:t>
            </a:r>
          </a:p>
          <a:p>
            <a:pPr marL="285750" indent="-285750">
              <a:buChar char="•"/>
            </a:pPr>
            <a:r>
              <a:rPr lang="it-IT" sz="1800" dirty="0" err="1"/>
              <a:t>BookKeeper</a:t>
            </a:r>
            <a:r>
              <a:rPr lang="it-IT" sz="1800" dirty="0"/>
              <a:t> </a:t>
            </a:r>
            <a:r>
              <a:rPr lang="it-IT" sz="1800" dirty="0" err="1"/>
              <a:t>gives</a:t>
            </a:r>
            <a:r>
              <a:rPr lang="it-IT" sz="1800" dirty="0"/>
              <a:t> </a:t>
            </a:r>
            <a:r>
              <a:rPr lang="it-IT" sz="1800" dirty="0" err="1"/>
              <a:t>enough</a:t>
            </a:r>
            <a:r>
              <a:rPr lang="it-IT" sz="1800" dirty="0"/>
              <a:t> </a:t>
            </a:r>
            <a:r>
              <a:rPr lang="it-IT" sz="1800" dirty="0" err="1"/>
              <a:t>guarantees</a:t>
            </a:r>
            <a:r>
              <a:rPr lang="it-IT" sz="1800" dirty="0"/>
              <a:t> on </a:t>
            </a:r>
            <a:r>
              <a:rPr lang="it-IT" sz="1800" dirty="0" err="1"/>
              <a:t>this</a:t>
            </a:r>
            <a:r>
              <a:rPr lang="it-IT" sz="1800" dirty="0"/>
              <a:t> </a:t>
            </a:r>
            <a:r>
              <a:rPr lang="it-IT" sz="1800" dirty="0" err="1"/>
              <a:t>sequence</a:t>
            </a:r>
            <a:r>
              <a:rPr lang="it-IT" sz="1800" dirty="0"/>
              <a:t> of entries to </a:t>
            </a:r>
            <a:r>
              <a:rPr lang="it-IT" sz="1800" dirty="0" err="1"/>
              <a:t>implement</a:t>
            </a:r>
            <a:r>
              <a:rPr lang="it-IT" sz="1800" dirty="0"/>
              <a:t> the </a:t>
            </a:r>
            <a:r>
              <a:rPr lang="it-IT" sz="1800" dirty="0" err="1"/>
              <a:t>ordered</a:t>
            </a:r>
            <a:r>
              <a:rPr lang="it-IT" sz="1800" dirty="0"/>
              <a:t> </a:t>
            </a:r>
            <a:r>
              <a:rPr lang="it-IT" sz="1800" dirty="0" err="1"/>
              <a:t>sequence</a:t>
            </a:r>
            <a:r>
              <a:rPr lang="it-IT" sz="1800" dirty="0"/>
              <a:t> of </a:t>
            </a:r>
            <a:r>
              <a:rPr lang="it-IT" sz="1800" dirty="0" err="1"/>
              <a:t>inputs</a:t>
            </a:r>
            <a:r>
              <a:rPr lang="it-IT" sz="1800" dirty="0"/>
              <a:t> for a </a:t>
            </a:r>
            <a:r>
              <a:rPr lang="it-IT" sz="1800" dirty="0" err="1"/>
              <a:t>replicated</a:t>
            </a:r>
            <a:r>
              <a:rPr lang="it-IT" sz="1800" dirty="0"/>
              <a:t> state machine</a:t>
            </a:r>
          </a:p>
        </p:txBody>
      </p:sp>
    </p:spTree>
    <p:extLst>
      <p:ext uri="{BB962C8B-B14F-4D97-AF65-F5344CB8AC3E}">
        <p14:creationId xmlns:p14="http://schemas.microsoft.com/office/powerpoint/2010/main" val="391152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 err="1"/>
              <a:t>BookKeeper</a:t>
            </a:r>
            <a:r>
              <a:rPr lang="it-IT" dirty="0"/>
              <a:t> </a:t>
            </a:r>
            <a:r>
              <a:rPr lang="it-IT" dirty="0" err="1"/>
              <a:t>guarantees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2000" dirty="0" err="1"/>
              <a:t>Every</a:t>
            </a:r>
            <a:r>
              <a:rPr lang="it-IT" sz="2000" dirty="0"/>
              <a:t> entry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has</a:t>
            </a:r>
            <a:r>
              <a:rPr lang="it-IT" sz="2000" dirty="0"/>
              <a:t> </a:t>
            </a:r>
            <a:r>
              <a:rPr lang="it-IT" sz="2000" dirty="0" err="1"/>
              <a:t>been</a:t>
            </a:r>
            <a:r>
              <a:rPr lang="it-IT" sz="2000" dirty="0"/>
              <a:t> </a:t>
            </a:r>
            <a:r>
              <a:rPr lang="it-IT" sz="2000" dirty="0" err="1"/>
              <a:t>acked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available</a:t>
            </a:r>
            <a:r>
              <a:rPr lang="it-IT" sz="2000" dirty="0"/>
              <a:t> for </a:t>
            </a:r>
            <a:r>
              <a:rPr lang="it-IT" sz="2000" dirty="0" err="1"/>
              <a:t>reads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 err="1"/>
              <a:t>Only</a:t>
            </a:r>
            <a:r>
              <a:rPr lang="it-IT" sz="2000" dirty="0"/>
              <a:t> </a:t>
            </a:r>
            <a:r>
              <a:rPr lang="it-IT" sz="2000" dirty="0" err="1"/>
              <a:t>one</a:t>
            </a:r>
            <a:r>
              <a:rPr lang="it-IT" sz="2000" dirty="0"/>
              <a:t> client can </a:t>
            </a:r>
            <a:r>
              <a:rPr lang="it-IT" sz="2000" dirty="0" err="1"/>
              <a:t>write</a:t>
            </a:r>
            <a:r>
              <a:rPr lang="it-IT" sz="2000" dirty="0"/>
              <a:t> to a </a:t>
            </a:r>
            <a:r>
              <a:rPr lang="it-IT" sz="2000" dirty="0" err="1"/>
              <a:t>ledger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/>
              <a:t>Entries are </a:t>
            </a:r>
            <a:r>
              <a:rPr lang="it-IT" sz="2000" dirty="0" err="1"/>
              <a:t>immutable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 err="1"/>
              <a:t>If</a:t>
            </a:r>
            <a:r>
              <a:rPr lang="it-IT" sz="2000" dirty="0"/>
              <a:t> an entry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been</a:t>
            </a:r>
            <a:r>
              <a:rPr lang="it-IT" sz="2000" dirty="0"/>
              <a:t> </a:t>
            </a:r>
            <a:r>
              <a:rPr lang="it-IT" sz="2000" dirty="0" err="1"/>
              <a:t>read</a:t>
            </a:r>
            <a:r>
              <a:rPr lang="it-IT" sz="2000" dirty="0"/>
              <a:t> from a client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readable</a:t>
            </a:r>
            <a:r>
              <a:rPr lang="it-IT" sz="2000" dirty="0"/>
              <a:t> from </a:t>
            </a:r>
            <a:r>
              <a:rPr lang="it-IT" sz="2000" dirty="0" err="1"/>
              <a:t>other</a:t>
            </a:r>
            <a:r>
              <a:rPr lang="it-IT" sz="2000" dirty="0"/>
              <a:t> clients</a:t>
            </a:r>
          </a:p>
          <a:p>
            <a:pPr marL="285750" indent="-285750">
              <a:buChar char="•"/>
            </a:pPr>
            <a:r>
              <a:rPr lang="it-IT" sz="2000" dirty="0" err="1"/>
              <a:t>Fencing</a:t>
            </a:r>
            <a:r>
              <a:rPr lang="it-IT" sz="2000" dirty="0"/>
              <a:t>: </a:t>
            </a:r>
            <a:r>
              <a:rPr lang="it-IT" sz="2000" dirty="0" err="1"/>
              <a:t>ability</a:t>
            </a:r>
            <a:r>
              <a:rPr lang="it-IT" sz="2000" dirty="0"/>
              <a:t> to kick out a </a:t>
            </a:r>
            <a:r>
              <a:rPr lang="it-IT" sz="2000" dirty="0" err="1"/>
              <a:t>writer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5206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4" y="317072"/>
            <a:ext cx="5904555" cy="532646"/>
          </a:xfrm>
        </p:spPr>
        <p:txBody>
          <a:bodyPr/>
          <a:lstStyle/>
          <a:p>
            <a:r>
              <a:rPr lang="it-IT" dirty="0"/>
              <a:t>Replica state </a:t>
            </a:r>
            <a:r>
              <a:rPr lang="it-IT" dirty="0" err="1"/>
              <a:t>machines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shared</a:t>
            </a:r>
            <a:r>
              <a:rPr lang="it-IT" dirty="0"/>
              <a:t> log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dirty="0" err="1"/>
              <a:t>Consider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-Value store,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Java </a:t>
            </a:r>
            <a:r>
              <a:rPr lang="it-IT" dirty="0" err="1"/>
              <a:t>Map</a:t>
            </a:r>
            <a:r>
              <a:rPr lang="it-IT" dirty="0"/>
              <a:t>.</a:t>
            </a:r>
          </a:p>
          <a:p>
            <a:pPr marL="285750" indent="-285750"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a </a:t>
            </a:r>
            <a:r>
              <a:rPr lang="it-IT" b="1" dirty="0" err="1"/>
              <a:t>shared</a:t>
            </a:r>
            <a:r>
              <a:rPr lang="it-IT" b="1" dirty="0"/>
              <a:t> </a:t>
            </a:r>
            <a:r>
              <a:rPr lang="it-IT" b="1" dirty="0" err="1"/>
              <a:t>consistent</a:t>
            </a:r>
            <a:r>
              <a:rPr lang="it-IT" b="1" dirty="0"/>
              <a:t> </a:t>
            </a:r>
            <a:r>
              <a:rPr lang="it-IT" b="1" dirty="0" err="1"/>
              <a:t>view</a:t>
            </a:r>
            <a:r>
              <a:rPr lang="it-IT" b="1" dirty="0"/>
              <a:t> </a:t>
            </a:r>
            <a:r>
              <a:rPr lang="it-IT" dirty="0"/>
              <a:t>of the </a:t>
            </a:r>
            <a:r>
              <a:rPr lang="it-IT" dirty="0" err="1"/>
              <a:t>Map</a:t>
            </a:r>
            <a:r>
              <a:rPr lang="it-IT" dirty="0"/>
              <a:t>.</a:t>
            </a:r>
          </a:p>
          <a:p>
            <a:pPr marL="285750" indent="-285750">
              <a:buChar char="•"/>
            </a:pPr>
            <a:r>
              <a:rPr lang="it-IT" dirty="0" err="1"/>
              <a:t>Each</a:t>
            </a:r>
            <a:r>
              <a:rPr lang="it-IT" dirty="0"/>
              <a:t> replica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consistent</a:t>
            </a:r>
            <a:r>
              <a:rPr lang="it-IT" dirty="0"/>
              <a:t> </a:t>
            </a:r>
            <a:r>
              <a:rPr lang="it-IT" dirty="0" err="1"/>
              <a:t>view</a:t>
            </a:r>
            <a:r>
              <a:rPr lang="it-IT" dirty="0"/>
              <a:t> of the 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in time (position on the log)</a:t>
            </a:r>
          </a:p>
          <a:p>
            <a:pPr marL="285750" indent="-285750">
              <a:buChar char="•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possibile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contents</a:t>
            </a:r>
            <a:r>
              <a:rPr lang="it-IT" dirty="0"/>
              <a:t> of the 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differ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replicas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reached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position on the log</a:t>
            </a:r>
          </a:p>
          <a:p>
            <a:pPr marL="285750" indent="-285750">
              <a:buChar char="•"/>
            </a:pPr>
            <a:r>
              <a:rPr lang="it-IT" dirty="0"/>
              <a:t>A </a:t>
            </a:r>
            <a:r>
              <a:rPr lang="it-IT" b="1" dirty="0"/>
              <a:t>leader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elected</a:t>
            </a:r>
            <a:r>
              <a:rPr lang="it-IT" dirty="0"/>
              <a:t> from the set of replica (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ZookKeeper</a:t>
            </a:r>
            <a:r>
              <a:rPr lang="it-IT" dirty="0"/>
              <a:t> for </a:t>
            </a:r>
            <a:r>
              <a:rPr lang="it-IT" dirty="0" err="1"/>
              <a:t>instance</a:t>
            </a:r>
            <a:r>
              <a:rPr lang="it-IT" dirty="0"/>
              <a:t>),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replicas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b="1" dirty="0" err="1"/>
              <a:t>followers</a:t>
            </a:r>
            <a:r>
              <a:rPr lang="it-IT" dirty="0"/>
              <a:t>.</a:t>
            </a:r>
          </a:p>
          <a:p>
            <a:pPr marL="285750" indent="-285750">
              <a:buChar char="•"/>
            </a:pPr>
            <a:r>
              <a:rPr lang="it-IT" dirty="0"/>
              <a:t>The leader can update the </a:t>
            </a:r>
            <a:r>
              <a:rPr lang="it-IT" dirty="0" err="1"/>
              <a:t>Map</a:t>
            </a:r>
            <a:r>
              <a:rPr lang="it-IT" dirty="0"/>
              <a:t>:</a:t>
            </a:r>
          </a:p>
          <a:p>
            <a:pPr marL="571500" lvl="1" indent="-228600">
              <a:buAutoNum type="arabicPeriod"/>
            </a:pPr>
            <a:r>
              <a:rPr lang="it-IT" sz="1050" dirty="0" smtClean="0"/>
              <a:t>Write </a:t>
            </a:r>
            <a:r>
              <a:rPr lang="it-IT" sz="1050" dirty="0"/>
              <a:t>the </a:t>
            </a:r>
            <a:r>
              <a:rPr lang="it-IT" sz="1050" dirty="0" err="1"/>
              <a:t>change</a:t>
            </a:r>
            <a:r>
              <a:rPr lang="it-IT" sz="1050" dirty="0"/>
              <a:t> to the log (</a:t>
            </a:r>
            <a:r>
              <a:rPr lang="it-IT" sz="1050" dirty="0" err="1" smtClean="0"/>
              <a:t>BookKeeper</a:t>
            </a:r>
            <a:r>
              <a:rPr lang="it-IT" sz="1050" dirty="0" smtClean="0"/>
              <a:t>)</a:t>
            </a:r>
          </a:p>
          <a:p>
            <a:pPr marL="571500" lvl="1" indent="-228600">
              <a:buAutoNum type="arabicPeriod"/>
            </a:pPr>
            <a:r>
              <a:rPr lang="it-IT" sz="1050" dirty="0" err="1" smtClean="0"/>
              <a:t>Apply</a:t>
            </a:r>
            <a:r>
              <a:rPr lang="it-IT" sz="1050" dirty="0" smtClean="0"/>
              <a:t> </a:t>
            </a:r>
            <a:r>
              <a:rPr lang="it-IT" sz="1050" dirty="0"/>
              <a:t>the </a:t>
            </a:r>
            <a:r>
              <a:rPr lang="it-IT" sz="1050" dirty="0" err="1"/>
              <a:t>change</a:t>
            </a:r>
            <a:r>
              <a:rPr lang="it-IT" sz="1050" dirty="0"/>
              <a:t> to </a:t>
            </a:r>
            <a:r>
              <a:rPr lang="it-IT" sz="1050" dirty="0" err="1"/>
              <a:t>memory</a:t>
            </a:r>
            <a:endParaRPr lang="it-IT" sz="1050" dirty="0"/>
          </a:p>
          <a:p>
            <a:pPr marL="285750" indent="-285750">
              <a:buChar char="•"/>
            </a:pPr>
            <a:r>
              <a:rPr lang="it-IT" dirty="0" err="1" smtClean="0"/>
              <a:t>Followers</a:t>
            </a:r>
            <a:r>
              <a:rPr lang="it-IT" dirty="0" smtClean="0"/>
              <a:t> </a:t>
            </a:r>
            <a:r>
              <a:rPr lang="it-IT" dirty="0" err="1"/>
              <a:t>tail</a:t>
            </a:r>
            <a:r>
              <a:rPr lang="it-IT" dirty="0"/>
              <a:t> the log and replay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to the </a:t>
            </a:r>
            <a:r>
              <a:rPr lang="it-IT" dirty="0" err="1"/>
              <a:t>local</a:t>
            </a:r>
            <a:r>
              <a:rPr lang="it-IT" dirty="0"/>
              <a:t> copy of the </a:t>
            </a:r>
            <a:r>
              <a:rPr lang="it-IT" dirty="0" err="1"/>
              <a:t>Map</a:t>
            </a:r>
            <a:r>
              <a:rPr lang="it-IT" dirty="0"/>
              <a:t>.</a:t>
            </a:r>
          </a:p>
          <a:p>
            <a:endParaRPr lang="it-IT" dirty="0" smtClean="0"/>
          </a:p>
          <a:p>
            <a:pPr algn="ctr"/>
            <a:r>
              <a:rPr lang="it-IT" b="1" dirty="0" err="1" smtClean="0">
                <a:solidFill>
                  <a:srgbClr val="F16521"/>
                </a:solidFill>
              </a:rPr>
              <a:t>What</a:t>
            </a:r>
            <a:r>
              <a:rPr lang="it-IT" b="1" dirty="0" smtClean="0">
                <a:solidFill>
                  <a:srgbClr val="F16521"/>
                </a:solidFill>
              </a:rPr>
              <a:t> </a:t>
            </a:r>
            <a:r>
              <a:rPr lang="it-IT" b="1" dirty="0" err="1">
                <a:solidFill>
                  <a:srgbClr val="F16521"/>
                </a:solidFill>
              </a:rPr>
              <a:t>happens</a:t>
            </a:r>
            <a:r>
              <a:rPr lang="it-IT" b="1" dirty="0">
                <a:solidFill>
                  <a:srgbClr val="F16521"/>
                </a:solidFill>
              </a:rPr>
              <a:t> </a:t>
            </a:r>
            <a:r>
              <a:rPr lang="it-IT" b="1" dirty="0" err="1">
                <a:solidFill>
                  <a:srgbClr val="F16521"/>
                </a:solidFill>
              </a:rPr>
              <a:t>when</a:t>
            </a:r>
            <a:r>
              <a:rPr lang="it-IT" b="1" dirty="0">
                <a:solidFill>
                  <a:srgbClr val="F16521"/>
                </a:solidFill>
              </a:rPr>
              <a:t> the leader </a:t>
            </a:r>
            <a:r>
              <a:rPr lang="it-IT" b="1" dirty="0" err="1">
                <a:solidFill>
                  <a:srgbClr val="F16521"/>
                </a:solidFill>
              </a:rPr>
              <a:t>is</a:t>
            </a:r>
            <a:r>
              <a:rPr lang="it-IT" b="1" dirty="0">
                <a:solidFill>
                  <a:srgbClr val="F16521"/>
                </a:solidFill>
              </a:rPr>
              <a:t> </a:t>
            </a:r>
            <a:r>
              <a:rPr lang="it-IT" b="1" dirty="0" err="1">
                <a:solidFill>
                  <a:srgbClr val="F16521"/>
                </a:solidFill>
              </a:rPr>
              <a:t>lost</a:t>
            </a:r>
            <a:r>
              <a:rPr lang="it-IT" b="1" dirty="0">
                <a:solidFill>
                  <a:srgbClr val="F16521"/>
                </a:solidFill>
              </a:rPr>
              <a:t> or a network </a:t>
            </a:r>
            <a:r>
              <a:rPr lang="it-IT" b="1" dirty="0" err="1">
                <a:solidFill>
                  <a:srgbClr val="F16521"/>
                </a:solidFill>
              </a:rPr>
              <a:t>partition</a:t>
            </a:r>
            <a:r>
              <a:rPr lang="it-IT" b="1" dirty="0">
                <a:solidFill>
                  <a:srgbClr val="F16521"/>
                </a:solidFill>
              </a:rPr>
              <a:t> </a:t>
            </a:r>
            <a:r>
              <a:rPr lang="it-IT" b="1" dirty="0" err="1">
                <a:solidFill>
                  <a:srgbClr val="F16521"/>
                </a:solidFill>
              </a:rPr>
              <a:t>occours</a:t>
            </a:r>
            <a:r>
              <a:rPr lang="it-IT" b="1" dirty="0">
                <a:solidFill>
                  <a:srgbClr val="F1652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96965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it-IT" b="1" dirty="0" err="1"/>
              <a:t>When</a:t>
            </a:r>
            <a:r>
              <a:rPr lang="it-IT" b="1" dirty="0"/>
              <a:t> leadership </a:t>
            </a:r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lost</a:t>
            </a:r>
            <a:r>
              <a:rPr lang="it-IT" b="1" dirty="0"/>
              <a:t> a new leader </a:t>
            </a:r>
            <a:r>
              <a:rPr lang="it-IT" b="1" dirty="0" err="1"/>
              <a:t>is</a:t>
            </a:r>
            <a:r>
              <a:rPr lang="it-IT" b="1" dirty="0"/>
              <a:t> to be </a:t>
            </a:r>
            <a:r>
              <a:rPr lang="it-IT" b="1" dirty="0" err="1"/>
              <a:t>elected</a:t>
            </a:r>
            <a:endParaRPr lang="it-IT" b="1" dirty="0"/>
          </a:p>
          <a:p>
            <a:endParaRPr lang="fr-FR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/>
              <a:t>Leader </a:t>
            </a:r>
            <a:r>
              <a:rPr lang="it-IT" dirty="0" err="1"/>
              <a:t>recovery</a:t>
            </a:r>
            <a:r>
              <a:rPr lang="it-IT" dirty="0"/>
              <a:t> and </a:t>
            </a:r>
            <a:r>
              <a:rPr lang="it-IT" dirty="0" err="1"/>
              <a:t>fencing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2400" dirty="0" smtClean="0"/>
              <a:t>Issue:</a:t>
            </a:r>
          </a:p>
          <a:p>
            <a:pPr marL="628650" lvl="1" indent="-285750"/>
            <a:r>
              <a:rPr lang="it-IT" sz="2000" dirty="0" err="1" smtClean="0"/>
              <a:t>If</a:t>
            </a:r>
            <a:r>
              <a:rPr lang="it-IT" sz="2000" dirty="0" smtClean="0"/>
              <a:t> </a:t>
            </a:r>
            <a:r>
              <a:rPr lang="it-IT" sz="2000" dirty="0"/>
              <a:t>the leader </a:t>
            </a:r>
            <a:r>
              <a:rPr lang="it-IT" sz="2000" dirty="0" err="1"/>
              <a:t>continues</a:t>
            </a:r>
            <a:r>
              <a:rPr lang="it-IT" sz="2000" dirty="0"/>
              <a:t> to </a:t>
            </a:r>
            <a:r>
              <a:rPr lang="it-IT" sz="2000" dirty="0" err="1"/>
              <a:t>act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a leader, and </a:t>
            </a:r>
            <a:r>
              <a:rPr lang="it-IT" sz="2000" dirty="0" err="1"/>
              <a:t>applies</a:t>
            </a:r>
            <a:r>
              <a:rPr lang="it-IT" sz="2000" dirty="0"/>
              <a:t> </a:t>
            </a:r>
            <a:r>
              <a:rPr lang="it-IT" sz="2000" dirty="0" err="1"/>
              <a:t>changes</a:t>
            </a:r>
            <a:r>
              <a:rPr lang="it-IT" sz="2000" dirty="0"/>
              <a:t> to </a:t>
            </a:r>
            <a:r>
              <a:rPr lang="it-IT" sz="2000" dirty="0" err="1"/>
              <a:t>its</a:t>
            </a:r>
            <a:r>
              <a:rPr lang="it-IT" sz="2000" dirty="0"/>
              <a:t> </a:t>
            </a:r>
            <a:r>
              <a:rPr lang="it-IT" sz="2000" dirty="0" err="1"/>
              <a:t>local</a:t>
            </a:r>
            <a:r>
              <a:rPr lang="it-IT" sz="2000" dirty="0"/>
              <a:t> copy of the </a:t>
            </a:r>
            <a:r>
              <a:rPr lang="it-IT" sz="2000" dirty="0" err="1"/>
              <a:t>Map</a:t>
            </a:r>
            <a:r>
              <a:rPr lang="it-IT" sz="2000" dirty="0"/>
              <a:t> </a:t>
            </a:r>
            <a:r>
              <a:rPr lang="it-IT" sz="2000" dirty="0" err="1"/>
              <a:t>then</a:t>
            </a:r>
            <a:r>
              <a:rPr lang="it-IT" sz="2000" dirty="0"/>
              <a:t> </a:t>
            </a:r>
            <a:r>
              <a:rPr lang="it-IT" sz="2000" dirty="0" err="1"/>
              <a:t>its</a:t>
            </a:r>
            <a:r>
              <a:rPr lang="it-IT" sz="2000" dirty="0"/>
              <a:t> </a:t>
            </a:r>
            <a:r>
              <a:rPr lang="it-IT" sz="2000" dirty="0" err="1"/>
              <a:t>view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diverge from the </a:t>
            </a:r>
            <a:r>
              <a:rPr lang="it-IT" sz="2000" dirty="0" err="1"/>
              <a:t>view</a:t>
            </a:r>
            <a:r>
              <a:rPr lang="it-IT" sz="2000" dirty="0"/>
              <a:t> of the </a:t>
            </a:r>
            <a:r>
              <a:rPr lang="it-IT" sz="2000" dirty="0" err="1"/>
              <a:t>other</a:t>
            </a:r>
            <a:r>
              <a:rPr lang="it-IT" sz="2000" dirty="0"/>
              <a:t> </a:t>
            </a:r>
            <a:r>
              <a:rPr lang="it-IT" sz="2000" dirty="0" err="1"/>
              <a:t>replicas</a:t>
            </a:r>
            <a:endParaRPr lang="it-IT" sz="2000" dirty="0"/>
          </a:p>
          <a:p>
            <a:pPr marL="628650" lvl="1" indent="-285750"/>
            <a:r>
              <a:rPr lang="it-IT" sz="2000" dirty="0" err="1"/>
              <a:t>Usually</a:t>
            </a:r>
            <a:r>
              <a:rPr lang="it-IT" sz="2000" dirty="0"/>
              <a:t> leader </a:t>
            </a:r>
            <a:r>
              <a:rPr lang="it-IT" sz="2000" dirty="0" err="1"/>
              <a:t>election</a:t>
            </a:r>
            <a:r>
              <a:rPr lang="it-IT" sz="2000" dirty="0"/>
              <a:t>, for </a:t>
            </a:r>
            <a:r>
              <a:rPr lang="it-IT" sz="2000" dirty="0" err="1"/>
              <a:t>instance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 </a:t>
            </a:r>
            <a:r>
              <a:rPr lang="it-IT" sz="2000" dirty="0" err="1"/>
              <a:t>ZookKeeper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enough</a:t>
            </a:r>
            <a:r>
              <a:rPr lang="it-IT" sz="2000" dirty="0"/>
              <a:t> to </a:t>
            </a:r>
            <a:r>
              <a:rPr lang="it-IT" sz="2000" dirty="0" err="1"/>
              <a:t>prevent</a:t>
            </a:r>
            <a:r>
              <a:rPr lang="it-IT" sz="2000" dirty="0"/>
              <a:t> </a:t>
            </a:r>
            <a:r>
              <a:rPr lang="it-IT" sz="2000" dirty="0" err="1"/>
              <a:t>this</a:t>
            </a:r>
            <a:r>
              <a:rPr lang="it-IT" sz="2000" dirty="0"/>
              <a:t> situation</a:t>
            </a:r>
            <a:r>
              <a:rPr lang="it-IT" sz="2000" dirty="0" smtClean="0"/>
              <a:t>.</a:t>
            </a:r>
            <a:endParaRPr lang="it-IT" sz="2400" dirty="0"/>
          </a:p>
          <a:p>
            <a:pPr algn="ctr"/>
            <a:r>
              <a:rPr lang="it-IT" sz="2400" b="1" dirty="0" err="1">
                <a:solidFill>
                  <a:srgbClr val="F16521"/>
                </a:solidFill>
              </a:rPr>
              <a:t>Fencing</a:t>
            </a:r>
            <a:r>
              <a:rPr lang="it-IT" sz="2400" b="1" dirty="0">
                <a:solidFill>
                  <a:srgbClr val="F16521"/>
                </a:solidFill>
              </a:rPr>
              <a:t> </a:t>
            </a:r>
            <a:r>
              <a:rPr lang="it-IT" sz="2400" b="1" dirty="0" err="1">
                <a:solidFill>
                  <a:srgbClr val="F16521"/>
                </a:solidFill>
              </a:rPr>
              <a:t>is</a:t>
            </a:r>
            <a:r>
              <a:rPr lang="it-IT" sz="2400" b="1" dirty="0">
                <a:solidFill>
                  <a:srgbClr val="F16521"/>
                </a:solidFill>
              </a:rPr>
              <a:t> the </a:t>
            </a:r>
            <a:r>
              <a:rPr lang="it-IT" sz="2400" b="1" dirty="0" err="1">
                <a:solidFill>
                  <a:srgbClr val="F16521"/>
                </a:solidFill>
              </a:rPr>
              <a:t>solution</a:t>
            </a:r>
            <a:endParaRPr lang="it-IT" sz="2400" b="1" dirty="0">
              <a:solidFill>
                <a:srgbClr val="F16521"/>
              </a:solidFill>
            </a:endParaRPr>
          </a:p>
          <a:p>
            <a:r>
              <a:rPr lang="it-IT" dirty="0" err="1"/>
              <a:t>When</a:t>
            </a:r>
            <a:r>
              <a:rPr lang="it-IT" dirty="0"/>
              <a:t> a new leader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elected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first </a:t>
            </a:r>
            <a:r>
              <a:rPr lang="it-IT" dirty="0" err="1"/>
              <a:t>opens</a:t>
            </a:r>
            <a:r>
              <a:rPr lang="it-IT" dirty="0"/>
              <a:t> the log with the “fence” option: </a:t>
            </a:r>
            <a:r>
              <a:rPr lang="it-IT" dirty="0" err="1"/>
              <a:t>now</a:t>
            </a:r>
            <a:r>
              <a:rPr lang="it-IT" dirty="0"/>
              <a:t> the </a:t>
            </a:r>
            <a:r>
              <a:rPr lang="it-IT" dirty="0" err="1"/>
              <a:t>old</a:t>
            </a:r>
            <a:r>
              <a:rPr lang="it-IT" dirty="0"/>
              <a:t> leader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dirty="0" err="1"/>
              <a:t>kicked</a:t>
            </a:r>
            <a:r>
              <a:rPr lang="it-IT" dirty="0"/>
              <a:t> off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write</a:t>
            </a:r>
            <a:r>
              <a:rPr lang="it-IT" dirty="0"/>
              <a:t> new entries, and so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Map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0742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 err="1"/>
              <a:t>BookKeeper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2000" dirty="0" err="1"/>
              <a:t>Thick</a:t>
            </a:r>
            <a:r>
              <a:rPr lang="it-IT" sz="2000" dirty="0"/>
              <a:t> client</a:t>
            </a:r>
          </a:p>
          <a:p>
            <a:pPr marL="285750" indent="-285750">
              <a:buChar char="•"/>
            </a:pPr>
            <a:r>
              <a:rPr lang="it-IT" sz="2000" dirty="0" err="1"/>
              <a:t>Servers</a:t>
            </a:r>
            <a:r>
              <a:rPr lang="it-IT" sz="2000" dirty="0"/>
              <a:t> (</a:t>
            </a:r>
            <a:r>
              <a:rPr lang="it-IT" sz="2000" dirty="0" err="1"/>
              <a:t>Bookie</a:t>
            </a:r>
            <a:r>
              <a:rPr lang="it-IT" sz="2000" dirty="0"/>
              <a:t>) </a:t>
            </a:r>
            <a:r>
              <a:rPr lang="it-IT" sz="2000" dirty="0" err="1"/>
              <a:t>only</a:t>
            </a:r>
            <a:r>
              <a:rPr lang="it-IT" sz="2000" dirty="0"/>
              <a:t> store data</a:t>
            </a:r>
          </a:p>
          <a:p>
            <a:pPr marL="285750" indent="-285750">
              <a:buChar char="•"/>
            </a:pPr>
            <a:r>
              <a:rPr lang="it-IT" sz="2000" dirty="0" err="1"/>
              <a:t>ZooKeeper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for </a:t>
            </a:r>
            <a:r>
              <a:rPr lang="it-IT" sz="2000" dirty="0" err="1"/>
              <a:t>Bookie</a:t>
            </a:r>
            <a:r>
              <a:rPr lang="it-IT" sz="2000" dirty="0"/>
              <a:t> </a:t>
            </a:r>
            <a:r>
              <a:rPr lang="it-IT" sz="2000" dirty="0" err="1"/>
              <a:t>discovery</a:t>
            </a:r>
            <a:r>
              <a:rPr lang="it-IT" sz="2000" dirty="0"/>
              <a:t>, </a:t>
            </a:r>
            <a:r>
              <a:rPr lang="it-IT" sz="2000" dirty="0" err="1"/>
              <a:t>coordination</a:t>
            </a:r>
            <a:r>
              <a:rPr lang="it-IT" sz="2000" dirty="0"/>
              <a:t> and </a:t>
            </a:r>
            <a:r>
              <a:rPr lang="it-IT" sz="2000" dirty="0" err="1"/>
              <a:t>metadata</a:t>
            </a:r>
            <a:r>
              <a:rPr lang="it-IT" sz="2000" dirty="0"/>
              <a:t> management</a:t>
            </a:r>
          </a:p>
          <a:p>
            <a:pPr marL="285750" indent="-285750">
              <a:buChar char="•"/>
            </a:pPr>
            <a:endParaRPr lang="it-IT" sz="2000" dirty="0"/>
          </a:p>
          <a:p>
            <a:r>
              <a:rPr lang="it-IT" sz="2000" dirty="0"/>
              <a:t>Operations are </a:t>
            </a:r>
            <a:r>
              <a:rPr lang="it-IT" sz="2000" dirty="0" err="1"/>
              <a:t>driven</a:t>
            </a:r>
            <a:r>
              <a:rPr lang="it-IT" sz="2000" dirty="0"/>
              <a:t> </a:t>
            </a:r>
            <a:r>
              <a:rPr lang="it-IT" sz="2000" dirty="0" err="1"/>
              <a:t>directly</a:t>
            </a:r>
            <a:r>
              <a:rPr lang="it-IT" sz="2000" dirty="0"/>
              <a:t> by the client,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coordinates</a:t>
            </a:r>
            <a:r>
              <a:rPr lang="it-IT" sz="2000" dirty="0"/>
              <a:t> </a:t>
            </a:r>
            <a:r>
              <a:rPr lang="it-IT" sz="2000" dirty="0" err="1"/>
              <a:t>reads</a:t>
            </a:r>
            <a:r>
              <a:rPr lang="it-IT" sz="2000" dirty="0"/>
              <a:t> and </a:t>
            </a:r>
            <a:r>
              <a:rPr lang="it-IT" sz="2000" dirty="0" err="1"/>
              <a:t>writes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959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 err="1"/>
              <a:t>Writing</a:t>
            </a:r>
            <a:r>
              <a:rPr lang="it-IT" dirty="0"/>
              <a:t> to a </a:t>
            </a:r>
            <a:r>
              <a:rPr lang="it-IT" dirty="0" err="1"/>
              <a:t>Ledger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1800" dirty="0" err="1"/>
              <a:t>Writes</a:t>
            </a:r>
            <a:r>
              <a:rPr lang="it-IT" sz="1800" dirty="0"/>
              <a:t> are </a:t>
            </a:r>
            <a:r>
              <a:rPr lang="it-IT" sz="1800" dirty="0" err="1"/>
              <a:t>driven</a:t>
            </a:r>
            <a:r>
              <a:rPr lang="it-IT" sz="1800" dirty="0"/>
              <a:t> by the </a:t>
            </a:r>
            <a:r>
              <a:rPr lang="it-IT" sz="1800" dirty="0" err="1"/>
              <a:t>writer</a:t>
            </a:r>
            <a:r>
              <a:rPr lang="it-IT" sz="1800" dirty="0"/>
              <a:t> of the </a:t>
            </a:r>
            <a:r>
              <a:rPr lang="it-IT" sz="1800" dirty="0" err="1"/>
              <a:t>ledger</a:t>
            </a:r>
            <a:r>
              <a:rPr lang="it-IT" sz="1800" dirty="0"/>
              <a:t>:</a:t>
            </a:r>
          </a:p>
          <a:p>
            <a:pPr marL="628650" lvl="1" indent="-285750"/>
            <a:r>
              <a:rPr lang="it-IT" sz="1600" dirty="0" err="1"/>
              <a:t>Creates</a:t>
            </a:r>
            <a:r>
              <a:rPr lang="it-IT" sz="1600" dirty="0"/>
              <a:t> </a:t>
            </a:r>
            <a:r>
              <a:rPr lang="it-IT" sz="1600" dirty="0" err="1"/>
              <a:t>Ledger</a:t>
            </a:r>
            <a:r>
              <a:rPr lang="it-IT" sz="1600" dirty="0"/>
              <a:t> </a:t>
            </a:r>
            <a:r>
              <a:rPr lang="it-IT" sz="1600" dirty="0" err="1"/>
              <a:t>metadata</a:t>
            </a:r>
            <a:endParaRPr lang="it-IT" sz="1600" dirty="0"/>
          </a:p>
          <a:p>
            <a:pPr marL="628650" lvl="1" indent="-285750"/>
            <a:r>
              <a:rPr lang="it-IT" sz="1600" dirty="0"/>
              <a:t>Discovers and </a:t>
            </a:r>
            <a:r>
              <a:rPr lang="it-IT" sz="1600" dirty="0" err="1"/>
              <a:t>chooses</a:t>
            </a:r>
            <a:r>
              <a:rPr lang="it-IT" sz="1600" dirty="0"/>
              <a:t> </a:t>
            </a:r>
            <a:r>
              <a:rPr lang="it-IT" sz="1600" dirty="0" err="1"/>
              <a:t>Bookies</a:t>
            </a:r>
            <a:r>
              <a:rPr lang="it-IT" sz="1600" dirty="0"/>
              <a:t> (</a:t>
            </a:r>
            <a:r>
              <a:rPr lang="it-IT" sz="1600" dirty="0" err="1"/>
              <a:t>customizablwith</a:t>
            </a:r>
            <a:r>
              <a:rPr lang="it-IT" sz="1600" dirty="0"/>
              <a:t> e </a:t>
            </a:r>
            <a:r>
              <a:rPr lang="it-IT" sz="1600" dirty="0" err="1"/>
              <a:t>EnsemblePlacementPolicy</a:t>
            </a:r>
            <a:r>
              <a:rPr lang="it-IT" sz="1600" dirty="0"/>
              <a:t>)</a:t>
            </a:r>
          </a:p>
          <a:p>
            <a:pPr marL="628650" lvl="1" indent="-285750"/>
            <a:r>
              <a:rPr lang="it-IT" sz="1600" dirty="0" err="1"/>
              <a:t>Writes</a:t>
            </a:r>
            <a:r>
              <a:rPr lang="it-IT" sz="1600" dirty="0"/>
              <a:t> data </a:t>
            </a:r>
            <a:r>
              <a:rPr lang="it-IT" sz="1600" dirty="0" err="1"/>
              <a:t>directly</a:t>
            </a:r>
            <a:r>
              <a:rPr lang="it-IT" sz="1600" dirty="0"/>
              <a:t> to </a:t>
            </a:r>
            <a:r>
              <a:rPr lang="it-IT" sz="1600" dirty="0" err="1"/>
              <a:t>Bookies</a:t>
            </a:r>
            <a:endParaRPr lang="it-IT" sz="1600" dirty="0"/>
          </a:p>
          <a:p>
            <a:pPr marL="628650" lvl="1" indent="-285750"/>
            <a:r>
              <a:rPr lang="it-IT" sz="1600" dirty="0"/>
              <a:t>Waits for </a:t>
            </a:r>
            <a:r>
              <a:rPr lang="it-IT" sz="1600" dirty="0" err="1"/>
              <a:t>ACKs</a:t>
            </a:r>
            <a:endParaRPr lang="it-IT" sz="1600" dirty="0"/>
          </a:p>
          <a:p>
            <a:pPr marL="628650" lvl="1" indent="-285750"/>
            <a:r>
              <a:rPr lang="it-IT" sz="1600" dirty="0" err="1"/>
              <a:t>Configurable</a:t>
            </a:r>
            <a:r>
              <a:rPr lang="it-IT" sz="1600" dirty="0"/>
              <a:t> </a:t>
            </a:r>
            <a:r>
              <a:rPr lang="it-IT" sz="1600" dirty="0" err="1"/>
              <a:t>durability</a:t>
            </a:r>
            <a:r>
              <a:rPr lang="it-IT" sz="1600" dirty="0"/>
              <a:t>/</a:t>
            </a:r>
            <a:r>
              <a:rPr lang="it-IT" sz="1600" dirty="0" err="1"/>
              <a:t>consistency</a:t>
            </a:r>
            <a:r>
              <a:rPr lang="it-IT" sz="1600" dirty="0"/>
              <a:t> (</a:t>
            </a:r>
            <a:r>
              <a:rPr lang="it-IT" sz="1600" dirty="0" err="1"/>
              <a:t>write</a:t>
            </a:r>
            <a:r>
              <a:rPr lang="it-IT" sz="1600" dirty="0"/>
              <a:t> quorum/</a:t>
            </a:r>
            <a:r>
              <a:rPr lang="it-IT" sz="1600" dirty="0" err="1"/>
              <a:t>ack</a:t>
            </a:r>
            <a:r>
              <a:rPr lang="it-IT" sz="1600" dirty="0"/>
              <a:t> quorum/</a:t>
            </a:r>
            <a:r>
              <a:rPr lang="it-IT" sz="1600" dirty="0" err="1"/>
              <a:t>ensablesize</a:t>
            </a:r>
            <a:r>
              <a:rPr lang="it-IT" sz="1600" dirty="0"/>
              <a:t> </a:t>
            </a:r>
            <a:r>
              <a:rPr lang="it-IT" sz="1600" dirty="0" err="1"/>
              <a:t>parameters</a:t>
            </a:r>
            <a:r>
              <a:rPr lang="it-IT" sz="1600" dirty="0"/>
              <a:t>)</a:t>
            </a:r>
          </a:p>
          <a:p>
            <a:pPr marL="628650" lvl="1" indent="-285750"/>
            <a:r>
              <a:rPr lang="it-IT" sz="1600" dirty="0"/>
              <a:t>Last-</a:t>
            </a:r>
            <a:r>
              <a:rPr lang="it-IT" sz="1600" dirty="0" err="1"/>
              <a:t>Add</a:t>
            </a:r>
            <a:r>
              <a:rPr lang="it-IT" sz="1600" dirty="0"/>
              <a:t>-</a:t>
            </a:r>
            <a:r>
              <a:rPr lang="it-IT" sz="1600" dirty="0" err="1"/>
              <a:t>Confirmed</a:t>
            </a:r>
            <a:r>
              <a:rPr lang="it-IT" sz="1600" dirty="0"/>
              <a:t> (LAC) </a:t>
            </a:r>
            <a:r>
              <a:rPr lang="it-IT" sz="1600" dirty="0" err="1"/>
              <a:t>protocol</a:t>
            </a:r>
            <a:endParaRPr lang="it-IT" sz="1600" dirty="0"/>
          </a:p>
          <a:p>
            <a:pPr marL="285750" indent="-285750">
              <a:buChar char="•"/>
            </a:pPr>
            <a:r>
              <a:rPr lang="it-IT" sz="1800" dirty="0" err="1" smtClean="0"/>
              <a:t>Interesting</a:t>
            </a:r>
            <a:r>
              <a:rPr lang="it-IT" sz="1800" dirty="0" smtClean="0"/>
              <a:t> </a:t>
            </a:r>
            <a:r>
              <a:rPr lang="it-IT" sz="1800" dirty="0" err="1"/>
              <a:t>properties</a:t>
            </a:r>
            <a:r>
              <a:rPr lang="it-IT" sz="1800" dirty="0"/>
              <a:t>:</a:t>
            </a:r>
          </a:p>
          <a:p>
            <a:pPr marL="628650" lvl="1" indent="-285750"/>
            <a:r>
              <a:rPr lang="it-IT" sz="1600" dirty="0"/>
              <a:t>No single </a:t>
            </a:r>
            <a:r>
              <a:rPr lang="it-IT" sz="1600" dirty="0" err="1"/>
              <a:t>point</a:t>
            </a:r>
            <a:r>
              <a:rPr lang="it-IT" sz="1600" dirty="0"/>
              <a:t> of </a:t>
            </a:r>
            <a:r>
              <a:rPr lang="it-IT" sz="1600" dirty="0" err="1"/>
              <a:t>failure</a:t>
            </a:r>
            <a:endParaRPr lang="it-IT" sz="1600" dirty="0"/>
          </a:p>
          <a:p>
            <a:pPr marL="628650" lvl="1" indent="-285750"/>
            <a:r>
              <a:rPr lang="it-IT" sz="1600" dirty="0"/>
              <a:t>No </a:t>
            </a:r>
            <a:r>
              <a:rPr lang="it-IT" sz="1600" dirty="0" err="1"/>
              <a:t>shared</a:t>
            </a:r>
            <a:r>
              <a:rPr lang="it-IT" sz="1600" dirty="0"/>
              <a:t> </a:t>
            </a:r>
            <a:r>
              <a:rPr lang="it-IT" sz="1600" dirty="0" err="1"/>
              <a:t>device</a:t>
            </a:r>
            <a:endParaRPr lang="it-IT" sz="1600" dirty="0"/>
          </a:p>
          <a:p>
            <a:pPr marL="628650" lvl="1" indent="-285750"/>
            <a:r>
              <a:rPr lang="it-IT" sz="1600" dirty="0" err="1"/>
              <a:t>Scalability</a:t>
            </a:r>
            <a:r>
              <a:rPr lang="it-IT" sz="1600" dirty="0"/>
              <a:t> (</a:t>
            </a:r>
            <a:r>
              <a:rPr lang="it-IT" sz="1600" dirty="0" err="1"/>
              <a:t>unique</a:t>
            </a:r>
            <a:r>
              <a:rPr lang="it-IT" sz="1600" dirty="0"/>
              <a:t> </a:t>
            </a:r>
            <a:r>
              <a:rPr lang="it-IT" sz="1600" dirty="0" err="1"/>
              <a:t>bottleneck</a:t>
            </a:r>
            <a:r>
              <a:rPr lang="it-IT" sz="1600" dirty="0"/>
              <a:t> can be </a:t>
            </a:r>
            <a:r>
              <a:rPr lang="it-IT" sz="1600" dirty="0" err="1"/>
              <a:t>ZooKeeper</a:t>
            </a:r>
            <a:r>
              <a:rPr lang="it-IT" sz="1600" dirty="0"/>
              <a:t>)</a:t>
            </a:r>
          </a:p>
          <a:p>
            <a:pPr marL="628650" lvl="1" indent="-285750"/>
            <a:r>
              <a:rPr lang="it-IT" sz="1600" dirty="0" err="1"/>
              <a:t>Asynchronous</a:t>
            </a:r>
            <a:r>
              <a:rPr lang="it-IT" sz="1600" dirty="0"/>
              <a:t> API for </a:t>
            </a:r>
            <a:r>
              <a:rPr lang="it-IT" sz="1600" dirty="0" err="1"/>
              <a:t>every</a:t>
            </a:r>
            <a:r>
              <a:rPr lang="it-IT" sz="1600" dirty="0"/>
              <a:t> </a:t>
            </a:r>
            <a:r>
              <a:rPr lang="it-IT" sz="1600" dirty="0" err="1"/>
              <a:t>operation</a:t>
            </a:r>
            <a:r>
              <a:rPr lang="it-IT" sz="1600" dirty="0"/>
              <a:t> (open/</a:t>
            </a:r>
            <a:r>
              <a:rPr lang="it-IT" sz="1600" dirty="0" err="1"/>
              <a:t>read</a:t>
            </a:r>
            <a:r>
              <a:rPr lang="it-IT" sz="1600" dirty="0"/>
              <a:t>/</a:t>
            </a:r>
            <a:r>
              <a:rPr lang="it-IT" sz="1600" dirty="0" err="1"/>
              <a:t>write</a:t>
            </a:r>
            <a:r>
              <a:rPr lang="it-IT" sz="1600" dirty="0"/>
              <a:t>/delete/</a:t>
            </a:r>
            <a:r>
              <a:rPr lang="it-IT" sz="1600" dirty="0" err="1"/>
              <a:t>close</a:t>
            </a:r>
            <a:r>
              <a:rPr lang="it-IT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62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Diennea">
  <a:themeElements>
    <a:clrScheme name="Personalizzato 3">
      <a:dk1>
        <a:srgbClr val="0C2939"/>
      </a:dk1>
      <a:lt1>
        <a:srgbClr val="FFFFFF"/>
      </a:lt1>
      <a:dk2>
        <a:srgbClr val="77787B"/>
      </a:dk2>
      <a:lt2>
        <a:srgbClr val="FAFAFA"/>
      </a:lt2>
      <a:accent1>
        <a:srgbClr val="77787B"/>
      </a:accent1>
      <a:accent2>
        <a:srgbClr val="FF0A0A"/>
      </a:accent2>
      <a:accent3>
        <a:srgbClr val="77787B"/>
      </a:accent3>
      <a:accent4>
        <a:srgbClr val="77787B"/>
      </a:accent4>
      <a:accent5>
        <a:srgbClr val="77787B"/>
      </a:accent5>
      <a:accent6>
        <a:srgbClr val="77787B"/>
      </a:accent6>
      <a:hlink>
        <a:srgbClr val="102939"/>
      </a:hlink>
      <a:folHlink>
        <a:srgbClr val="0C293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aster MagNews">
  <a:themeElements>
    <a:clrScheme name="Personalizzato 4">
      <a:dk1>
        <a:srgbClr val="0C2939"/>
      </a:dk1>
      <a:lt1>
        <a:srgbClr val="FFFFFF"/>
      </a:lt1>
      <a:dk2>
        <a:srgbClr val="77787B"/>
      </a:dk2>
      <a:lt2>
        <a:srgbClr val="FAFAFA"/>
      </a:lt2>
      <a:accent1>
        <a:srgbClr val="77787B"/>
      </a:accent1>
      <a:accent2>
        <a:srgbClr val="FF0A0A"/>
      </a:accent2>
      <a:accent3>
        <a:srgbClr val="77787B"/>
      </a:accent3>
      <a:accent4>
        <a:srgbClr val="77787B"/>
      </a:accent4>
      <a:accent5>
        <a:srgbClr val="77787B"/>
      </a:accent5>
      <a:accent6>
        <a:srgbClr val="77787B"/>
      </a:accent6>
      <a:hlink>
        <a:srgbClr val="102939"/>
      </a:hlink>
      <a:folHlink>
        <a:srgbClr val="0C293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9232</TotalTime>
  <Words>1117</Words>
  <Application>Microsoft Office PowerPoint</Application>
  <PresentationFormat>Presentazione su schermo (16:9)</PresentationFormat>
  <Paragraphs>155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Lato Semibold</vt:lpstr>
      <vt:lpstr>Roboto Condensed</vt:lpstr>
      <vt:lpstr>Trebuchet MS</vt:lpstr>
      <vt:lpstr>Master Diennea</vt:lpstr>
      <vt:lpstr>Personalizza struttura</vt:lpstr>
      <vt:lpstr>Master MagNews</vt:lpstr>
      <vt:lpstr>Presentazione standard di PowerPoint</vt:lpstr>
      <vt:lpstr>Agenda</vt:lpstr>
      <vt:lpstr>Replicated State Machines</vt:lpstr>
      <vt:lpstr>Apache BookKeeper comes to help</vt:lpstr>
      <vt:lpstr>BookKeeper guarantees</vt:lpstr>
      <vt:lpstr>Replica state machines using a shared log</vt:lpstr>
      <vt:lpstr>Leader recovery and fencing</vt:lpstr>
      <vt:lpstr>BookKeeper architecture</vt:lpstr>
      <vt:lpstr>Writing to a Ledger</vt:lpstr>
      <vt:lpstr>Majordodo Overview</vt:lpstr>
      <vt:lpstr>Majordodo Features</vt:lpstr>
      <vt:lpstr>Majordodo Features</vt:lpstr>
      <vt:lpstr>Majordodo replication</vt:lpstr>
      <vt:lpstr>Majordodo replication</vt:lpstr>
      <vt:lpstr>Snapshots and Ledgers deletion</vt:lpstr>
      <vt:lpstr>Diennea Projects on BookKeeper</vt:lpstr>
      <vt:lpstr>Community Update</vt:lpstr>
      <vt:lpstr>Community Update</vt:lpstr>
      <vt:lpstr>Thanks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Палотенце</dc:creator>
  <cp:lastModifiedBy>Enrico Olivelli - Diennea</cp:lastModifiedBy>
  <cp:revision>1298</cp:revision>
  <cp:lastPrinted>2016-08-29T13:03:48Z</cp:lastPrinted>
  <dcterms:created xsi:type="dcterms:W3CDTF">2015-01-20T11:47:48Z</dcterms:created>
  <dcterms:modified xsi:type="dcterms:W3CDTF">2016-09-06T14:20:11Z</dcterms:modified>
</cp:coreProperties>
</file>