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B42E-3C40-D6DA-81F1-52D079698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8423F-435E-6266-2EBD-92309C09D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CB91-CE56-1D8A-9E60-20D4570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08C8-D3A6-4925-A9F1-4EE3A7E4F6D3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E513-96BD-6E90-F042-DF1DE3CF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C711A-8870-3A87-FB47-27BAA07B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A00-86DC-4B72-8B4E-C70B23D1F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71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8FFB-D28D-1501-1CE1-97B5E89B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88483-A4E1-F8E2-0C05-8B7EE2034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E128-35DD-8C21-4666-1F003ABC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08C8-D3A6-4925-A9F1-4EE3A7E4F6D3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8EE6-01D0-FF4F-2E07-85D7F457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5590-4C64-AA06-FC22-51D31401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A00-86DC-4B72-8B4E-C70B23D1F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2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821BB-5AE8-AD88-4DE5-A594F7C11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4E08E-B542-23D0-CE0D-E57E1B036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EE72-280B-BDAF-96B3-545A83BE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08C8-D3A6-4925-A9F1-4EE3A7E4F6D3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55BD-8DA6-1CD1-FE2E-9AD55CA2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5CCE-5C60-106B-338F-8A2C0585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A00-86DC-4B72-8B4E-C70B23D1F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5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5F8C-1369-92C1-25AB-D9746D18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0C38-8C76-6820-FFC4-8103A4C2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B153-6577-A353-7860-0E84441C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08C8-D3A6-4925-A9F1-4EE3A7E4F6D3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83D78-AA76-9CDB-79B2-C89BA39C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DD7C-EC1A-AD0E-1105-E1BFA31A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A00-86DC-4B72-8B4E-C70B23D1F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12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DF10-82D0-0AE5-E2F3-7ABD7392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50FA9-6CA4-4F09-825F-B5E3680C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F76D0-4559-0B4C-A732-D2030727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08C8-D3A6-4925-A9F1-4EE3A7E4F6D3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68F0-CCDE-D98D-07DD-C7C6348D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89B81-15C0-698C-216B-45C88EA5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A00-86DC-4B72-8B4E-C70B23D1F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9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5280-68BF-E2B0-43EF-2CA9B444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86F0-828A-1FFD-626A-E983D9150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BF8F1-60FA-08EF-EFBD-2DBEA90A0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BC3EB-AC4D-B7E6-B346-94210D15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08C8-D3A6-4925-A9F1-4EE3A7E4F6D3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B54B3-DDBB-B1C8-FB1F-EF41E421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2BBB5-8CF8-8A4B-E65A-14D8027A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A00-86DC-4B72-8B4E-C70B23D1F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1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98E6-5AD7-4EB8-226A-F764ABA5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1C44-E55C-A320-BD5B-4F5B82CA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D8C36-42A6-2E32-CB29-FA39727E1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B0E61-1BA9-01F9-09A5-28C883BAF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1690D-ECF8-E51F-83C3-4B3695B0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EDD63-C92C-D6A3-DF94-F74B49F0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08C8-D3A6-4925-A9F1-4EE3A7E4F6D3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765-D3D0-4833-609C-F15950CA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F98AC-2E04-9EF6-8A94-2D70EDB5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A00-86DC-4B72-8B4E-C70B23D1F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9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90BF-82BF-67C1-7FAA-F9D20B16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6DC04-0522-E2BB-C069-3E2F8E87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08C8-D3A6-4925-A9F1-4EE3A7E4F6D3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21C6C-2679-5FF1-B1B3-D03449E4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B2F4E-E50D-3596-2DAF-62C88CCC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A00-86DC-4B72-8B4E-C70B23D1F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EF046-1B53-2277-D1F6-B52C8D84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08C8-D3A6-4925-A9F1-4EE3A7E4F6D3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2F485-542F-29C1-051D-519BF7FC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FCC13-C639-6339-AE2E-A2883EFB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A00-86DC-4B72-8B4E-C70B23D1F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94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04C6-BD56-2345-F912-99854D84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BC4A-F90C-8868-A0D6-D9B98B645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1E543-DE71-0B67-CD47-16F34E01F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78165-8BA7-BC9C-2F28-DD52BFB5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08C8-D3A6-4925-A9F1-4EE3A7E4F6D3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EFBA-BEEB-85F9-0793-291F6A20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2F563-2AC9-3D89-F6C1-201541DE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A00-86DC-4B72-8B4E-C70B23D1F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F18D-182B-4BF5-FF48-2416F55C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89216-CBB3-55DB-E882-D449783F5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55417-787E-B4DF-7691-A14BE5FC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05730-5097-6BA8-7701-4991BE29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08C8-D3A6-4925-A9F1-4EE3A7E4F6D3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B3204-93B7-64EC-DEEC-E899010F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B604-9A60-CF74-8D58-AA1FD737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6A00-86DC-4B72-8B4E-C70B23D1F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20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43FD9-3D05-CA93-462B-D6D50E7C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438B0-3E03-8DDC-0AA3-36059E34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3C257-7A0E-AFE3-B440-980DCD006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008C8-D3A6-4925-A9F1-4EE3A7E4F6D3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4370-A014-3889-822A-B6F73C8E9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9AEF8-DF02-8554-FC7D-359E4B23E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6A00-86DC-4B72-8B4E-C70B23D1F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12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2028D3-60F0-3D77-9AD7-FA9C267A98CC}"/>
              </a:ext>
            </a:extLst>
          </p:cNvPr>
          <p:cNvSpPr/>
          <p:nvPr/>
        </p:nvSpPr>
        <p:spPr>
          <a:xfrm>
            <a:off x="5239966" y="233464"/>
            <a:ext cx="1712068" cy="85603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DF832C-75FF-B9A6-7411-3E1F7222FF07}"/>
              </a:ext>
            </a:extLst>
          </p:cNvPr>
          <p:cNvSpPr/>
          <p:nvPr/>
        </p:nvSpPr>
        <p:spPr>
          <a:xfrm>
            <a:off x="1355387" y="1339175"/>
            <a:ext cx="1712068" cy="8560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NavBar</a:t>
            </a:r>
            <a:endParaRPr lang="en-GB" sz="28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BB39B6-2AFE-AB83-77F2-17F1643B08B4}"/>
              </a:ext>
            </a:extLst>
          </p:cNvPr>
          <p:cNvSpPr/>
          <p:nvPr/>
        </p:nvSpPr>
        <p:spPr>
          <a:xfrm>
            <a:off x="5239966" y="1339175"/>
            <a:ext cx="1712068" cy="8560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Body</a:t>
            </a:r>
            <a:endParaRPr lang="en-GB" sz="28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AC2A37-7375-B970-98EC-4F76BBC5EEA0}"/>
              </a:ext>
            </a:extLst>
          </p:cNvPr>
          <p:cNvSpPr/>
          <p:nvPr/>
        </p:nvSpPr>
        <p:spPr>
          <a:xfrm>
            <a:off x="9124545" y="1339175"/>
            <a:ext cx="1712068" cy="8560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Footer</a:t>
            </a:r>
            <a:endParaRPr lang="en-GB" sz="28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2172FF-4A2D-A8AB-F9C2-BC7829D0DF6A}"/>
              </a:ext>
            </a:extLst>
          </p:cNvPr>
          <p:cNvSpPr/>
          <p:nvPr/>
        </p:nvSpPr>
        <p:spPr>
          <a:xfrm>
            <a:off x="1515893" y="2474069"/>
            <a:ext cx="1391055" cy="4831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Search Button</a:t>
            </a:r>
            <a:endParaRPr lang="en-GB" sz="2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B954A-B3D2-2547-9BC2-5042FFD7351C}"/>
              </a:ext>
            </a:extLst>
          </p:cNvPr>
          <p:cNvSpPr/>
          <p:nvPr/>
        </p:nvSpPr>
        <p:spPr>
          <a:xfrm>
            <a:off x="4544438" y="2474069"/>
            <a:ext cx="1391055" cy="4831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/>
              <a:t>FirstPage</a:t>
            </a:r>
            <a:endParaRPr lang="en-GB" sz="24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F46801-50C9-B43F-2E6E-F1B94A22BACD}"/>
              </a:ext>
            </a:extLst>
          </p:cNvPr>
          <p:cNvSpPr/>
          <p:nvPr/>
        </p:nvSpPr>
        <p:spPr>
          <a:xfrm>
            <a:off x="6256506" y="2474069"/>
            <a:ext cx="1391055" cy="4831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/>
              <a:t>ImageDisplay</a:t>
            </a:r>
            <a:endParaRPr lang="en-GB" sz="24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DE631E-2C62-C15A-025B-BA721FC15C74}"/>
              </a:ext>
            </a:extLst>
          </p:cNvPr>
          <p:cNvGrpSpPr/>
          <p:nvPr/>
        </p:nvGrpSpPr>
        <p:grpSpPr>
          <a:xfrm>
            <a:off x="5197811" y="3229581"/>
            <a:ext cx="3508443" cy="489626"/>
            <a:chOff x="5567463" y="3229581"/>
            <a:chExt cx="3508443" cy="48962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7E04C9F-FB8F-C6DA-E545-93FC42EAA62F}"/>
                </a:ext>
              </a:extLst>
            </p:cNvPr>
            <p:cNvSpPr/>
            <p:nvPr/>
          </p:nvSpPr>
          <p:spPr>
            <a:xfrm>
              <a:off x="5567463" y="3229581"/>
              <a:ext cx="1057073" cy="4831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ImageRow</a:t>
              </a:r>
              <a:endParaRPr lang="en-GB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F36EEE-E16D-3E80-E92D-B10273CD0D52}"/>
                </a:ext>
              </a:extLst>
            </p:cNvPr>
            <p:cNvSpPr/>
            <p:nvPr/>
          </p:nvSpPr>
          <p:spPr>
            <a:xfrm>
              <a:off x="6793148" y="3236068"/>
              <a:ext cx="1057073" cy="4831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nasaAPI</a:t>
              </a:r>
              <a:endParaRPr lang="en-GB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5CDC8A6-BDC3-6A18-5A2C-F8049877F84B}"/>
                </a:ext>
              </a:extLst>
            </p:cNvPr>
            <p:cNvSpPr/>
            <p:nvPr/>
          </p:nvSpPr>
          <p:spPr>
            <a:xfrm>
              <a:off x="8018833" y="3236068"/>
              <a:ext cx="1057073" cy="4831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UnsplashAPI</a:t>
              </a:r>
              <a:endParaRPr lang="en-GB" sz="2000" dirty="0"/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EE07FC8-059B-D988-CE0A-F9A6718E3BA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913451" y="-727954"/>
            <a:ext cx="249677" cy="38845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E6AC7A4-DF53-C7B7-CAAE-605318C9916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028873" y="-727953"/>
            <a:ext cx="249677" cy="38845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E6B7E42-427B-3E98-147B-94C8FF54AEF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528553" y="1906622"/>
            <a:ext cx="278860" cy="85603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CA4ED4D-FF18-A1A0-B3E7-147000B0919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6384587" y="1906622"/>
            <a:ext cx="278860" cy="85603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0AB93-3AB1-B235-0868-B2DCDBCB251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1089498"/>
            <a:ext cx="0" cy="249677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EBEEF2-C45F-4E47-D4DD-D17BB1D362C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211421" y="2195209"/>
            <a:ext cx="0" cy="278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0DA0CA9-AA32-F928-2AFA-594E436F62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6203005" y="2480551"/>
            <a:ext cx="272373" cy="122568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046F67D-0598-7075-65CD-74AFE1618BE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7425446" y="2483796"/>
            <a:ext cx="278860" cy="12256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7A651A-A773-2B97-CD2F-91AC661AF64C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6952033" y="2957208"/>
            <a:ext cx="1" cy="27886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8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Niccolò Borgato</dc:creator>
  <cp:lastModifiedBy>Niccolò Borgato</cp:lastModifiedBy>
  <cp:revision>1</cp:revision>
  <dcterms:created xsi:type="dcterms:W3CDTF">2023-04-17T14:02:57Z</dcterms:created>
  <dcterms:modified xsi:type="dcterms:W3CDTF">2023-04-17T14:13:12Z</dcterms:modified>
</cp:coreProperties>
</file>