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72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954150-4AC5-36D6-C8A2-93DE541CDD2B}" name="Bassetti, Niccolo" initials="BN" userId="Bassetti, Niccol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setti, Niccolo" initials="BN" lastIdx="12" clrIdx="0">
    <p:extLst>
      <p:ext uri="{19B8F6BF-5375-455C-9EA6-DF929625EA0E}">
        <p15:presenceInfo xmlns:p15="http://schemas.microsoft.com/office/powerpoint/2012/main" userId="Bassetti, Niccolo" providerId="None"/>
      </p:ext>
    </p:extLst>
  </p:cmAuthor>
  <p:cmAuthor id="2" name="Bouwmeester, Klaas" initials="BK" lastIdx="4" clrIdx="1">
    <p:extLst>
      <p:ext uri="{19B8F6BF-5375-455C-9EA6-DF929625EA0E}">
        <p15:presenceInfo xmlns:p15="http://schemas.microsoft.com/office/powerpoint/2012/main" userId="S::klaas.bouwmeester@wur.nl::7596b013-5d28-4890-9e7c-e73db1b5b51c" providerId="AD"/>
      </p:ext>
    </p:extLst>
  </p:cmAuthor>
  <p:cmAuthor id="3" name="Fatouros, Nina" initials="FN" lastIdx="1" clrIdx="2">
    <p:extLst>
      <p:ext uri="{19B8F6BF-5375-455C-9EA6-DF929625EA0E}">
        <p15:presenceInfo xmlns:p15="http://schemas.microsoft.com/office/powerpoint/2012/main" userId="S::nina.fatouros@wur.nl::ca8ad812-8905-4044-91c8-d78729644e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469"/>
    <a:srgbClr val="2372B5"/>
    <a:srgbClr val="6AADD7"/>
    <a:srgbClr val="BDD7EE"/>
    <a:srgbClr val="DEEBF7"/>
    <a:srgbClr val="FFFFFF"/>
    <a:srgbClr val="FF2C2C"/>
    <a:srgbClr val="FF5050"/>
    <a:srgbClr val="FF4343"/>
    <a:srgbClr val="8E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09" autoAdjust="0"/>
  </p:normalViewPr>
  <p:slideViewPr>
    <p:cSldViewPr snapToGrid="0">
      <p:cViewPr varScale="1">
        <p:scale>
          <a:sx n="78" d="100"/>
          <a:sy n="78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3FEFE-882E-4E69-B10D-DF5324209080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186BA-F8CD-4FA0-8DF7-ABCDE69BA6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1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186BA-F8CD-4FA0-8DF7-ABCDE69BA61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1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4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87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8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2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9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3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5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25C9-E3FB-48D0-998C-624BBF3221CA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31A9-E73F-4304-84A5-19A69D0C7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4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A6D3D71-D28C-1A66-B4CA-FAD02681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9" y="634554"/>
            <a:ext cx="6914545" cy="1363774"/>
          </a:xfrm>
          <a:prstGeom prst="rect">
            <a:avLst/>
          </a:prstGeom>
        </p:spPr>
      </p:pic>
      <p:pic>
        <p:nvPicPr>
          <p:cNvPr id="5" name="Picture 4" descr="A picture containing text, indoor, screen, black&#10;&#10;Description automatically generated">
            <a:extLst>
              <a:ext uri="{FF2B5EF4-FFF2-40B4-BE49-F238E27FC236}">
                <a16:creationId xmlns:a16="http://schemas.microsoft.com/office/drawing/2014/main" id="{BAD4F422-FF03-FCFF-8CDE-833F96049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36" y="2199377"/>
            <a:ext cx="6914545" cy="140011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2D21DD84-DF9A-C085-A8D4-E69D070A9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81" y="3800538"/>
            <a:ext cx="6909500" cy="14001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A791864-C808-69CA-57DB-B2E49F01056C}"/>
              </a:ext>
            </a:extLst>
          </p:cNvPr>
          <p:cNvSpPr/>
          <p:nvPr/>
        </p:nvSpPr>
        <p:spPr>
          <a:xfrm>
            <a:off x="1347713" y="1605894"/>
            <a:ext cx="6917068" cy="1784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9FEF6-54CC-E370-F6E0-F06E79AD003D}"/>
              </a:ext>
            </a:extLst>
          </p:cNvPr>
          <p:cNvSpPr/>
          <p:nvPr/>
        </p:nvSpPr>
        <p:spPr>
          <a:xfrm>
            <a:off x="1337660" y="1612125"/>
            <a:ext cx="1961796" cy="164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A09182-7A71-3CBF-55E3-0D56C2A199EF}"/>
              </a:ext>
            </a:extLst>
          </p:cNvPr>
          <p:cNvSpPr/>
          <p:nvPr/>
        </p:nvSpPr>
        <p:spPr>
          <a:xfrm>
            <a:off x="3855839" y="1607645"/>
            <a:ext cx="620073" cy="1711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027281-F0F5-2BC7-9B00-3E2C8AE55C51}"/>
              </a:ext>
            </a:extLst>
          </p:cNvPr>
          <p:cNvSpPr/>
          <p:nvPr/>
        </p:nvSpPr>
        <p:spPr>
          <a:xfrm>
            <a:off x="4536540" y="1606887"/>
            <a:ext cx="3720673" cy="17848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7B1702-9AAA-0E5E-8DFF-AB45BF70421D}"/>
              </a:ext>
            </a:extLst>
          </p:cNvPr>
          <p:cNvSpPr/>
          <p:nvPr/>
        </p:nvSpPr>
        <p:spPr>
          <a:xfrm>
            <a:off x="1355283" y="2547493"/>
            <a:ext cx="6909498" cy="1599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C47FAC-94D0-976A-432A-12712E9F7B13}"/>
              </a:ext>
            </a:extLst>
          </p:cNvPr>
          <p:cNvSpPr/>
          <p:nvPr/>
        </p:nvSpPr>
        <p:spPr>
          <a:xfrm>
            <a:off x="1350236" y="2539824"/>
            <a:ext cx="1825676" cy="1615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5A3571-19D1-EBA2-E9B3-87D00142C811}"/>
              </a:ext>
            </a:extLst>
          </p:cNvPr>
          <p:cNvSpPr/>
          <p:nvPr/>
        </p:nvSpPr>
        <p:spPr>
          <a:xfrm>
            <a:off x="3188528" y="2539823"/>
            <a:ext cx="2177222" cy="1615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7F420F-E170-7E29-B285-964E05EAB388}"/>
              </a:ext>
            </a:extLst>
          </p:cNvPr>
          <p:cNvSpPr/>
          <p:nvPr/>
        </p:nvSpPr>
        <p:spPr>
          <a:xfrm>
            <a:off x="5393531" y="2540972"/>
            <a:ext cx="267080" cy="1615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8E2316-586E-69E2-448F-074BE677C2A6}"/>
              </a:ext>
            </a:extLst>
          </p:cNvPr>
          <p:cNvSpPr/>
          <p:nvPr/>
        </p:nvSpPr>
        <p:spPr>
          <a:xfrm>
            <a:off x="5738141" y="2545539"/>
            <a:ext cx="2481934" cy="1615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35E6F0-E1A5-4C0E-63D1-8D1C124B9436}"/>
              </a:ext>
            </a:extLst>
          </p:cNvPr>
          <p:cNvSpPr/>
          <p:nvPr/>
        </p:nvSpPr>
        <p:spPr>
          <a:xfrm>
            <a:off x="5071023" y="2545532"/>
            <a:ext cx="294727" cy="148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C3B0AA-67AD-F5E7-1EC6-23B478026A08}"/>
              </a:ext>
            </a:extLst>
          </p:cNvPr>
          <p:cNvSpPr/>
          <p:nvPr/>
        </p:nvSpPr>
        <p:spPr>
          <a:xfrm>
            <a:off x="5851922" y="2545531"/>
            <a:ext cx="294727" cy="148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49A0DC-4AD1-8C83-9DEB-D169642B3DD1}"/>
              </a:ext>
            </a:extLst>
          </p:cNvPr>
          <p:cNvSpPr/>
          <p:nvPr/>
        </p:nvSpPr>
        <p:spPr>
          <a:xfrm>
            <a:off x="6982222" y="2545531"/>
            <a:ext cx="466328" cy="148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81AEBE-A20C-9D54-C10D-D066ED1AE539}"/>
              </a:ext>
            </a:extLst>
          </p:cNvPr>
          <p:cNvSpPr/>
          <p:nvPr/>
        </p:nvSpPr>
        <p:spPr>
          <a:xfrm>
            <a:off x="7826375" y="2545531"/>
            <a:ext cx="303011" cy="1484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9F1D20-99B8-3F15-E18F-130464BE0249}"/>
              </a:ext>
            </a:extLst>
          </p:cNvPr>
          <p:cNvSpPr/>
          <p:nvPr/>
        </p:nvSpPr>
        <p:spPr>
          <a:xfrm>
            <a:off x="3540835" y="2545533"/>
            <a:ext cx="466015" cy="148453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CD3F31-EB0D-82EA-A95B-FD5F7D06115A}"/>
              </a:ext>
            </a:extLst>
          </p:cNvPr>
          <p:cNvSpPr/>
          <p:nvPr/>
        </p:nvSpPr>
        <p:spPr>
          <a:xfrm>
            <a:off x="1342667" y="957990"/>
            <a:ext cx="6914545" cy="17848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B48227-C3E6-E005-46B4-1EDF69356275}"/>
              </a:ext>
            </a:extLst>
          </p:cNvPr>
          <p:cNvSpPr/>
          <p:nvPr/>
        </p:nvSpPr>
        <p:spPr>
          <a:xfrm>
            <a:off x="1347713" y="3192574"/>
            <a:ext cx="6980947" cy="1861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6358A06-9C63-5A05-FD86-2C21DECABCC7}"/>
              </a:ext>
            </a:extLst>
          </p:cNvPr>
          <p:cNvSpPr/>
          <p:nvPr/>
        </p:nvSpPr>
        <p:spPr>
          <a:xfrm>
            <a:off x="1342668" y="4791863"/>
            <a:ext cx="6996136" cy="36116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E85318-727C-FA2D-EB67-5D94FC16209F}"/>
              </a:ext>
            </a:extLst>
          </p:cNvPr>
          <p:cNvSpPr/>
          <p:nvPr/>
        </p:nvSpPr>
        <p:spPr>
          <a:xfrm>
            <a:off x="1381933" y="4151154"/>
            <a:ext cx="313517" cy="153507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0C9FDD-2128-E3BE-70D4-1AF3CB2DAC8D}"/>
              </a:ext>
            </a:extLst>
          </p:cNvPr>
          <p:cNvSpPr/>
          <p:nvPr/>
        </p:nvSpPr>
        <p:spPr>
          <a:xfrm>
            <a:off x="1938366" y="4144803"/>
            <a:ext cx="280959" cy="153507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A56EBA-B689-B778-2877-C448E98029D5}"/>
              </a:ext>
            </a:extLst>
          </p:cNvPr>
          <p:cNvSpPr/>
          <p:nvPr/>
        </p:nvSpPr>
        <p:spPr>
          <a:xfrm>
            <a:off x="2573366" y="4144802"/>
            <a:ext cx="315196" cy="153507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FAAF4B-C230-4F7B-CD72-5C6AE2215792}"/>
              </a:ext>
            </a:extLst>
          </p:cNvPr>
          <p:cNvSpPr/>
          <p:nvPr/>
        </p:nvSpPr>
        <p:spPr>
          <a:xfrm>
            <a:off x="3190213" y="4144802"/>
            <a:ext cx="318162" cy="153507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5BBDEC-4D51-EC9B-BF34-E98993FB7D10}"/>
              </a:ext>
            </a:extLst>
          </p:cNvPr>
          <p:cNvSpPr/>
          <p:nvPr/>
        </p:nvSpPr>
        <p:spPr>
          <a:xfrm>
            <a:off x="4302151" y="4151154"/>
            <a:ext cx="417486" cy="153507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B3C92-5A9D-9A6A-9D00-9C131D989198}"/>
              </a:ext>
            </a:extLst>
          </p:cNvPr>
          <p:cNvSpPr/>
          <p:nvPr/>
        </p:nvSpPr>
        <p:spPr>
          <a:xfrm>
            <a:off x="4911240" y="4144801"/>
            <a:ext cx="374013" cy="153507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302BA9-6E92-E1BF-0A96-F5BDA77B0F2D}"/>
              </a:ext>
            </a:extLst>
          </p:cNvPr>
          <p:cNvSpPr/>
          <p:nvPr/>
        </p:nvSpPr>
        <p:spPr>
          <a:xfrm>
            <a:off x="6146649" y="4151154"/>
            <a:ext cx="283583" cy="153507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099095E-CCFB-86F0-F2F6-D2EDBCD1275C}"/>
              </a:ext>
            </a:extLst>
          </p:cNvPr>
          <p:cNvSpPr/>
          <p:nvPr/>
        </p:nvSpPr>
        <p:spPr>
          <a:xfrm>
            <a:off x="3509962" y="2634857"/>
            <a:ext cx="499240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TNL 			           TNL            TNL                              TNL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C4907F-1EE3-AF80-CE01-80BEC0890B37}"/>
              </a:ext>
            </a:extLst>
          </p:cNvPr>
          <p:cNvSpPr/>
          <p:nvPr/>
        </p:nvSpPr>
        <p:spPr>
          <a:xfrm>
            <a:off x="0" y="1262672"/>
            <a:ext cx="1277033" cy="4001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NI100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2EC922-3120-48DB-02CF-4F9DBCEEFFD5}"/>
              </a:ext>
            </a:extLst>
          </p:cNvPr>
          <p:cNvSpPr/>
          <p:nvPr/>
        </p:nvSpPr>
        <p:spPr>
          <a:xfrm>
            <a:off x="1" y="2848503"/>
            <a:ext cx="1283834" cy="4001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936BB94-D10E-62D3-9D11-843BFFB54917}"/>
              </a:ext>
            </a:extLst>
          </p:cNvPr>
          <p:cNvSpPr/>
          <p:nvPr/>
        </p:nvSpPr>
        <p:spPr>
          <a:xfrm>
            <a:off x="0" y="4380245"/>
            <a:ext cx="1296795" cy="4001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Sangam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7ACE403-CF3A-862A-4F2D-7B54D4ECA2CE}"/>
              </a:ext>
            </a:extLst>
          </p:cNvPr>
          <p:cNvCxnSpPr>
            <a:cxnSpLocks/>
          </p:cNvCxnSpPr>
          <p:nvPr/>
        </p:nvCxnSpPr>
        <p:spPr>
          <a:xfrm>
            <a:off x="1276577" y="2158123"/>
            <a:ext cx="10833" cy="14413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EAE5662-ABB9-B33E-0E12-8421E02CC7E2}"/>
              </a:ext>
            </a:extLst>
          </p:cNvPr>
          <p:cNvSpPr/>
          <p:nvPr/>
        </p:nvSpPr>
        <p:spPr>
          <a:xfrm>
            <a:off x="1232583" y="503032"/>
            <a:ext cx="7986309" cy="27699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B3: 5,903,706															</a:t>
            </a:r>
            <a:r>
              <a:rPr lang="en-GB" sz="1200" kern="0" dirty="0">
                <a:solidFill>
                  <a:srgbClr val="000000"/>
                </a:solidFill>
              </a:rPr>
              <a:t>             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5,974,854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B4C16DD-783D-B344-6C91-07248466E6BA}"/>
              </a:ext>
            </a:extLst>
          </p:cNvPr>
          <p:cNvSpPr/>
          <p:nvPr/>
        </p:nvSpPr>
        <p:spPr>
          <a:xfrm>
            <a:off x="1251633" y="2074003"/>
            <a:ext cx="7898717" cy="27699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B3: 6,404,903															</a:t>
            </a:r>
            <a:r>
              <a:rPr lang="en-GB" sz="1200" kern="0" dirty="0">
                <a:solidFill>
                  <a:srgbClr val="000000"/>
                </a:solidFill>
              </a:rPr>
              <a:t>             6,471,090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B904298-6DD4-C52B-D78A-BE04D0D755BE}"/>
              </a:ext>
            </a:extLst>
          </p:cNvPr>
          <p:cNvCxnSpPr>
            <a:cxnSpLocks/>
          </p:cNvCxnSpPr>
          <p:nvPr/>
        </p:nvCxnSpPr>
        <p:spPr>
          <a:xfrm>
            <a:off x="1277230" y="584200"/>
            <a:ext cx="0" cy="1403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B294622-1919-651E-19E3-98A7AA698201}"/>
              </a:ext>
            </a:extLst>
          </p:cNvPr>
          <p:cNvCxnSpPr>
            <a:cxnSpLocks/>
          </p:cNvCxnSpPr>
          <p:nvPr/>
        </p:nvCxnSpPr>
        <p:spPr>
          <a:xfrm>
            <a:off x="1280062" y="3774198"/>
            <a:ext cx="10833" cy="14413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A082312-5916-EDE2-511D-95FDFAAE3677}"/>
              </a:ext>
            </a:extLst>
          </p:cNvPr>
          <p:cNvSpPr/>
          <p:nvPr/>
        </p:nvSpPr>
        <p:spPr>
          <a:xfrm>
            <a:off x="1240633" y="3679344"/>
            <a:ext cx="7877051" cy="27699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B7: 53,599,861															</a:t>
            </a:r>
            <a:r>
              <a:rPr lang="en-GB" sz="1200" kern="0" dirty="0">
                <a:solidFill>
                  <a:srgbClr val="000000"/>
                </a:solidFill>
              </a:rPr>
              <a:t>          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53,679,199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1EE3539-2DA2-A9B9-C4E8-9F7809139493}"/>
              </a:ext>
            </a:extLst>
          </p:cNvPr>
          <p:cNvCxnSpPr>
            <a:cxnSpLocks/>
          </p:cNvCxnSpPr>
          <p:nvPr/>
        </p:nvCxnSpPr>
        <p:spPr>
          <a:xfrm>
            <a:off x="8293875" y="584200"/>
            <a:ext cx="0" cy="1403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8D8290B-08AF-5947-C3B7-839A3FBECB00}"/>
              </a:ext>
            </a:extLst>
          </p:cNvPr>
          <p:cNvCxnSpPr>
            <a:cxnSpLocks/>
          </p:cNvCxnSpPr>
          <p:nvPr/>
        </p:nvCxnSpPr>
        <p:spPr>
          <a:xfrm>
            <a:off x="8297154" y="2158123"/>
            <a:ext cx="0" cy="1440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337302-31E6-CA4A-CCEF-CDA16117C8C0}"/>
              </a:ext>
            </a:extLst>
          </p:cNvPr>
          <p:cNvCxnSpPr>
            <a:cxnSpLocks/>
          </p:cNvCxnSpPr>
          <p:nvPr/>
        </p:nvCxnSpPr>
        <p:spPr>
          <a:xfrm>
            <a:off x="8296256" y="3763102"/>
            <a:ext cx="0" cy="1440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2D52534-ED04-74C3-1876-A1616C3C761D}"/>
              </a:ext>
            </a:extLst>
          </p:cNvPr>
          <p:cNvGrpSpPr/>
          <p:nvPr/>
        </p:nvGrpSpPr>
        <p:grpSpPr>
          <a:xfrm>
            <a:off x="1376363" y="990173"/>
            <a:ext cx="610609" cy="426431"/>
            <a:chOff x="1376363" y="990173"/>
            <a:chExt cx="610609" cy="4264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406451-4A44-45C9-BC9A-E33425B130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50" y="1219200"/>
              <a:ext cx="0" cy="197404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2937CB-AA61-468B-9DB9-388662887FA0}"/>
                </a:ext>
              </a:extLst>
            </p:cNvPr>
            <p:cNvSpPr/>
            <p:nvPr/>
          </p:nvSpPr>
          <p:spPr>
            <a:xfrm>
              <a:off x="1376363" y="990173"/>
              <a:ext cx="610609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M27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51C602F-B934-7494-BF59-A7212528FDD0}"/>
              </a:ext>
            </a:extLst>
          </p:cNvPr>
          <p:cNvGrpSpPr/>
          <p:nvPr/>
        </p:nvGrpSpPr>
        <p:grpSpPr>
          <a:xfrm>
            <a:off x="6173072" y="990633"/>
            <a:ext cx="610609" cy="416906"/>
            <a:chOff x="1262063" y="999698"/>
            <a:chExt cx="610609" cy="416906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E0311E5-C466-6498-1A67-6169F1470F33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50" y="1200150"/>
              <a:ext cx="0" cy="216454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C715695-0C7F-6E3B-10E3-0BA22259F940}"/>
                </a:ext>
              </a:extLst>
            </p:cNvPr>
            <p:cNvSpPr/>
            <p:nvPr/>
          </p:nvSpPr>
          <p:spPr>
            <a:xfrm>
              <a:off x="1262063" y="999698"/>
              <a:ext cx="610609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M28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1742F7-9BBE-D09B-DD78-F5AB82C5DC24}"/>
              </a:ext>
            </a:extLst>
          </p:cNvPr>
          <p:cNvGrpSpPr/>
          <p:nvPr/>
        </p:nvGrpSpPr>
        <p:grpSpPr>
          <a:xfrm>
            <a:off x="6274388" y="2660627"/>
            <a:ext cx="610609" cy="355623"/>
            <a:chOff x="1376363" y="990173"/>
            <a:chExt cx="610609" cy="355623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4665A95-1DD2-CA87-4850-9E3952738D6C}"/>
                </a:ext>
              </a:extLst>
            </p:cNvPr>
            <p:cNvCxnSpPr>
              <a:cxnSpLocks/>
            </p:cNvCxnSpPr>
            <p:nvPr/>
          </p:nvCxnSpPr>
          <p:spPr>
            <a:xfrm>
              <a:off x="1695450" y="1200150"/>
              <a:ext cx="0" cy="145646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2EB0D41-4AE4-5B41-3318-45A25C99A0C0}"/>
                </a:ext>
              </a:extLst>
            </p:cNvPr>
            <p:cNvSpPr/>
            <p:nvPr/>
          </p:nvSpPr>
          <p:spPr>
            <a:xfrm>
              <a:off x="1376363" y="990173"/>
              <a:ext cx="610609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M28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720909E-3BD8-CBE5-FF04-680BE220A312}"/>
              </a:ext>
            </a:extLst>
          </p:cNvPr>
          <p:cNvGrpSpPr/>
          <p:nvPr/>
        </p:nvGrpSpPr>
        <p:grpSpPr>
          <a:xfrm>
            <a:off x="1175022" y="2664085"/>
            <a:ext cx="610609" cy="358410"/>
            <a:chOff x="1175022" y="2664085"/>
            <a:chExt cx="610609" cy="358410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31D98AD-DD51-582F-FC3D-392C89D25179}"/>
                </a:ext>
              </a:extLst>
            </p:cNvPr>
            <p:cNvCxnSpPr>
              <a:cxnSpLocks/>
            </p:cNvCxnSpPr>
            <p:nvPr/>
          </p:nvCxnSpPr>
          <p:spPr>
            <a:xfrm>
              <a:off x="1355281" y="2898553"/>
              <a:ext cx="0" cy="123942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5598030-3208-457B-9702-16D658E7EF21}"/>
                </a:ext>
              </a:extLst>
            </p:cNvPr>
            <p:cNvSpPr/>
            <p:nvPr/>
          </p:nvSpPr>
          <p:spPr>
            <a:xfrm>
              <a:off x="1175022" y="2664085"/>
              <a:ext cx="610609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M27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2CFDE34-E6F2-EFDD-913C-B0C84F42A385}"/>
              </a:ext>
            </a:extLst>
          </p:cNvPr>
          <p:cNvGrpSpPr/>
          <p:nvPr/>
        </p:nvGrpSpPr>
        <p:grpSpPr>
          <a:xfrm>
            <a:off x="1732972" y="4270063"/>
            <a:ext cx="610609" cy="334191"/>
            <a:chOff x="1388874" y="1012664"/>
            <a:chExt cx="610609" cy="334191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D5C93C9-1FDB-FDAD-BA1B-B508F8ADC40F}"/>
                </a:ext>
              </a:extLst>
            </p:cNvPr>
            <p:cNvCxnSpPr>
              <a:cxnSpLocks/>
            </p:cNvCxnSpPr>
            <p:nvPr/>
          </p:nvCxnSpPr>
          <p:spPr>
            <a:xfrm>
              <a:off x="1711325" y="1226145"/>
              <a:ext cx="0" cy="120710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1EEF9BD-F02D-98BF-4A26-C8A908135287}"/>
                </a:ext>
              </a:extLst>
            </p:cNvPr>
            <p:cNvSpPr/>
            <p:nvPr/>
          </p:nvSpPr>
          <p:spPr>
            <a:xfrm>
              <a:off x="1388874" y="1012664"/>
              <a:ext cx="610609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M27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D0064E5-035E-415C-01D7-D982554F31A2}"/>
              </a:ext>
            </a:extLst>
          </p:cNvPr>
          <p:cNvGrpSpPr/>
          <p:nvPr/>
        </p:nvGrpSpPr>
        <p:grpSpPr>
          <a:xfrm>
            <a:off x="7767637" y="4117452"/>
            <a:ext cx="610609" cy="325072"/>
            <a:chOff x="1175022" y="2664085"/>
            <a:chExt cx="610609" cy="325072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8837F3A-8351-0F9D-F5EB-2C6EF914AD1B}"/>
                </a:ext>
              </a:extLst>
            </p:cNvPr>
            <p:cNvCxnSpPr>
              <a:cxnSpLocks/>
            </p:cNvCxnSpPr>
            <p:nvPr/>
          </p:nvCxnSpPr>
          <p:spPr>
            <a:xfrm>
              <a:off x="1648180" y="2865215"/>
              <a:ext cx="0" cy="123942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0747F44-5BAA-9A23-C5D2-D69A33E37384}"/>
                </a:ext>
              </a:extLst>
            </p:cNvPr>
            <p:cNvSpPr/>
            <p:nvPr/>
          </p:nvSpPr>
          <p:spPr>
            <a:xfrm>
              <a:off x="1175022" y="2664085"/>
              <a:ext cx="610609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M28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375FF0B-0D2A-9E8C-3197-FBD88F2B0C54}"/>
              </a:ext>
            </a:extLst>
          </p:cNvPr>
          <p:cNvSpPr/>
          <p:nvPr/>
        </p:nvSpPr>
        <p:spPr>
          <a:xfrm>
            <a:off x="2393154" y="2550889"/>
            <a:ext cx="396208" cy="14945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523DDBE-2642-4324-ECA2-0CD2348B941A}"/>
              </a:ext>
            </a:extLst>
          </p:cNvPr>
          <p:cNvSpPr/>
          <p:nvPr/>
        </p:nvSpPr>
        <p:spPr>
          <a:xfrm>
            <a:off x="4041442" y="2542029"/>
            <a:ext cx="125070" cy="14845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C1544F1-15D7-BF38-8DC5-17246EEF7ABE}"/>
              </a:ext>
            </a:extLst>
          </p:cNvPr>
          <p:cNvSpPr/>
          <p:nvPr/>
        </p:nvSpPr>
        <p:spPr>
          <a:xfrm>
            <a:off x="5405823" y="2534933"/>
            <a:ext cx="125070" cy="14845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BDDAAAF-6F18-F774-58F3-49470B9E5A12}"/>
              </a:ext>
            </a:extLst>
          </p:cNvPr>
          <p:cNvSpPr/>
          <p:nvPr/>
        </p:nvSpPr>
        <p:spPr>
          <a:xfrm>
            <a:off x="4921959" y="2537016"/>
            <a:ext cx="466015" cy="148453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9325DE9-FEB7-5349-0379-DC622A55FB25}"/>
              </a:ext>
            </a:extLst>
          </p:cNvPr>
          <p:cNvSpPr/>
          <p:nvPr/>
        </p:nvSpPr>
        <p:spPr>
          <a:xfrm>
            <a:off x="5754697" y="2547486"/>
            <a:ext cx="384296" cy="135900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FEBC62C-CEFC-7D86-3F9F-8794E72CEBBC}"/>
              </a:ext>
            </a:extLst>
          </p:cNvPr>
          <p:cNvSpPr/>
          <p:nvPr/>
        </p:nvSpPr>
        <p:spPr>
          <a:xfrm>
            <a:off x="6683404" y="2548995"/>
            <a:ext cx="1468996" cy="130325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A2AA818-96F0-262E-9664-66412D24FC84}"/>
              </a:ext>
            </a:extLst>
          </p:cNvPr>
          <p:cNvSpPr/>
          <p:nvPr/>
        </p:nvSpPr>
        <p:spPr>
          <a:xfrm>
            <a:off x="5738141" y="4152051"/>
            <a:ext cx="377033" cy="1526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82F69B5-0368-C69F-CFF4-E0535DD75C5B}"/>
              </a:ext>
            </a:extLst>
          </p:cNvPr>
          <p:cNvSpPr/>
          <p:nvPr/>
        </p:nvSpPr>
        <p:spPr>
          <a:xfrm>
            <a:off x="4738698" y="4152051"/>
            <a:ext cx="127962" cy="1526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5F4AF73-84BC-B4BF-825F-37C57E427DCE}"/>
              </a:ext>
            </a:extLst>
          </p:cNvPr>
          <p:cNvSpPr/>
          <p:nvPr/>
        </p:nvSpPr>
        <p:spPr>
          <a:xfrm>
            <a:off x="4125843" y="4150917"/>
            <a:ext cx="143667" cy="15374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E2D4C17-1945-2891-3F1B-BEFDA18D20C7}"/>
              </a:ext>
            </a:extLst>
          </p:cNvPr>
          <p:cNvSpPr/>
          <p:nvPr/>
        </p:nvSpPr>
        <p:spPr>
          <a:xfrm>
            <a:off x="3093839" y="4143375"/>
            <a:ext cx="77228" cy="15183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7036469-E041-EB53-9650-44CA5D1A9FC8}"/>
              </a:ext>
            </a:extLst>
          </p:cNvPr>
          <p:cNvSpPr/>
          <p:nvPr/>
        </p:nvSpPr>
        <p:spPr>
          <a:xfrm>
            <a:off x="3905653" y="3215377"/>
            <a:ext cx="760303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MAP1D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FB3E5-58DF-EF30-887F-35A2E4D0184D}"/>
              </a:ext>
            </a:extLst>
          </p:cNvPr>
          <p:cNvSpPr/>
          <p:nvPr/>
        </p:nvSpPr>
        <p:spPr>
          <a:xfrm>
            <a:off x="2541588" y="975248"/>
            <a:ext cx="285738" cy="155869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1D0281-37D5-176C-67A5-4CD1A565A77A}"/>
              </a:ext>
            </a:extLst>
          </p:cNvPr>
          <p:cNvSpPr/>
          <p:nvPr/>
        </p:nvSpPr>
        <p:spPr>
          <a:xfrm>
            <a:off x="6644085" y="975017"/>
            <a:ext cx="1288455" cy="152540"/>
          </a:xfrm>
          <a:prstGeom prst="rect">
            <a:avLst/>
          </a:prstGeom>
          <a:solidFill>
            <a:srgbClr val="8EA9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685AAE-29ED-C9FF-D53D-45982E77FB0C}"/>
              </a:ext>
            </a:extLst>
          </p:cNvPr>
          <p:cNvSpPr/>
          <p:nvPr/>
        </p:nvSpPr>
        <p:spPr>
          <a:xfrm>
            <a:off x="5410147" y="966115"/>
            <a:ext cx="297435" cy="15897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AF781D4-2286-6CED-3E4C-CD5140135B54}"/>
              </a:ext>
            </a:extLst>
          </p:cNvPr>
          <p:cNvSpPr/>
          <p:nvPr/>
        </p:nvSpPr>
        <p:spPr>
          <a:xfrm>
            <a:off x="2887754" y="973950"/>
            <a:ext cx="297435" cy="15897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E1F6D-ED23-9F87-72CB-861F96EEC69E}"/>
              </a:ext>
            </a:extLst>
          </p:cNvPr>
          <p:cNvSpPr/>
          <p:nvPr/>
        </p:nvSpPr>
        <p:spPr>
          <a:xfrm>
            <a:off x="5280459" y="3216472"/>
            <a:ext cx="760303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MAP1D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82EE6-885E-8656-DBD4-A2B3C06E0218}"/>
              </a:ext>
            </a:extLst>
          </p:cNvPr>
          <p:cNvSpPr/>
          <p:nvPr/>
        </p:nvSpPr>
        <p:spPr>
          <a:xfrm>
            <a:off x="2276878" y="3215377"/>
            <a:ext cx="760303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MAP1D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795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CF0D0E34DE6D41BD7E038801C60A7D" ma:contentTypeVersion="15" ma:contentTypeDescription="Een nieuw document maken." ma:contentTypeScope="" ma:versionID="0111774b0559c167c0af53e129c67bb2">
  <xsd:schema xmlns:xsd="http://www.w3.org/2001/XMLSchema" xmlns:xs="http://www.w3.org/2001/XMLSchema" xmlns:p="http://schemas.microsoft.com/office/2006/metadata/properties" xmlns:ns2="89d14956-2f52-45fe-8e14-6f36d7b6e288" xmlns:ns3="e1094585-9927-4481-8649-50808ba1307a" targetNamespace="http://schemas.microsoft.com/office/2006/metadata/properties" ma:root="true" ma:fieldsID="625b6c6336be61ee5327e2cca3bdbfee" ns2:_="" ns3:_="">
    <xsd:import namespace="89d14956-2f52-45fe-8e14-6f36d7b6e288"/>
    <xsd:import namespace="e1094585-9927-4481-8649-50808ba130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14956-2f52-45fe-8e14-6f36d7b6e2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Afbeeldingtags" ma:readOnly="false" ma:fieldId="{5cf76f15-5ced-4ddc-b409-7134ff3c332f}" ma:taxonomyMulti="true" ma:sspId="5ec99919-4982-4388-8a64-83a11d2ca2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94585-9927-4481-8649-50808ba1307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1645308-a6f6-4d99-9325-54661a8012ea}" ma:internalName="TaxCatchAll" ma:showField="CatchAllData" ma:web="e1094585-9927-4481-8649-50808ba130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d14956-2f52-45fe-8e14-6f36d7b6e288">
      <Terms xmlns="http://schemas.microsoft.com/office/infopath/2007/PartnerControls"/>
    </lcf76f155ced4ddcb4097134ff3c332f>
    <TaxCatchAll xmlns="e1094585-9927-4481-8649-50808ba1307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492EBE-1429-4DD4-A571-DF5078280F17}">
  <ds:schemaRefs>
    <ds:schemaRef ds:uri="89d14956-2f52-45fe-8e14-6f36d7b6e288"/>
    <ds:schemaRef ds:uri="e1094585-9927-4481-8649-50808ba130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2EAC2C6-9850-4192-8CF4-F1DF17222A50}">
  <ds:schemaRefs>
    <ds:schemaRef ds:uri="http://schemas.microsoft.com/office/infopath/2007/PartnerControls"/>
    <ds:schemaRef ds:uri="http://purl.org/dc/elements/1.1/"/>
    <ds:schemaRef ds:uri="e1094585-9927-4481-8649-50808ba1307a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89d14956-2f52-45fe-8e14-6f36d7b6e288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E9B4499-CFBE-49FC-9520-0F1815D346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6202</TotalTime>
  <Words>81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Bassetti, Niccolo</dc:creator>
  <cp:lastModifiedBy>Niccolò Bassetti</cp:lastModifiedBy>
  <cp:revision>23</cp:revision>
  <dcterms:created xsi:type="dcterms:W3CDTF">2019-02-22T16:47:04Z</dcterms:created>
  <dcterms:modified xsi:type="dcterms:W3CDTF">2023-11-20T11:24:08Z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0x01010045CF0D0E34DE6D41BD7E038801C60A7D</vt:lpwstr>
  </property>
  <property fmtid="{D5CDD505-2E9C-101B-9397-08002B2CF9AE}" pid="3" name="MediaServiceImageTags">
    <vt:lpwstr/>
  </property>
</Properties>
</file>