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sldIdLst>
    <p:sldId id="268" r:id="rId3"/>
    <p:sldId id="278" r:id="rId4"/>
    <p:sldId id="277" r:id="rId5"/>
    <p:sldId id="269" r:id="rId6"/>
    <p:sldId id="270" r:id="rId7"/>
    <p:sldId id="271" r:id="rId8"/>
    <p:sldId id="272" r:id="rId9"/>
    <p:sldId id="273" r:id="rId10"/>
    <p:sldId id="261" r:id="rId11"/>
    <p:sldId id="274" r:id="rId12"/>
    <p:sldId id="275" r:id="rId13"/>
    <p:sldId id="2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9D6"/>
    <a:srgbClr val="BA8212"/>
    <a:srgbClr val="EFBC59"/>
    <a:srgbClr val="F668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C3879B-8648-4365-9BE0-1F898EB82187}" v="632" dt="2025-04-08T12:37:54.6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94660"/>
  </p:normalViewPr>
  <p:slideViewPr>
    <p:cSldViewPr snapToGrid="0" showGuides="1">
      <p:cViewPr>
        <p:scale>
          <a:sx n="98" d="100"/>
          <a:sy n="98" d="100"/>
        </p:scale>
        <p:origin x="204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colo Benetti" userId="35a07fc8-0f49-4c3b-9e45-bcac460e9c1b" providerId="ADAL" clId="{B0C3879B-8648-4365-9BE0-1F898EB82187}"/>
    <pc:docChg chg="undo redo custSel addSld delSld modSld addMainMaster modMainMaster">
      <pc:chgData name="Niccolo Benetti" userId="35a07fc8-0f49-4c3b-9e45-bcac460e9c1b" providerId="ADAL" clId="{B0C3879B-8648-4365-9BE0-1F898EB82187}" dt="2025-04-08T12:37:54.694" v="2183" actId="1035"/>
      <pc:docMkLst>
        <pc:docMk/>
      </pc:docMkLst>
      <pc:sldChg chg="modSp del mod setBg">
        <pc:chgData name="Niccolo Benetti" userId="35a07fc8-0f49-4c3b-9e45-bcac460e9c1b" providerId="ADAL" clId="{B0C3879B-8648-4365-9BE0-1F898EB82187}" dt="2025-04-06T19:31:58.625" v="685" actId="47"/>
        <pc:sldMkLst>
          <pc:docMk/>
          <pc:sldMk cId="3775293264" sldId="258"/>
        </pc:sldMkLst>
      </pc:sldChg>
      <pc:sldChg chg="modSp del mod">
        <pc:chgData name="Niccolo Benetti" userId="35a07fc8-0f49-4c3b-9e45-bcac460e9c1b" providerId="ADAL" clId="{B0C3879B-8648-4365-9BE0-1F898EB82187}" dt="2025-04-06T19:31:44.669" v="683" actId="47"/>
        <pc:sldMkLst>
          <pc:docMk/>
          <pc:sldMk cId="1419942123" sldId="259"/>
        </pc:sldMkLst>
      </pc:sldChg>
      <pc:sldChg chg="del">
        <pc:chgData name="Niccolo Benetti" userId="35a07fc8-0f49-4c3b-9e45-bcac460e9c1b" providerId="ADAL" clId="{B0C3879B-8648-4365-9BE0-1F898EB82187}" dt="2025-04-06T18:46:51.186" v="164" actId="47"/>
        <pc:sldMkLst>
          <pc:docMk/>
          <pc:sldMk cId="767832413" sldId="260"/>
        </pc:sldMkLst>
      </pc:sldChg>
      <pc:sldChg chg="delSp modSp mod setBg">
        <pc:chgData name="Niccolo Benetti" userId="35a07fc8-0f49-4c3b-9e45-bcac460e9c1b" providerId="ADAL" clId="{B0C3879B-8648-4365-9BE0-1F898EB82187}" dt="2025-04-06T19:36:09.727" v="696"/>
        <pc:sldMkLst>
          <pc:docMk/>
          <pc:sldMk cId="8740249" sldId="261"/>
        </pc:sldMkLst>
        <pc:spChg chg="mod">
          <ac:chgData name="Niccolo Benetti" userId="35a07fc8-0f49-4c3b-9e45-bcac460e9c1b" providerId="ADAL" clId="{B0C3879B-8648-4365-9BE0-1F898EB82187}" dt="2025-04-06T19:19:15.287" v="635" actId="1037"/>
          <ac:spMkLst>
            <pc:docMk/>
            <pc:sldMk cId="8740249" sldId="261"/>
            <ac:spMk id="2" creationId="{540EB26A-9E19-874F-4F1C-00E4273BD670}"/>
          </ac:spMkLst>
        </pc:spChg>
        <pc:spChg chg="mod">
          <ac:chgData name="Niccolo Benetti" userId="35a07fc8-0f49-4c3b-9e45-bcac460e9c1b" providerId="ADAL" clId="{B0C3879B-8648-4365-9BE0-1F898EB82187}" dt="2025-04-06T19:19:15.287" v="635" actId="1037"/>
          <ac:spMkLst>
            <pc:docMk/>
            <pc:sldMk cId="8740249" sldId="261"/>
            <ac:spMk id="8" creationId="{04CA574B-D0A5-2998-CC33-2B94F8726A7F}"/>
          </ac:spMkLst>
        </pc:spChg>
        <pc:spChg chg="mod">
          <ac:chgData name="Niccolo Benetti" userId="35a07fc8-0f49-4c3b-9e45-bcac460e9c1b" providerId="ADAL" clId="{B0C3879B-8648-4365-9BE0-1F898EB82187}" dt="2025-04-06T19:19:15.287" v="635" actId="1037"/>
          <ac:spMkLst>
            <pc:docMk/>
            <pc:sldMk cId="8740249" sldId="261"/>
            <ac:spMk id="12" creationId="{6EAEDE85-67AC-C05A-9D25-6A16982C951E}"/>
          </ac:spMkLst>
        </pc:spChg>
        <pc:spChg chg="mod">
          <ac:chgData name="Niccolo Benetti" userId="35a07fc8-0f49-4c3b-9e45-bcac460e9c1b" providerId="ADAL" clId="{B0C3879B-8648-4365-9BE0-1F898EB82187}" dt="2025-04-06T19:19:15.287" v="635" actId="1037"/>
          <ac:spMkLst>
            <pc:docMk/>
            <pc:sldMk cId="8740249" sldId="261"/>
            <ac:spMk id="13" creationId="{CDE5D162-B2D0-4FEF-2387-3C19B7C063FD}"/>
          </ac:spMkLst>
        </pc:spChg>
      </pc:sldChg>
      <pc:sldChg chg="add del">
        <pc:chgData name="Niccolo Benetti" userId="35a07fc8-0f49-4c3b-9e45-bcac460e9c1b" providerId="ADAL" clId="{B0C3879B-8648-4365-9BE0-1F898EB82187}" dt="2025-04-06T19:31:52.797" v="684" actId="2696"/>
        <pc:sldMkLst>
          <pc:docMk/>
          <pc:sldMk cId="3632324700" sldId="267"/>
        </pc:sldMkLst>
      </pc:sldChg>
      <pc:sldChg chg="addSp delSp modSp add mod setBg">
        <pc:chgData name="Niccolo Benetti" userId="35a07fc8-0f49-4c3b-9e45-bcac460e9c1b" providerId="ADAL" clId="{B0C3879B-8648-4365-9BE0-1F898EB82187}" dt="2025-04-08T08:50:23.238" v="1790" actId="1037"/>
        <pc:sldMkLst>
          <pc:docMk/>
          <pc:sldMk cId="2918096465" sldId="268"/>
        </pc:sldMkLst>
        <pc:spChg chg="del">
          <ac:chgData name="Niccolo Benetti" userId="35a07fc8-0f49-4c3b-9e45-bcac460e9c1b" providerId="ADAL" clId="{B0C3879B-8648-4365-9BE0-1F898EB82187}" dt="2025-04-08T08:04:37.028" v="1126" actId="478"/>
          <ac:spMkLst>
            <pc:docMk/>
            <pc:sldMk cId="2918096465" sldId="268"/>
            <ac:spMk id="3" creationId="{F3452B0B-7F34-834E-F8A4-699441036225}"/>
          </ac:spMkLst>
        </pc:spChg>
        <pc:spChg chg="del">
          <ac:chgData name="Niccolo Benetti" userId="35a07fc8-0f49-4c3b-9e45-bcac460e9c1b" providerId="ADAL" clId="{B0C3879B-8648-4365-9BE0-1F898EB82187}" dt="2025-04-08T08:04:37.028" v="1126" actId="478"/>
          <ac:spMkLst>
            <pc:docMk/>
            <pc:sldMk cId="2918096465" sldId="268"/>
            <ac:spMk id="4" creationId="{C90D2695-B9F2-6295-257B-FEF864144F52}"/>
          </ac:spMkLst>
        </pc:spChg>
        <pc:spChg chg="add del mod">
          <ac:chgData name="Niccolo Benetti" userId="35a07fc8-0f49-4c3b-9e45-bcac460e9c1b" providerId="ADAL" clId="{B0C3879B-8648-4365-9BE0-1F898EB82187}" dt="2025-04-08T08:17:37.573" v="1137" actId="478"/>
          <ac:spMkLst>
            <pc:docMk/>
            <pc:sldMk cId="2918096465" sldId="268"/>
            <ac:spMk id="9" creationId="{7D4AA48C-6772-5DC6-30C8-5C8052025448}"/>
          </ac:spMkLst>
        </pc:spChg>
        <pc:spChg chg="add mod">
          <ac:chgData name="Niccolo Benetti" userId="35a07fc8-0f49-4c3b-9e45-bcac460e9c1b" providerId="ADAL" clId="{B0C3879B-8648-4365-9BE0-1F898EB82187}" dt="2025-04-08T08:45:52.230" v="1659" actId="207"/>
          <ac:spMkLst>
            <pc:docMk/>
            <pc:sldMk cId="2918096465" sldId="268"/>
            <ac:spMk id="13" creationId="{C1D74CFF-5F63-28C1-C52D-F4213B129022}"/>
          </ac:spMkLst>
        </pc:spChg>
        <pc:spChg chg="add mod">
          <ac:chgData name="Niccolo Benetti" userId="35a07fc8-0f49-4c3b-9e45-bcac460e9c1b" providerId="ADAL" clId="{B0C3879B-8648-4365-9BE0-1F898EB82187}" dt="2025-04-08T08:45:55.303" v="1660" actId="207"/>
          <ac:spMkLst>
            <pc:docMk/>
            <pc:sldMk cId="2918096465" sldId="268"/>
            <ac:spMk id="15" creationId="{E23A9A16-2EED-FC41-012A-A2D885D99EFB}"/>
          </ac:spMkLst>
        </pc:spChg>
        <pc:spChg chg="add mod">
          <ac:chgData name="Niccolo Benetti" userId="35a07fc8-0f49-4c3b-9e45-bcac460e9c1b" providerId="ADAL" clId="{B0C3879B-8648-4365-9BE0-1F898EB82187}" dt="2025-04-08T08:46:24.979" v="1661" actId="208"/>
          <ac:spMkLst>
            <pc:docMk/>
            <pc:sldMk cId="2918096465" sldId="268"/>
            <ac:spMk id="17" creationId="{76490193-D49E-349A-2F0C-5FAAC3434DAA}"/>
          </ac:spMkLst>
        </pc:spChg>
        <pc:spChg chg="add mod">
          <ac:chgData name="Niccolo Benetti" userId="35a07fc8-0f49-4c3b-9e45-bcac460e9c1b" providerId="ADAL" clId="{B0C3879B-8648-4365-9BE0-1F898EB82187}" dt="2025-04-08T08:49:50.373" v="1776" actId="1076"/>
          <ac:spMkLst>
            <pc:docMk/>
            <pc:sldMk cId="2918096465" sldId="268"/>
            <ac:spMk id="28" creationId="{8770246B-9A3C-6E01-B81F-55782EE98AB3}"/>
          </ac:spMkLst>
        </pc:spChg>
        <pc:spChg chg="add del mod">
          <ac:chgData name="Niccolo Benetti" userId="35a07fc8-0f49-4c3b-9e45-bcac460e9c1b" providerId="ADAL" clId="{B0C3879B-8648-4365-9BE0-1F898EB82187}" dt="2025-04-08T08:39:55.415" v="1526" actId="478"/>
          <ac:spMkLst>
            <pc:docMk/>
            <pc:sldMk cId="2918096465" sldId="268"/>
            <ac:spMk id="29" creationId="{75C72C9B-F900-2019-85A8-2C6AE3A71D50}"/>
          </ac:spMkLst>
        </pc:spChg>
        <pc:spChg chg="add del mod">
          <ac:chgData name="Niccolo Benetti" userId="35a07fc8-0f49-4c3b-9e45-bcac460e9c1b" providerId="ADAL" clId="{B0C3879B-8648-4365-9BE0-1F898EB82187}" dt="2025-04-08T08:39:58.215" v="1527" actId="478"/>
          <ac:spMkLst>
            <pc:docMk/>
            <pc:sldMk cId="2918096465" sldId="268"/>
            <ac:spMk id="30" creationId="{BFDCB0A8-431C-42EB-7AC5-625BE7CFF69F}"/>
          </ac:spMkLst>
        </pc:spChg>
        <pc:spChg chg="add mod">
          <ac:chgData name="Niccolo Benetti" userId="35a07fc8-0f49-4c3b-9e45-bcac460e9c1b" providerId="ADAL" clId="{B0C3879B-8648-4365-9BE0-1F898EB82187}" dt="2025-04-08T08:46:58.211" v="1666" actId="208"/>
          <ac:spMkLst>
            <pc:docMk/>
            <pc:sldMk cId="2918096465" sldId="268"/>
            <ac:spMk id="31" creationId="{E257A346-04C3-FC3E-21CB-4B3678868D47}"/>
          </ac:spMkLst>
        </pc:spChg>
        <pc:spChg chg="add mod">
          <ac:chgData name="Niccolo Benetti" userId="35a07fc8-0f49-4c3b-9e45-bcac460e9c1b" providerId="ADAL" clId="{B0C3879B-8648-4365-9BE0-1F898EB82187}" dt="2025-04-08T08:49:38.444" v="1775" actId="1076"/>
          <ac:spMkLst>
            <pc:docMk/>
            <pc:sldMk cId="2918096465" sldId="268"/>
            <ac:spMk id="32" creationId="{21CBE70F-ADCA-1960-4F84-4C9599641338}"/>
          </ac:spMkLst>
        </pc:spChg>
        <pc:spChg chg="add mod">
          <ac:chgData name="Niccolo Benetti" userId="35a07fc8-0f49-4c3b-9e45-bcac460e9c1b" providerId="ADAL" clId="{B0C3879B-8648-4365-9BE0-1F898EB82187}" dt="2025-04-08T08:45:21.300" v="1658" actId="207"/>
          <ac:spMkLst>
            <pc:docMk/>
            <pc:sldMk cId="2918096465" sldId="268"/>
            <ac:spMk id="37" creationId="{AA6B77B6-9134-4A5E-815D-B6C093DAB3EA}"/>
          </ac:spMkLst>
        </pc:spChg>
        <pc:spChg chg="add mod">
          <ac:chgData name="Niccolo Benetti" userId="35a07fc8-0f49-4c3b-9e45-bcac460e9c1b" providerId="ADAL" clId="{B0C3879B-8648-4365-9BE0-1F898EB82187}" dt="2025-04-08T08:47:10.675" v="1667" actId="207"/>
          <ac:spMkLst>
            <pc:docMk/>
            <pc:sldMk cId="2918096465" sldId="268"/>
            <ac:spMk id="38" creationId="{09432D18-A1B5-C1B2-10C3-54720828A869}"/>
          </ac:spMkLst>
        </pc:spChg>
        <pc:spChg chg="add mod">
          <ac:chgData name="Niccolo Benetti" userId="35a07fc8-0f49-4c3b-9e45-bcac460e9c1b" providerId="ADAL" clId="{B0C3879B-8648-4365-9BE0-1F898EB82187}" dt="2025-04-08T08:50:23.238" v="1790" actId="1037"/>
          <ac:spMkLst>
            <pc:docMk/>
            <pc:sldMk cId="2918096465" sldId="268"/>
            <ac:spMk id="39" creationId="{78258649-B6D0-E61B-E192-A5D749BB8B39}"/>
          </ac:spMkLst>
        </pc:spChg>
        <pc:spChg chg="add mod">
          <ac:chgData name="Niccolo Benetti" userId="35a07fc8-0f49-4c3b-9e45-bcac460e9c1b" providerId="ADAL" clId="{B0C3879B-8648-4365-9BE0-1F898EB82187}" dt="2025-04-08T08:47:58.344" v="1704" actId="207"/>
          <ac:spMkLst>
            <pc:docMk/>
            <pc:sldMk cId="2918096465" sldId="268"/>
            <ac:spMk id="40" creationId="{1EF7802B-7DE4-91D6-B86E-6FBF23431057}"/>
          </ac:spMkLst>
        </pc:spChg>
        <pc:spChg chg="add mod">
          <ac:chgData name="Niccolo Benetti" userId="35a07fc8-0f49-4c3b-9e45-bcac460e9c1b" providerId="ADAL" clId="{B0C3879B-8648-4365-9BE0-1F898EB82187}" dt="2025-04-08T08:50:19.216" v="1789" actId="1038"/>
          <ac:spMkLst>
            <pc:docMk/>
            <pc:sldMk cId="2918096465" sldId="268"/>
            <ac:spMk id="41" creationId="{B80D2CCB-D521-4997-21BA-CF43EB7A8F6E}"/>
          </ac:spMkLst>
        </pc:spChg>
        <pc:picChg chg="add del mod">
          <ac:chgData name="Niccolo Benetti" userId="35a07fc8-0f49-4c3b-9e45-bcac460e9c1b" providerId="ADAL" clId="{B0C3879B-8648-4365-9BE0-1F898EB82187}" dt="2025-04-08T08:18:01.805" v="1141" actId="478"/>
          <ac:picMkLst>
            <pc:docMk/>
            <pc:sldMk cId="2918096465" sldId="268"/>
            <ac:picMk id="10" creationId="{23891308-4044-8C17-82AD-BDA5BC469B44}"/>
          </ac:picMkLst>
        </pc:picChg>
        <pc:picChg chg="add mod">
          <ac:chgData name="Niccolo Benetti" userId="35a07fc8-0f49-4c3b-9e45-bcac460e9c1b" providerId="ADAL" clId="{B0C3879B-8648-4365-9BE0-1F898EB82187}" dt="2025-04-08T08:41:40.617" v="1577" actId="1038"/>
          <ac:picMkLst>
            <pc:docMk/>
            <pc:sldMk cId="2918096465" sldId="268"/>
            <ac:picMk id="14" creationId="{4D20C758-3CDA-F42B-57F0-15270F4BCDA9}"/>
          </ac:picMkLst>
        </pc:picChg>
        <pc:picChg chg="add mod">
          <ac:chgData name="Niccolo Benetti" userId="35a07fc8-0f49-4c3b-9e45-bcac460e9c1b" providerId="ADAL" clId="{B0C3879B-8648-4365-9BE0-1F898EB82187}" dt="2025-04-08T08:41:40.617" v="1577" actId="1038"/>
          <ac:picMkLst>
            <pc:docMk/>
            <pc:sldMk cId="2918096465" sldId="268"/>
            <ac:picMk id="16" creationId="{6ED6CBCC-6749-E8A1-88A4-765939474068}"/>
          </ac:picMkLst>
        </pc:picChg>
        <pc:picChg chg="add mod">
          <ac:chgData name="Niccolo Benetti" userId="35a07fc8-0f49-4c3b-9e45-bcac460e9c1b" providerId="ADAL" clId="{B0C3879B-8648-4365-9BE0-1F898EB82187}" dt="2025-04-08T08:41:26.683" v="1553" actId="1037"/>
          <ac:picMkLst>
            <pc:docMk/>
            <pc:sldMk cId="2918096465" sldId="268"/>
            <ac:picMk id="33" creationId="{345C3398-93C7-334F-E9B0-4F63BED55DC1}"/>
          </ac:picMkLst>
        </pc:picChg>
        <pc:picChg chg="add mod">
          <ac:chgData name="Niccolo Benetti" userId="35a07fc8-0f49-4c3b-9e45-bcac460e9c1b" providerId="ADAL" clId="{B0C3879B-8648-4365-9BE0-1F898EB82187}" dt="2025-04-08T08:41:40.617" v="1577" actId="1038"/>
          <ac:picMkLst>
            <pc:docMk/>
            <pc:sldMk cId="2918096465" sldId="268"/>
            <ac:picMk id="34" creationId="{4E985A88-18B1-950A-76B5-D968AC14F746}"/>
          </ac:picMkLst>
        </pc:picChg>
        <pc:picChg chg="add mod">
          <ac:chgData name="Niccolo Benetti" userId="35a07fc8-0f49-4c3b-9e45-bcac460e9c1b" providerId="ADAL" clId="{B0C3879B-8648-4365-9BE0-1F898EB82187}" dt="2025-04-08T08:40:24.619" v="1533" actId="1076"/>
          <ac:picMkLst>
            <pc:docMk/>
            <pc:sldMk cId="2918096465" sldId="268"/>
            <ac:picMk id="35" creationId="{2A76942E-CB7E-2D9C-75CA-2FE04CBECAE1}"/>
          </ac:picMkLst>
        </pc:picChg>
        <pc:picChg chg="add mod">
          <ac:chgData name="Niccolo Benetti" userId="35a07fc8-0f49-4c3b-9e45-bcac460e9c1b" providerId="ADAL" clId="{B0C3879B-8648-4365-9BE0-1F898EB82187}" dt="2025-04-08T08:35:48.202" v="1346" actId="1037"/>
          <ac:picMkLst>
            <pc:docMk/>
            <pc:sldMk cId="2918096465" sldId="268"/>
            <ac:picMk id="1026" creationId="{9606E8DD-7DB4-1DCF-004D-89755C91C232}"/>
          </ac:picMkLst>
        </pc:picChg>
        <pc:picChg chg="add mod">
          <ac:chgData name="Niccolo Benetti" userId="35a07fc8-0f49-4c3b-9e45-bcac460e9c1b" providerId="ADAL" clId="{B0C3879B-8648-4365-9BE0-1F898EB82187}" dt="2025-04-08T08:41:40.617" v="1577" actId="1038"/>
          <ac:picMkLst>
            <pc:docMk/>
            <pc:sldMk cId="2918096465" sldId="268"/>
            <ac:picMk id="1028" creationId="{0AE662AE-43E4-0150-60B3-675BADFAB6BA}"/>
          </ac:picMkLst>
        </pc:picChg>
        <pc:picChg chg="add mod">
          <ac:chgData name="Niccolo Benetti" userId="35a07fc8-0f49-4c3b-9e45-bcac460e9c1b" providerId="ADAL" clId="{B0C3879B-8648-4365-9BE0-1F898EB82187}" dt="2025-04-08T08:41:47.721" v="1589" actId="1037"/>
          <ac:picMkLst>
            <pc:docMk/>
            <pc:sldMk cId="2918096465" sldId="268"/>
            <ac:picMk id="1030" creationId="{0507C602-2125-920C-125B-499B5ABC6EC1}"/>
          </ac:picMkLst>
        </pc:picChg>
        <pc:cxnChg chg="add del mod">
          <ac:chgData name="Niccolo Benetti" userId="35a07fc8-0f49-4c3b-9e45-bcac460e9c1b" providerId="ADAL" clId="{B0C3879B-8648-4365-9BE0-1F898EB82187}" dt="2025-04-08T08:17:07.082" v="1134" actId="478"/>
          <ac:cxnSpMkLst>
            <pc:docMk/>
            <pc:sldMk cId="2918096465" sldId="268"/>
            <ac:cxnSpMk id="5" creationId="{C82DEC38-3291-DAEF-7008-FB152DA4CDE3}"/>
          </ac:cxnSpMkLst>
        </pc:cxnChg>
        <pc:cxnChg chg="add mod">
          <ac:chgData name="Niccolo Benetti" userId="35a07fc8-0f49-4c3b-9e45-bcac460e9c1b" providerId="ADAL" clId="{B0C3879B-8648-4365-9BE0-1F898EB82187}" dt="2025-04-08T08:41:32.599" v="1554" actId="14100"/>
          <ac:cxnSpMkLst>
            <pc:docMk/>
            <pc:sldMk cId="2918096465" sldId="268"/>
            <ac:cxnSpMk id="12" creationId="{26AF9E99-28D6-5F9A-4A00-B54074BAA0F4}"/>
          </ac:cxnSpMkLst>
        </pc:cxnChg>
        <pc:cxnChg chg="add mod">
          <ac:chgData name="Niccolo Benetti" userId="35a07fc8-0f49-4c3b-9e45-bcac460e9c1b" providerId="ADAL" clId="{B0C3879B-8648-4365-9BE0-1F898EB82187}" dt="2025-04-08T08:37:06.799" v="1459" actId="14100"/>
          <ac:cxnSpMkLst>
            <pc:docMk/>
            <pc:sldMk cId="2918096465" sldId="268"/>
            <ac:cxnSpMk id="18" creationId="{CD709C1A-55B1-7689-DBB1-E5321F0B3830}"/>
          </ac:cxnSpMkLst>
        </pc:cxnChg>
        <pc:cxnChg chg="add mod">
          <ac:chgData name="Niccolo Benetti" userId="35a07fc8-0f49-4c3b-9e45-bcac460e9c1b" providerId="ADAL" clId="{B0C3879B-8648-4365-9BE0-1F898EB82187}" dt="2025-04-08T08:37:12.656" v="1461" actId="14100"/>
          <ac:cxnSpMkLst>
            <pc:docMk/>
            <pc:sldMk cId="2918096465" sldId="268"/>
            <ac:cxnSpMk id="19" creationId="{7A600D9B-640F-CA0A-E0DA-1A333BA88E1C}"/>
          </ac:cxnSpMkLst>
        </pc:cxnChg>
        <pc:cxnChg chg="add mod">
          <ac:chgData name="Niccolo Benetti" userId="35a07fc8-0f49-4c3b-9e45-bcac460e9c1b" providerId="ADAL" clId="{B0C3879B-8648-4365-9BE0-1F898EB82187}" dt="2025-04-08T08:37:27.610" v="1465" actId="14100"/>
          <ac:cxnSpMkLst>
            <pc:docMk/>
            <pc:sldMk cId="2918096465" sldId="268"/>
            <ac:cxnSpMk id="20" creationId="{A0718C81-4AC3-093F-8AE1-9BED9A481A2E}"/>
          </ac:cxnSpMkLst>
        </pc:cxnChg>
      </pc:sldChg>
      <pc:sldChg chg="addSp delSp modSp add mod setBg">
        <pc:chgData name="Niccolo Benetti" userId="35a07fc8-0f49-4c3b-9e45-bcac460e9c1b" providerId="ADAL" clId="{B0C3879B-8648-4365-9BE0-1F898EB82187}" dt="2025-04-07T14:49:46.816" v="814" actId="17032"/>
        <pc:sldMkLst>
          <pc:docMk/>
          <pc:sldMk cId="1816894832" sldId="269"/>
        </pc:sldMkLst>
        <pc:spChg chg="add mod ord">
          <ac:chgData name="Niccolo Benetti" userId="35a07fc8-0f49-4c3b-9e45-bcac460e9c1b" providerId="ADAL" clId="{B0C3879B-8648-4365-9BE0-1F898EB82187}" dt="2025-04-07T14:49:20.310" v="810" actId="1038"/>
          <ac:spMkLst>
            <pc:docMk/>
            <pc:sldMk cId="1816894832" sldId="269"/>
            <ac:spMk id="5" creationId="{B23FB2CD-E871-4810-4346-F11EB4C918AE}"/>
          </ac:spMkLst>
        </pc:spChg>
        <pc:spChg chg="add mod">
          <ac:chgData name="Niccolo Benetti" userId="35a07fc8-0f49-4c3b-9e45-bcac460e9c1b" providerId="ADAL" clId="{B0C3879B-8648-4365-9BE0-1F898EB82187}" dt="2025-04-07T14:49:20.310" v="810" actId="1038"/>
          <ac:spMkLst>
            <pc:docMk/>
            <pc:sldMk cId="1816894832" sldId="269"/>
            <ac:spMk id="18" creationId="{26254D95-938B-63D8-9B47-7A3F95EE0A24}"/>
          </ac:spMkLst>
        </pc:spChg>
        <pc:cxnChg chg="add mod">
          <ac:chgData name="Niccolo Benetti" userId="35a07fc8-0f49-4c3b-9e45-bcac460e9c1b" providerId="ADAL" clId="{B0C3879B-8648-4365-9BE0-1F898EB82187}" dt="2025-04-07T14:49:46.816" v="814" actId="17032"/>
          <ac:cxnSpMkLst>
            <pc:docMk/>
            <pc:sldMk cId="1816894832" sldId="269"/>
            <ac:cxnSpMk id="7" creationId="{C7E0C668-B578-44C8-F75E-E157259FC67C}"/>
          </ac:cxnSpMkLst>
        </pc:cxnChg>
        <pc:cxnChg chg="mod">
          <ac:chgData name="Niccolo Benetti" userId="35a07fc8-0f49-4c3b-9e45-bcac460e9c1b" providerId="ADAL" clId="{B0C3879B-8648-4365-9BE0-1F898EB82187}" dt="2025-04-06T19:36:49.987" v="698" actId="13822"/>
          <ac:cxnSpMkLst>
            <pc:docMk/>
            <pc:sldMk cId="1816894832" sldId="269"/>
            <ac:cxnSpMk id="35" creationId="{6B633E81-632D-C2D5-EB07-59268870AFBB}"/>
          </ac:cxnSpMkLst>
        </pc:cxnChg>
      </pc:sldChg>
      <pc:sldChg chg="addSp delSp modSp add mod setBg">
        <pc:chgData name="Niccolo Benetti" userId="35a07fc8-0f49-4c3b-9e45-bcac460e9c1b" providerId="ADAL" clId="{B0C3879B-8648-4365-9BE0-1F898EB82187}" dt="2025-04-07T15:55:41.907" v="880" actId="14100"/>
        <pc:sldMkLst>
          <pc:docMk/>
          <pc:sldMk cId="2573043679" sldId="270"/>
        </pc:sldMkLst>
        <pc:spChg chg="add mod ord">
          <ac:chgData name="Niccolo Benetti" userId="35a07fc8-0f49-4c3b-9e45-bcac460e9c1b" providerId="ADAL" clId="{B0C3879B-8648-4365-9BE0-1F898EB82187}" dt="2025-04-07T15:55:41.907" v="880" actId="14100"/>
          <ac:spMkLst>
            <pc:docMk/>
            <pc:sldMk cId="2573043679" sldId="270"/>
            <ac:spMk id="5" creationId="{2F386536-1541-8265-802A-823C299E60F3}"/>
          </ac:spMkLst>
        </pc:spChg>
        <pc:spChg chg="add mod">
          <ac:chgData name="Niccolo Benetti" userId="35a07fc8-0f49-4c3b-9e45-bcac460e9c1b" providerId="ADAL" clId="{B0C3879B-8648-4365-9BE0-1F898EB82187}" dt="2025-04-07T15:52:37.600" v="849" actId="21"/>
          <ac:spMkLst>
            <pc:docMk/>
            <pc:sldMk cId="2573043679" sldId="270"/>
            <ac:spMk id="19" creationId="{0626945F-58A0-836D-CB10-7C81170B9CD4}"/>
          </ac:spMkLst>
        </pc:spChg>
        <pc:cxnChg chg="add mod">
          <ac:chgData name="Niccolo Benetti" userId="35a07fc8-0f49-4c3b-9e45-bcac460e9c1b" providerId="ADAL" clId="{B0C3879B-8648-4365-9BE0-1F898EB82187}" dt="2025-04-07T15:50:39.442" v="848" actId="14100"/>
          <ac:cxnSpMkLst>
            <pc:docMk/>
            <pc:sldMk cId="2573043679" sldId="270"/>
            <ac:cxnSpMk id="6" creationId="{37AF5958-87C2-5B50-8E89-EB3964519FAE}"/>
          </ac:cxnSpMkLst>
        </pc:cxnChg>
        <pc:cxnChg chg="mod">
          <ac:chgData name="Niccolo Benetti" userId="35a07fc8-0f49-4c3b-9e45-bcac460e9c1b" providerId="ADAL" clId="{B0C3879B-8648-4365-9BE0-1F898EB82187}" dt="2025-04-06T19:36:56.686" v="699" actId="13822"/>
          <ac:cxnSpMkLst>
            <pc:docMk/>
            <pc:sldMk cId="2573043679" sldId="270"/>
            <ac:cxnSpMk id="20" creationId="{AB7A3BA9-77F1-AF57-1FE2-AF7EB505156F}"/>
          </ac:cxnSpMkLst>
        </pc:cxnChg>
        <pc:cxnChg chg="mod">
          <ac:chgData name="Niccolo Benetti" userId="35a07fc8-0f49-4c3b-9e45-bcac460e9c1b" providerId="ADAL" clId="{B0C3879B-8648-4365-9BE0-1F898EB82187}" dt="2025-04-06T19:36:56.686" v="699" actId="13822"/>
          <ac:cxnSpMkLst>
            <pc:docMk/>
            <pc:sldMk cId="2573043679" sldId="270"/>
            <ac:cxnSpMk id="35" creationId="{F5B785EE-511E-EDF0-990A-87F77B136E9E}"/>
          </ac:cxnSpMkLst>
        </pc:cxnChg>
      </pc:sldChg>
      <pc:sldChg chg="addSp delSp modSp add mod setBg">
        <pc:chgData name="Niccolo Benetti" userId="35a07fc8-0f49-4c3b-9e45-bcac460e9c1b" providerId="ADAL" clId="{B0C3879B-8648-4365-9BE0-1F898EB82187}" dt="2025-04-08T07:59:03.348" v="928" actId="208"/>
        <pc:sldMkLst>
          <pc:docMk/>
          <pc:sldMk cId="1401119743" sldId="271"/>
        </pc:sldMkLst>
        <pc:spChg chg="add mod">
          <ac:chgData name="Niccolo Benetti" userId="35a07fc8-0f49-4c3b-9e45-bcac460e9c1b" providerId="ADAL" clId="{B0C3879B-8648-4365-9BE0-1F898EB82187}" dt="2025-04-07T15:54:06.557" v="871" actId="1076"/>
          <ac:spMkLst>
            <pc:docMk/>
            <pc:sldMk cId="1401119743" sldId="271"/>
            <ac:spMk id="13" creationId="{520B294A-55D0-5E5C-1CE5-B9EFF8E182AA}"/>
          </ac:spMkLst>
        </pc:spChg>
        <pc:spChg chg="add mod ord">
          <ac:chgData name="Niccolo Benetti" userId="35a07fc8-0f49-4c3b-9e45-bcac460e9c1b" providerId="ADAL" clId="{B0C3879B-8648-4365-9BE0-1F898EB82187}" dt="2025-04-07T15:54:06.557" v="871" actId="1076"/>
          <ac:spMkLst>
            <pc:docMk/>
            <pc:sldMk cId="1401119743" sldId="271"/>
            <ac:spMk id="14" creationId="{1D9D4170-6650-A3C4-A649-76B63AAA84A6}"/>
          </ac:spMkLst>
        </pc:spChg>
        <pc:cxnChg chg="add mod">
          <ac:chgData name="Niccolo Benetti" userId="35a07fc8-0f49-4c3b-9e45-bcac460e9c1b" providerId="ADAL" clId="{B0C3879B-8648-4365-9BE0-1F898EB82187}" dt="2025-04-07T15:55:53.361" v="881" actId="1076"/>
          <ac:cxnSpMkLst>
            <pc:docMk/>
            <pc:sldMk cId="1401119743" sldId="271"/>
            <ac:cxnSpMk id="16" creationId="{69C3BA05-2513-7A61-F0BC-DA1014E51523}"/>
          </ac:cxnSpMkLst>
        </pc:cxnChg>
        <pc:cxnChg chg="mod">
          <ac:chgData name="Niccolo Benetti" userId="35a07fc8-0f49-4c3b-9e45-bcac460e9c1b" providerId="ADAL" clId="{B0C3879B-8648-4365-9BE0-1F898EB82187}" dt="2025-04-08T07:59:03.348" v="928" actId="208"/>
          <ac:cxnSpMkLst>
            <pc:docMk/>
            <pc:sldMk cId="1401119743" sldId="271"/>
            <ac:cxnSpMk id="17" creationId="{C486E8F1-9470-97F1-104A-6A4EF8E4C1E4}"/>
          </ac:cxnSpMkLst>
        </pc:cxnChg>
        <pc:cxnChg chg="mod">
          <ac:chgData name="Niccolo Benetti" userId="35a07fc8-0f49-4c3b-9e45-bcac460e9c1b" providerId="ADAL" clId="{B0C3879B-8648-4365-9BE0-1F898EB82187}" dt="2025-04-08T07:59:03.348" v="928" actId="208"/>
          <ac:cxnSpMkLst>
            <pc:docMk/>
            <pc:sldMk cId="1401119743" sldId="271"/>
            <ac:cxnSpMk id="20" creationId="{2E115962-D7F3-CFF3-2FF9-70F2DE66A227}"/>
          </ac:cxnSpMkLst>
        </pc:cxnChg>
        <pc:cxnChg chg="mod">
          <ac:chgData name="Niccolo Benetti" userId="35a07fc8-0f49-4c3b-9e45-bcac460e9c1b" providerId="ADAL" clId="{B0C3879B-8648-4365-9BE0-1F898EB82187}" dt="2025-04-08T07:59:03.348" v="928" actId="208"/>
          <ac:cxnSpMkLst>
            <pc:docMk/>
            <pc:sldMk cId="1401119743" sldId="271"/>
            <ac:cxnSpMk id="35" creationId="{1E9B4CC3-4820-69EF-7F99-9CDA2B98BC9F}"/>
          </ac:cxnSpMkLst>
        </pc:cxnChg>
      </pc:sldChg>
      <pc:sldChg chg="addSp delSp modSp add mod setBg">
        <pc:chgData name="Niccolo Benetti" userId="35a07fc8-0f49-4c3b-9e45-bcac460e9c1b" providerId="ADAL" clId="{B0C3879B-8648-4365-9BE0-1F898EB82187}" dt="2025-04-07T15:58:08.504" v="896" actId="14100"/>
        <pc:sldMkLst>
          <pc:docMk/>
          <pc:sldMk cId="1194437484" sldId="272"/>
        </pc:sldMkLst>
        <pc:spChg chg="add del mod">
          <ac:chgData name="Niccolo Benetti" userId="35a07fc8-0f49-4c3b-9e45-bcac460e9c1b" providerId="ADAL" clId="{B0C3879B-8648-4365-9BE0-1F898EB82187}" dt="2025-04-07T14:47:27.166" v="744" actId="21"/>
          <ac:spMkLst>
            <pc:docMk/>
            <pc:sldMk cId="1194437484" sldId="272"/>
            <ac:spMk id="18" creationId="{26254D95-938B-63D8-9B47-7A3F95EE0A24}"/>
          </ac:spMkLst>
        </pc:spChg>
        <pc:spChg chg="add del mod">
          <ac:chgData name="Niccolo Benetti" userId="35a07fc8-0f49-4c3b-9e45-bcac460e9c1b" providerId="ADAL" clId="{B0C3879B-8648-4365-9BE0-1F898EB82187}" dt="2025-04-07T14:50:06.485" v="815" actId="21"/>
          <ac:spMkLst>
            <pc:docMk/>
            <pc:sldMk cId="1194437484" sldId="272"/>
            <ac:spMk id="19" creationId="{0626945F-58A0-836D-CB10-7C81170B9CD4}"/>
          </ac:spMkLst>
        </pc:spChg>
        <pc:spChg chg="add mod">
          <ac:chgData name="Niccolo Benetti" userId="35a07fc8-0f49-4c3b-9e45-bcac460e9c1b" providerId="ADAL" clId="{B0C3879B-8648-4365-9BE0-1F898EB82187}" dt="2025-04-07T15:57:36.202" v="887" actId="1076"/>
          <ac:spMkLst>
            <pc:docMk/>
            <pc:sldMk cId="1194437484" sldId="272"/>
            <ac:spMk id="22" creationId="{16238D20-CF50-C10D-8CDA-D1B60A7EC74A}"/>
          </ac:spMkLst>
        </pc:spChg>
        <pc:spChg chg="add mod">
          <ac:chgData name="Niccolo Benetti" userId="35a07fc8-0f49-4c3b-9e45-bcac460e9c1b" providerId="ADAL" clId="{B0C3879B-8648-4365-9BE0-1F898EB82187}" dt="2025-04-07T15:57:36.202" v="887" actId="1076"/>
          <ac:spMkLst>
            <pc:docMk/>
            <pc:sldMk cId="1194437484" sldId="272"/>
            <ac:spMk id="23" creationId="{7AB20295-6978-BC25-3DAE-9F1D94DB987D}"/>
          </ac:spMkLst>
        </pc:spChg>
        <pc:picChg chg="mod">
          <ac:chgData name="Niccolo Benetti" userId="35a07fc8-0f49-4c3b-9e45-bcac460e9c1b" providerId="ADAL" clId="{B0C3879B-8648-4365-9BE0-1F898EB82187}" dt="2025-04-07T15:57:53.363" v="892" actId="1076"/>
          <ac:picMkLst>
            <pc:docMk/>
            <pc:sldMk cId="1194437484" sldId="272"/>
            <ac:picMk id="1030" creationId="{4BA8FC1E-9774-4CF7-1E12-D96DFA0F81AF}"/>
          </ac:picMkLst>
        </pc:picChg>
        <pc:cxnChg chg="mod">
          <ac:chgData name="Niccolo Benetti" userId="35a07fc8-0f49-4c3b-9e45-bcac460e9c1b" providerId="ADAL" clId="{B0C3879B-8648-4365-9BE0-1F898EB82187}" dt="2025-04-06T19:36:37.333" v="697" actId="13822"/>
          <ac:cxnSpMkLst>
            <pc:docMk/>
            <pc:sldMk cId="1194437484" sldId="272"/>
            <ac:cxnSpMk id="17" creationId="{1CF8DED9-96E0-E315-4D68-32A26DE8E267}"/>
          </ac:cxnSpMkLst>
        </pc:cxnChg>
        <pc:cxnChg chg="mod">
          <ac:chgData name="Niccolo Benetti" userId="35a07fc8-0f49-4c3b-9e45-bcac460e9c1b" providerId="ADAL" clId="{B0C3879B-8648-4365-9BE0-1F898EB82187}" dt="2025-04-06T19:36:37.333" v="697" actId="13822"/>
          <ac:cxnSpMkLst>
            <pc:docMk/>
            <pc:sldMk cId="1194437484" sldId="272"/>
            <ac:cxnSpMk id="20" creationId="{12FC35D3-6969-63E6-AC6A-55B74FFD0206}"/>
          </ac:cxnSpMkLst>
        </pc:cxnChg>
        <pc:cxnChg chg="mod">
          <ac:chgData name="Niccolo Benetti" userId="35a07fc8-0f49-4c3b-9e45-bcac460e9c1b" providerId="ADAL" clId="{B0C3879B-8648-4365-9BE0-1F898EB82187}" dt="2025-04-06T19:36:37.333" v="697" actId="13822"/>
          <ac:cxnSpMkLst>
            <pc:docMk/>
            <pc:sldMk cId="1194437484" sldId="272"/>
            <ac:cxnSpMk id="21" creationId="{3E319338-7B6F-8D18-06FF-B7FC14A67676}"/>
          </ac:cxnSpMkLst>
        </pc:cxnChg>
        <pc:cxnChg chg="add mod">
          <ac:chgData name="Niccolo Benetti" userId="35a07fc8-0f49-4c3b-9e45-bcac460e9c1b" providerId="ADAL" clId="{B0C3879B-8648-4365-9BE0-1F898EB82187}" dt="2025-04-07T15:58:08.504" v="896" actId="14100"/>
          <ac:cxnSpMkLst>
            <pc:docMk/>
            <pc:sldMk cId="1194437484" sldId="272"/>
            <ac:cxnSpMk id="24" creationId="{4235E433-0F8C-9287-1DF5-40A32FE113EB}"/>
          </ac:cxnSpMkLst>
        </pc:cxnChg>
        <pc:cxnChg chg="mod">
          <ac:chgData name="Niccolo Benetti" userId="35a07fc8-0f49-4c3b-9e45-bcac460e9c1b" providerId="ADAL" clId="{B0C3879B-8648-4365-9BE0-1F898EB82187}" dt="2025-04-06T19:36:37.333" v="697" actId="13822"/>
          <ac:cxnSpMkLst>
            <pc:docMk/>
            <pc:sldMk cId="1194437484" sldId="272"/>
            <ac:cxnSpMk id="35" creationId="{00988F7D-3A19-5B77-2C5D-ECDFAD9A2DFE}"/>
          </ac:cxnSpMkLst>
        </pc:cxnChg>
      </pc:sldChg>
      <pc:sldChg chg="addSp modSp add mod setBg">
        <pc:chgData name="Niccolo Benetti" userId="35a07fc8-0f49-4c3b-9e45-bcac460e9c1b" providerId="ADAL" clId="{B0C3879B-8648-4365-9BE0-1F898EB82187}" dt="2025-04-06T19:37:09.905" v="700" actId="13822"/>
        <pc:sldMkLst>
          <pc:docMk/>
          <pc:sldMk cId="394213757" sldId="273"/>
        </pc:sldMkLst>
        <pc:spChg chg="add mod">
          <ac:chgData name="Niccolo Benetti" userId="35a07fc8-0f49-4c3b-9e45-bcac460e9c1b" providerId="ADAL" clId="{B0C3879B-8648-4365-9BE0-1F898EB82187}" dt="2025-04-06T19:31:22.910" v="681"/>
          <ac:spMkLst>
            <pc:docMk/>
            <pc:sldMk cId="394213757" sldId="273"/>
            <ac:spMk id="18" creationId="{7FA071ED-3795-1F82-19F6-E62072BA9EEB}"/>
          </ac:spMkLst>
        </pc:spChg>
        <pc:spChg chg="add mod">
          <ac:chgData name="Niccolo Benetti" userId="35a07fc8-0f49-4c3b-9e45-bcac460e9c1b" providerId="ADAL" clId="{B0C3879B-8648-4365-9BE0-1F898EB82187}" dt="2025-04-06T19:31:36.654" v="682"/>
          <ac:spMkLst>
            <pc:docMk/>
            <pc:sldMk cId="394213757" sldId="273"/>
            <ac:spMk id="19" creationId="{F15AB39D-5B66-D733-6C3E-2F54370046C1}"/>
          </ac:spMkLst>
        </pc:spChg>
        <pc:cxnChg chg="mod">
          <ac:chgData name="Niccolo Benetti" userId="35a07fc8-0f49-4c3b-9e45-bcac460e9c1b" providerId="ADAL" clId="{B0C3879B-8648-4365-9BE0-1F898EB82187}" dt="2025-04-06T19:37:09.905" v="700" actId="13822"/>
          <ac:cxnSpMkLst>
            <pc:docMk/>
            <pc:sldMk cId="394213757" sldId="273"/>
            <ac:cxnSpMk id="17" creationId="{57DE57E8-FEAE-80A9-895D-98806FF6D71C}"/>
          </ac:cxnSpMkLst>
        </pc:cxnChg>
        <pc:cxnChg chg="mod">
          <ac:chgData name="Niccolo Benetti" userId="35a07fc8-0f49-4c3b-9e45-bcac460e9c1b" providerId="ADAL" clId="{B0C3879B-8648-4365-9BE0-1F898EB82187}" dt="2025-04-06T19:37:09.905" v="700" actId="13822"/>
          <ac:cxnSpMkLst>
            <pc:docMk/>
            <pc:sldMk cId="394213757" sldId="273"/>
            <ac:cxnSpMk id="20" creationId="{9AF56EAB-5DB3-93B7-25E8-73AA6C412BDA}"/>
          </ac:cxnSpMkLst>
        </pc:cxnChg>
        <pc:cxnChg chg="mod">
          <ac:chgData name="Niccolo Benetti" userId="35a07fc8-0f49-4c3b-9e45-bcac460e9c1b" providerId="ADAL" clId="{B0C3879B-8648-4365-9BE0-1F898EB82187}" dt="2025-04-06T19:37:09.905" v="700" actId="13822"/>
          <ac:cxnSpMkLst>
            <pc:docMk/>
            <pc:sldMk cId="394213757" sldId="273"/>
            <ac:cxnSpMk id="21" creationId="{FD73ACFF-DB52-D948-879E-D005BAD822E2}"/>
          </ac:cxnSpMkLst>
        </pc:cxnChg>
        <pc:cxnChg chg="mod">
          <ac:chgData name="Niccolo Benetti" userId="35a07fc8-0f49-4c3b-9e45-bcac460e9c1b" providerId="ADAL" clId="{B0C3879B-8648-4365-9BE0-1F898EB82187}" dt="2025-04-06T19:37:09.905" v="700" actId="13822"/>
          <ac:cxnSpMkLst>
            <pc:docMk/>
            <pc:sldMk cId="394213757" sldId="273"/>
            <ac:cxnSpMk id="35" creationId="{46447A5E-F275-7523-F394-A02868124079}"/>
          </ac:cxnSpMkLst>
        </pc:cxnChg>
      </pc:sldChg>
      <pc:sldChg chg="addSp delSp modSp add mod setBg">
        <pc:chgData name="Niccolo Benetti" userId="35a07fc8-0f49-4c3b-9e45-bcac460e9c1b" providerId="ADAL" clId="{B0C3879B-8648-4365-9BE0-1F898EB82187}" dt="2025-04-08T08:01:49.261" v="1069" actId="14100"/>
        <pc:sldMkLst>
          <pc:docMk/>
          <pc:sldMk cId="1633308059" sldId="274"/>
        </pc:sldMkLst>
        <pc:spChg chg="add mod">
          <ac:chgData name="Niccolo Benetti" userId="35a07fc8-0f49-4c3b-9e45-bcac460e9c1b" providerId="ADAL" clId="{B0C3879B-8648-4365-9BE0-1F898EB82187}" dt="2025-04-08T08:01:44.917" v="1068" actId="14100"/>
          <ac:spMkLst>
            <pc:docMk/>
            <pc:sldMk cId="1633308059" sldId="274"/>
            <ac:spMk id="3" creationId="{B43D2AEF-BB4F-0D03-0F97-9F2223D2BF88}"/>
          </ac:spMkLst>
        </pc:spChg>
        <pc:spChg chg="add del mod">
          <ac:chgData name="Niccolo Benetti" userId="35a07fc8-0f49-4c3b-9e45-bcac460e9c1b" providerId="ADAL" clId="{B0C3879B-8648-4365-9BE0-1F898EB82187}" dt="2025-04-08T08:01:37.407" v="1065" actId="478"/>
          <ac:spMkLst>
            <pc:docMk/>
            <pc:sldMk cId="1633308059" sldId="274"/>
            <ac:spMk id="4" creationId="{7D830E0F-8501-D750-6342-E4D5FE8E3708}"/>
          </ac:spMkLst>
        </pc:spChg>
        <pc:spChg chg="add mod">
          <ac:chgData name="Niccolo Benetti" userId="35a07fc8-0f49-4c3b-9e45-bcac460e9c1b" providerId="ADAL" clId="{B0C3879B-8648-4365-9BE0-1F898EB82187}" dt="2025-04-08T08:01:32.159" v="1063" actId="14100"/>
          <ac:spMkLst>
            <pc:docMk/>
            <pc:sldMk cId="1633308059" sldId="274"/>
            <ac:spMk id="6" creationId="{65D036FB-E9FB-D20D-E75B-DE056A06CF3B}"/>
          </ac:spMkLst>
        </pc:spChg>
        <pc:cxnChg chg="add mod">
          <ac:chgData name="Niccolo Benetti" userId="35a07fc8-0f49-4c3b-9e45-bcac460e9c1b" providerId="ADAL" clId="{B0C3879B-8648-4365-9BE0-1F898EB82187}" dt="2025-04-08T08:01:49.261" v="1069" actId="14100"/>
          <ac:cxnSpMkLst>
            <pc:docMk/>
            <pc:sldMk cId="1633308059" sldId="274"/>
            <ac:cxnSpMk id="5" creationId="{598856AD-DD38-8D67-9D75-A579A61DD940}"/>
          </ac:cxnSpMkLst>
        </pc:cxnChg>
        <pc:cxnChg chg="mod">
          <ac:chgData name="Niccolo Benetti" userId="35a07fc8-0f49-4c3b-9e45-bcac460e9c1b" providerId="ADAL" clId="{B0C3879B-8648-4365-9BE0-1F898EB82187}" dt="2025-04-06T19:37:34.177" v="708" actId="13822"/>
          <ac:cxnSpMkLst>
            <pc:docMk/>
            <pc:sldMk cId="1633308059" sldId="274"/>
            <ac:cxnSpMk id="22" creationId="{6D6AEFD5-636B-2EE2-66D6-4747DAE4C29E}"/>
          </ac:cxnSpMkLst>
        </pc:cxnChg>
        <pc:cxnChg chg="mod">
          <ac:chgData name="Niccolo Benetti" userId="35a07fc8-0f49-4c3b-9e45-bcac460e9c1b" providerId="ADAL" clId="{B0C3879B-8648-4365-9BE0-1F898EB82187}" dt="2025-04-06T19:37:34.177" v="708" actId="13822"/>
          <ac:cxnSpMkLst>
            <pc:docMk/>
            <pc:sldMk cId="1633308059" sldId="274"/>
            <ac:cxnSpMk id="24" creationId="{1A3C6CAC-BB33-8D4C-06F9-16BF2DE3D97A}"/>
          </ac:cxnSpMkLst>
        </pc:cxnChg>
        <pc:cxnChg chg="mod">
          <ac:chgData name="Niccolo Benetti" userId="35a07fc8-0f49-4c3b-9e45-bcac460e9c1b" providerId="ADAL" clId="{B0C3879B-8648-4365-9BE0-1F898EB82187}" dt="2025-04-06T19:37:34.177" v="708" actId="13822"/>
          <ac:cxnSpMkLst>
            <pc:docMk/>
            <pc:sldMk cId="1633308059" sldId="274"/>
            <ac:cxnSpMk id="29" creationId="{79B92817-0DD8-213E-B878-865287530342}"/>
          </ac:cxnSpMkLst>
        </pc:cxnChg>
      </pc:sldChg>
      <pc:sldChg chg="addSp modSp add mod setBg">
        <pc:chgData name="Niccolo Benetti" userId="35a07fc8-0f49-4c3b-9e45-bcac460e9c1b" providerId="ADAL" clId="{B0C3879B-8648-4365-9BE0-1F898EB82187}" dt="2025-04-08T08:03:49.597" v="1124" actId="14100"/>
        <pc:sldMkLst>
          <pc:docMk/>
          <pc:sldMk cId="3855016354" sldId="275"/>
        </pc:sldMkLst>
        <pc:spChg chg="add mod">
          <ac:chgData name="Niccolo Benetti" userId="35a07fc8-0f49-4c3b-9e45-bcac460e9c1b" providerId="ADAL" clId="{B0C3879B-8648-4365-9BE0-1F898EB82187}" dt="2025-04-08T08:03:15.353" v="1121" actId="1036"/>
          <ac:spMkLst>
            <pc:docMk/>
            <pc:sldMk cId="3855016354" sldId="275"/>
            <ac:spMk id="3" creationId="{76FCEB8F-1D5C-ACD5-5677-7985135201C7}"/>
          </ac:spMkLst>
        </pc:spChg>
        <pc:spChg chg="add mod">
          <ac:chgData name="Niccolo Benetti" userId="35a07fc8-0f49-4c3b-9e45-bcac460e9c1b" providerId="ADAL" clId="{B0C3879B-8648-4365-9BE0-1F898EB82187}" dt="2025-04-08T08:03:15.353" v="1121" actId="1036"/>
          <ac:spMkLst>
            <pc:docMk/>
            <pc:sldMk cId="3855016354" sldId="275"/>
            <ac:spMk id="4" creationId="{4412FD18-F1AF-E2FD-7867-045B965DB130}"/>
          </ac:spMkLst>
        </pc:spChg>
        <pc:cxnChg chg="add mod">
          <ac:chgData name="Niccolo Benetti" userId="35a07fc8-0f49-4c3b-9e45-bcac460e9c1b" providerId="ADAL" clId="{B0C3879B-8648-4365-9BE0-1F898EB82187}" dt="2025-04-08T08:03:49.597" v="1124" actId="14100"/>
          <ac:cxnSpMkLst>
            <pc:docMk/>
            <pc:sldMk cId="3855016354" sldId="275"/>
            <ac:cxnSpMk id="5" creationId="{DE0957E4-3FBF-3909-1AA5-2A4F06B1DF2E}"/>
          </ac:cxnSpMkLst>
        </pc:cxnChg>
        <pc:cxnChg chg="mod">
          <ac:chgData name="Niccolo Benetti" userId="35a07fc8-0f49-4c3b-9e45-bcac460e9c1b" providerId="ADAL" clId="{B0C3879B-8648-4365-9BE0-1F898EB82187}" dt="2025-04-06T19:37:49.092" v="709" actId="13822"/>
          <ac:cxnSpMkLst>
            <pc:docMk/>
            <pc:sldMk cId="3855016354" sldId="275"/>
            <ac:cxnSpMk id="22" creationId="{83E7D027-0AF1-C253-A877-ECF5CF74AE23}"/>
          </ac:cxnSpMkLst>
        </pc:cxnChg>
        <pc:cxnChg chg="mod">
          <ac:chgData name="Niccolo Benetti" userId="35a07fc8-0f49-4c3b-9e45-bcac460e9c1b" providerId="ADAL" clId="{B0C3879B-8648-4365-9BE0-1F898EB82187}" dt="2025-04-06T19:37:49.092" v="709" actId="13822"/>
          <ac:cxnSpMkLst>
            <pc:docMk/>
            <pc:sldMk cId="3855016354" sldId="275"/>
            <ac:cxnSpMk id="24" creationId="{777A102C-E743-36E9-7A05-A71CA7C61D4D}"/>
          </ac:cxnSpMkLst>
        </pc:cxnChg>
        <pc:cxnChg chg="mod">
          <ac:chgData name="Niccolo Benetti" userId="35a07fc8-0f49-4c3b-9e45-bcac460e9c1b" providerId="ADAL" clId="{B0C3879B-8648-4365-9BE0-1F898EB82187}" dt="2025-04-06T19:37:49.092" v="709" actId="13822"/>
          <ac:cxnSpMkLst>
            <pc:docMk/>
            <pc:sldMk cId="3855016354" sldId="275"/>
            <ac:cxnSpMk id="29" creationId="{67DDAE2C-D0B1-ED72-7555-8B479813096F}"/>
          </ac:cxnSpMkLst>
        </pc:cxnChg>
        <pc:cxnChg chg="mod">
          <ac:chgData name="Niccolo Benetti" userId="35a07fc8-0f49-4c3b-9e45-bcac460e9c1b" providerId="ADAL" clId="{B0C3879B-8648-4365-9BE0-1F898EB82187}" dt="2025-04-06T19:37:49.092" v="709" actId="13822"/>
          <ac:cxnSpMkLst>
            <pc:docMk/>
            <pc:sldMk cId="3855016354" sldId="275"/>
            <ac:cxnSpMk id="34" creationId="{44303DD3-CEC7-02CD-3971-5D7ED9AB233E}"/>
          </ac:cxnSpMkLst>
        </pc:cxnChg>
      </pc:sldChg>
      <pc:sldChg chg="delSp add mod">
        <pc:chgData name="Niccolo Benetti" userId="35a07fc8-0f49-4c3b-9e45-bcac460e9c1b" providerId="ADAL" clId="{B0C3879B-8648-4365-9BE0-1F898EB82187}" dt="2025-04-06T19:35:29.404" v="692" actId="478"/>
        <pc:sldMkLst>
          <pc:docMk/>
          <pc:sldMk cId="3632324700" sldId="276"/>
        </pc:sldMkLst>
      </pc:sldChg>
      <pc:sldChg chg="add">
        <pc:chgData name="Niccolo Benetti" userId="35a07fc8-0f49-4c3b-9e45-bcac460e9c1b" providerId="ADAL" clId="{B0C3879B-8648-4365-9BE0-1F898EB82187}" dt="2025-04-08T08:04:33.494" v="1125" actId="2890"/>
        <pc:sldMkLst>
          <pc:docMk/>
          <pc:sldMk cId="4205724641" sldId="277"/>
        </pc:sldMkLst>
      </pc:sldChg>
      <pc:sldChg chg="add del setBg">
        <pc:chgData name="Niccolo Benetti" userId="35a07fc8-0f49-4c3b-9e45-bcac460e9c1b" providerId="ADAL" clId="{B0C3879B-8648-4365-9BE0-1F898EB82187}" dt="2025-04-08T08:04:43.369" v="1128"/>
        <pc:sldMkLst>
          <pc:docMk/>
          <pc:sldMk cId="1012662679" sldId="278"/>
        </pc:sldMkLst>
      </pc:sldChg>
      <pc:sldChg chg="addSp delSp modSp add mod">
        <pc:chgData name="Niccolo Benetti" userId="35a07fc8-0f49-4c3b-9e45-bcac460e9c1b" providerId="ADAL" clId="{B0C3879B-8648-4365-9BE0-1F898EB82187}" dt="2025-04-08T12:37:54.694" v="2183" actId="1035"/>
        <pc:sldMkLst>
          <pc:docMk/>
          <pc:sldMk cId="1895804083" sldId="278"/>
        </pc:sldMkLst>
        <pc:spChg chg="add mod">
          <ac:chgData name="Niccolo Benetti" userId="35a07fc8-0f49-4c3b-9e45-bcac460e9c1b" providerId="ADAL" clId="{B0C3879B-8648-4365-9BE0-1F898EB82187}" dt="2025-04-08T10:46:07.389" v="2180" actId="1035"/>
          <ac:spMkLst>
            <pc:docMk/>
            <pc:sldMk cId="1895804083" sldId="278"/>
            <ac:spMk id="2" creationId="{0E6A44AC-09C7-111F-141D-D14D5053A410}"/>
          </ac:spMkLst>
        </pc:spChg>
        <pc:spChg chg="add mod">
          <ac:chgData name="Niccolo Benetti" userId="35a07fc8-0f49-4c3b-9e45-bcac460e9c1b" providerId="ADAL" clId="{B0C3879B-8648-4365-9BE0-1F898EB82187}" dt="2025-04-08T10:46:07.389" v="2180" actId="1035"/>
          <ac:spMkLst>
            <pc:docMk/>
            <pc:sldMk cId="1895804083" sldId="278"/>
            <ac:spMk id="3" creationId="{F98E68FE-5C66-7A57-693C-0F9A54A6F922}"/>
          </ac:spMkLst>
        </pc:spChg>
        <pc:spChg chg="add mod ord">
          <ac:chgData name="Niccolo Benetti" userId="35a07fc8-0f49-4c3b-9e45-bcac460e9c1b" providerId="ADAL" clId="{B0C3879B-8648-4365-9BE0-1F898EB82187}" dt="2025-04-08T10:46:07.389" v="2180" actId="1035"/>
          <ac:spMkLst>
            <pc:docMk/>
            <pc:sldMk cId="1895804083" sldId="278"/>
            <ac:spMk id="4" creationId="{C37964BF-1214-FFA0-BCA4-4A3939514989}"/>
          </ac:spMkLst>
        </pc:spChg>
        <pc:spChg chg="add mod">
          <ac:chgData name="Niccolo Benetti" userId="35a07fc8-0f49-4c3b-9e45-bcac460e9c1b" providerId="ADAL" clId="{B0C3879B-8648-4365-9BE0-1F898EB82187}" dt="2025-04-08T10:46:07.389" v="2180" actId="1035"/>
          <ac:spMkLst>
            <pc:docMk/>
            <pc:sldMk cId="1895804083" sldId="278"/>
            <ac:spMk id="5" creationId="{8CFB4EAF-12A8-BB89-2F6D-AE759C89F8E1}"/>
          </ac:spMkLst>
        </pc:spChg>
        <pc:spChg chg="add mod">
          <ac:chgData name="Niccolo Benetti" userId="35a07fc8-0f49-4c3b-9e45-bcac460e9c1b" providerId="ADAL" clId="{B0C3879B-8648-4365-9BE0-1F898EB82187}" dt="2025-04-08T10:46:07.389" v="2180" actId="1035"/>
          <ac:spMkLst>
            <pc:docMk/>
            <pc:sldMk cId="1895804083" sldId="278"/>
            <ac:spMk id="6" creationId="{59181C28-0810-085E-904D-C8D788EF1C17}"/>
          </ac:spMkLst>
        </pc:spChg>
        <pc:spChg chg="add mod">
          <ac:chgData name="Niccolo Benetti" userId="35a07fc8-0f49-4c3b-9e45-bcac460e9c1b" providerId="ADAL" clId="{B0C3879B-8648-4365-9BE0-1F898EB82187}" dt="2025-04-08T10:46:07.389" v="2180" actId="1035"/>
          <ac:spMkLst>
            <pc:docMk/>
            <pc:sldMk cId="1895804083" sldId="278"/>
            <ac:spMk id="7" creationId="{88D595EB-214F-B933-2950-ADBC11BA1333}"/>
          </ac:spMkLst>
        </pc:spChg>
        <pc:spChg chg="add mod">
          <ac:chgData name="Niccolo Benetti" userId="35a07fc8-0f49-4c3b-9e45-bcac460e9c1b" providerId="ADAL" clId="{B0C3879B-8648-4365-9BE0-1F898EB82187}" dt="2025-04-08T10:46:07.389" v="2180" actId="1035"/>
          <ac:spMkLst>
            <pc:docMk/>
            <pc:sldMk cId="1895804083" sldId="278"/>
            <ac:spMk id="8" creationId="{3E7D7B70-A285-E4B4-E847-8706D362DCF7}"/>
          </ac:spMkLst>
        </pc:spChg>
        <pc:spChg chg="add mod">
          <ac:chgData name="Niccolo Benetti" userId="35a07fc8-0f49-4c3b-9e45-bcac460e9c1b" providerId="ADAL" clId="{B0C3879B-8648-4365-9BE0-1F898EB82187}" dt="2025-04-08T10:46:07.389" v="2180" actId="1035"/>
          <ac:spMkLst>
            <pc:docMk/>
            <pc:sldMk cId="1895804083" sldId="278"/>
            <ac:spMk id="11" creationId="{EFB687A9-D114-81E0-DD98-99BEA765EA8D}"/>
          </ac:spMkLst>
        </pc:spChg>
        <pc:spChg chg="del">
          <ac:chgData name="Niccolo Benetti" userId="35a07fc8-0f49-4c3b-9e45-bcac460e9c1b" providerId="ADAL" clId="{B0C3879B-8648-4365-9BE0-1F898EB82187}" dt="2025-04-08T10:06:04.663" v="1793" actId="478"/>
          <ac:spMkLst>
            <pc:docMk/>
            <pc:sldMk cId="1895804083" sldId="278"/>
            <ac:spMk id="13" creationId="{B9466656-3356-F718-49EB-CE1E86E8D7A5}"/>
          </ac:spMkLst>
        </pc:spChg>
        <pc:spChg chg="del">
          <ac:chgData name="Niccolo Benetti" userId="35a07fc8-0f49-4c3b-9e45-bcac460e9c1b" providerId="ADAL" clId="{B0C3879B-8648-4365-9BE0-1F898EB82187}" dt="2025-04-08T10:06:04.663" v="1793" actId="478"/>
          <ac:spMkLst>
            <pc:docMk/>
            <pc:sldMk cId="1895804083" sldId="278"/>
            <ac:spMk id="15" creationId="{E4BF1A94-7BF0-BC66-0211-64AD56BF8A5F}"/>
          </ac:spMkLst>
        </pc:spChg>
        <pc:spChg chg="del">
          <ac:chgData name="Niccolo Benetti" userId="35a07fc8-0f49-4c3b-9e45-bcac460e9c1b" providerId="ADAL" clId="{B0C3879B-8648-4365-9BE0-1F898EB82187}" dt="2025-04-08T10:06:04.663" v="1793" actId="478"/>
          <ac:spMkLst>
            <pc:docMk/>
            <pc:sldMk cId="1895804083" sldId="278"/>
            <ac:spMk id="17" creationId="{7541EA26-AF76-A1C0-3156-4441516980A7}"/>
          </ac:spMkLst>
        </pc:spChg>
        <pc:spChg chg="add mod ord">
          <ac:chgData name="Niccolo Benetti" userId="35a07fc8-0f49-4c3b-9e45-bcac460e9c1b" providerId="ADAL" clId="{B0C3879B-8648-4365-9BE0-1F898EB82187}" dt="2025-04-08T10:46:07.389" v="2180" actId="1035"/>
          <ac:spMkLst>
            <pc:docMk/>
            <pc:sldMk cId="1895804083" sldId="278"/>
            <ac:spMk id="21" creationId="{4EBEB44C-E960-0DD7-F484-1FC1FFB9A347}"/>
          </ac:spMkLst>
        </pc:spChg>
        <pc:spChg chg="add del mod">
          <ac:chgData name="Niccolo Benetti" userId="35a07fc8-0f49-4c3b-9e45-bcac460e9c1b" providerId="ADAL" clId="{B0C3879B-8648-4365-9BE0-1F898EB82187}" dt="2025-04-08T10:43:00.835" v="2063" actId="478"/>
          <ac:spMkLst>
            <pc:docMk/>
            <pc:sldMk cId="1895804083" sldId="278"/>
            <ac:spMk id="23" creationId="{B2746C25-2096-69CA-79DA-DF344D93BC1A}"/>
          </ac:spMkLst>
        </pc:spChg>
        <pc:spChg chg="del">
          <ac:chgData name="Niccolo Benetti" userId="35a07fc8-0f49-4c3b-9e45-bcac460e9c1b" providerId="ADAL" clId="{B0C3879B-8648-4365-9BE0-1F898EB82187}" dt="2025-04-08T10:06:04.663" v="1793" actId="478"/>
          <ac:spMkLst>
            <pc:docMk/>
            <pc:sldMk cId="1895804083" sldId="278"/>
            <ac:spMk id="28" creationId="{36BE3A77-4171-3CD6-E36A-5B062BDEDBE4}"/>
          </ac:spMkLst>
        </pc:spChg>
        <pc:spChg chg="del">
          <ac:chgData name="Niccolo Benetti" userId="35a07fc8-0f49-4c3b-9e45-bcac460e9c1b" providerId="ADAL" clId="{B0C3879B-8648-4365-9BE0-1F898EB82187}" dt="2025-04-08T10:06:04.663" v="1793" actId="478"/>
          <ac:spMkLst>
            <pc:docMk/>
            <pc:sldMk cId="1895804083" sldId="278"/>
            <ac:spMk id="31" creationId="{4BF02922-4DD4-071D-4690-1716843AF12F}"/>
          </ac:spMkLst>
        </pc:spChg>
        <pc:spChg chg="del">
          <ac:chgData name="Niccolo Benetti" userId="35a07fc8-0f49-4c3b-9e45-bcac460e9c1b" providerId="ADAL" clId="{B0C3879B-8648-4365-9BE0-1F898EB82187}" dt="2025-04-08T10:06:04.663" v="1793" actId="478"/>
          <ac:spMkLst>
            <pc:docMk/>
            <pc:sldMk cId="1895804083" sldId="278"/>
            <ac:spMk id="32" creationId="{76F0FA11-F4B0-A28B-E882-55B658FF8EB2}"/>
          </ac:spMkLst>
        </pc:spChg>
        <pc:spChg chg="del">
          <ac:chgData name="Niccolo Benetti" userId="35a07fc8-0f49-4c3b-9e45-bcac460e9c1b" providerId="ADAL" clId="{B0C3879B-8648-4365-9BE0-1F898EB82187}" dt="2025-04-08T10:06:04.663" v="1793" actId="478"/>
          <ac:spMkLst>
            <pc:docMk/>
            <pc:sldMk cId="1895804083" sldId="278"/>
            <ac:spMk id="37" creationId="{C68D9951-4956-EF63-4396-2ECA2CDC05E6}"/>
          </ac:spMkLst>
        </pc:spChg>
        <pc:spChg chg="del">
          <ac:chgData name="Niccolo Benetti" userId="35a07fc8-0f49-4c3b-9e45-bcac460e9c1b" providerId="ADAL" clId="{B0C3879B-8648-4365-9BE0-1F898EB82187}" dt="2025-04-08T10:06:04.663" v="1793" actId="478"/>
          <ac:spMkLst>
            <pc:docMk/>
            <pc:sldMk cId="1895804083" sldId="278"/>
            <ac:spMk id="38" creationId="{BEB8A419-CCF2-123C-4ABC-80FB79916DC4}"/>
          </ac:spMkLst>
        </pc:spChg>
        <pc:spChg chg="del">
          <ac:chgData name="Niccolo Benetti" userId="35a07fc8-0f49-4c3b-9e45-bcac460e9c1b" providerId="ADAL" clId="{B0C3879B-8648-4365-9BE0-1F898EB82187}" dt="2025-04-08T10:06:04.663" v="1793" actId="478"/>
          <ac:spMkLst>
            <pc:docMk/>
            <pc:sldMk cId="1895804083" sldId="278"/>
            <ac:spMk id="39" creationId="{8C4BFA13-4265-D1A3-5B03-4497D6C3C96C}"/>
          </ac:spMkLst>
        </pc:spChg>
        <pc:spChg chg="del">
          <ac:chgData name="Niccolo Benetti" userId="35a07fc8-0f49-4c3b-9e45-bcac460e9c1b" providerId="ADAL" clId="{B0C3879B-8648-4365-9BE0-1F898EB82187}" dt="2025-04-08T10:06:04.663" v="1793" actId="478"/>
          <ac:spMkLst>
            <pc:docMk/>
            <pc:sldMk cId="1895804083" sldId="278"/>
            <ac:spMk id="40" creationId="{85169AD1-F37C-0B29-33C7-D65521F90F3F}"/>
          </ac:spMkLst>
        </pc:spChg>
        <pc:picChg chg="add mod">
          <ac:chgData name="Niccolo Benetti" userId="35a07fc8-0f49-4c3b-9e45-bcac460e9c1b" providerId="ADAL" clId="{B0C3879B-8648-4365-9BE0-1F898EB82187}" dt="2025-04-08T10:43:03.582" v="2064" actId="1076"/>
          <ac:picMkLst>
            <pc:docMk/>
            <pc:sldMk cId="1895804083" sldId="278"/>
            <ac:picMk id="22" creationId="{7B28AA02-0BB0-3A9C-1DAA-CBBA482BFE61}"/>
          </ac:picMkLst>
        </pc:picChg>
        <pc:picChg chg="add mod">
          <ac:chgData name="Niccolo Benetti" userId="35a07fc8-0f49-4c3b-9e45-bcac460e9c1b" providerId="ADAL" clId="{B0C3879B-8648-4365-9BE0-1F898EB82187}" dt="2025-04-08T12:37:54.694" v="2183" actId="1035"/>
          <ac:picMkLst>
            <pc:docMk/>
            <pc:sldMk cId="1895804083" sldId="278"/>
            <ac:picMk id="2050" creationId="{4AAC455F-FF36-101E-075B-4B28DEB5FE72}"/>
          </ac:picMkLst>
        </pc:picChg>
        <pc:picChg chg="add mod">
          <ac:chgData name="Niccolo Benetti" userId="35a07fc8-0f49-4c3b-9e45-bcac460e9c1b" providerId="ADAL" clId="{B0C3879B-8648-4365-9BE0-1F898EB82187}" dt="2025-04-08T10:46:07.389" v="2180" actId="1035"/>
          <ac:picMkLst>
            <pc:docMk/>
            <pc:sldMk cId="1895804083" sldId="278"/>
            <ac:picMk id="2052" creationId="{0BEA7FC4-6067-858F-7E2B-28027134421B}"/>
          </ac:picMkLst>
        </pc:picChg>
        <pc:picChg chg="add del mod">
          <ac:chgData name="Niccolo Benetti" userId="35a07fc8-0f49-4c3b-9e45-bcac460e9c1b" providerId="ADAL" clId="{B0C3879B-8648-4365-9BE0-1F898EB82187}" dt="2025-04-08T10:19:21.150" v="1815" actId="478"/>
          <ac:picMkLst>
            <pc:docMk/>
            <pc:sldMk cId="1895804083" sldId="278"/>
            <ac:picMk id="2054" creationId="{20EB09A8-C19E-5B0C-5E54-F8188204B168}"/>
          </ac:picMkLst>
        </pc:picChg>
        <pc:picChg chg="add mod">
          <ac:chgData name="Niccolo Benetti" userId="35a07fc8-0f49-4c3b-9e45-bcac460e9c1b" providerId="ADAL" clId="{B0C3879B-8648-4365-9BE0-1F898EB82187}" dt="2025-04-08T10:43:24.935" v="2065" actId="1076"/>
          <ac:picMkLst>
            <pc:docMk/>
            <pc:sldMk cId="1895804083" sldId="278"/>
            <ac:picMk id="2056" creationId="{0A684D4D-8C68-7EC0-6409-199BBA0C4183}"/>
          </ac:picMkLst>
        </pc:picChg>
        <pc:picChg chg="add mod">
          <ac:chgData name="Niccolo Benetti" userId="35a07fc8-0f49-4c3b-9e45-bcac460e9c1b" providerId="ADAL" clId="{B0C3879B-8648-4365-9BE0-1F898EB82187}" dt="2025-04-08T10:43:24.935" v="2065" actId="1076"/>
          <ac:picMkLst>
            <pc:docMk/>
            <pc:sldMk cId="1895804083" sldId="278"/>
            <ac:picMk id="2058" creationId="{15148237-DABF-6AA5-ABE5-A601469F6DB6}"/>
          </ac:picMkLst>
        </pc:picChg>
        <pc:picChg chg="add mod">
          <ac:chgData name="Niccolo Benetti" userId="35a07fc8-0f49-4c3b-9e45-bcac460e9c1b" providerId="ADAL" clId="{B0C3879B-8648-4365-9BE0-1F898EB82187}" dt="2025-04-08T10:44:34.368" v="2146" actId="1038"/>
          <ac:picMkLst>
            <pc:docMk/>
            <pc:sldMk cId="1895804083" sldId="278"/>
            <ac:picMk id="2060" creationId="{349D040D-EAB2-07C2-08B3-6E9F3F51118E}"/>
          </ac:picMkLst>
        </pc:picChg>
        <pc:picChg chg="add mod">
          <ac:chgData name="Niccolo Benetti" userId="35a07fc8-0f49-4c3b-9e45-bcac460e9c1b" providerId="ADAL" clId="{B0C3879B-8648-4365-9BE0-1F898EB82187}" dt="2025-04-08T10:44:34.368" v="2146" actId="1038"/>
          <ac:picMkLst>
            <pc:docMk/>
            <pc:sldMk cId="1895804083" sldId="278"/>
            <ac:picMk id="2062" creationId="{B5EAB016-BB81-A41C-81AD-F1B404C5AB20}"/>
          </ac:picMkLst>
        </pc:picChg>
        <pc:cxnChg chg="add mod">
          <ac:chgData name="Niccolo Benetti" userId="35a07fc8-0f49-4c3b-9e45-bcac460e9c1b" providerId="ADAL" clId="{B0C3879B-8648-4365-9BE0-1F898EB82187}" dt="2025-04-08T10:40:26.217" v="1991" actId="1076"/>
          <ac:cxnSpMkLst>
            <pc:docMk/>
            <pc:sldMk cId="1895804083" sldId="278"/>
            <ac:cxnSpMk id="9" creationId="{6B1FAA36-F0AA-4124-FC3F-E6AB3D6F5CDE}"/>
          </ac:cxnSpMkLst>
        </pc:cxnChg>
        <pc:cxnChg chg="add mod">
          <ac:chgData name="Niccolo Benetti" userId="35a07fc8-0f49-4c3b-9e45-bcac460e9c1b" providerId="ADAL" clId="{B0C3879B-8648-4365-9BE0-1F898EB82187}" dt="2025-04-08T10:43:57.342" v="2071" actId="1076"/>
          <ac:cxnSpMkLst>
            <pc:docMk/>
            <pc:sldMk cId="1895804083" sldId="278"/>
            <ac:cxnSpMk id="24" creationId="{8ADEA9EE-116F-C1DE-820D-0D8B83C49B0B}"/>
          </ac:cxnSpMkLst>
        </pc:cxnChg>
        <pc:cxnChg chg="add mod">
          <ac:chgData name="Niccolo Benetti" userId="35a07fc8-0f49-4c3b-9e45-bcac460e9c1b" providerId="ADAL" clId="{B0C3879B-8648-4365-9BE0-1F898EB82187}" dt="2025-04-08T10:44:34.368" v="2146" actId="1038"/>
          <ac:cxnSpMkLst>
            <pc:docMk/>
            <pc:sldMk cId="1895804083" sldId="278"/>
            <ac:cxnSpMk id="25" creationId="{6527C701-7F41-9BEE-3E3A-15B03C027520}"/>
          </ac:cxnSpMkLst>
        </pc:cxnChg>
        <pc:cxnChg chg="add mod">
          <ac:chgData name="Niccolo Benetti" userId="35a07fc8-0f49-4c3b-9e45-bcac460e9c1b" providerId="ADAL" clId="{B0C3879B-8648-4365-9BE0-1F898EB82187}" dt="2025-04-08T10:44:34.368" v="2146" actId="1038"/>
          <ac:cxnSpMkLst>
            <pc:docMk/>
            <pc:sldMk cId="1895804083" sldId="278"/>
            <ac:cxnSpMk id="26" creationId="{376209C4-B06D-F7C6-D263-72D10E13B04C}"/>
          </ac:cxnSpMkLst>
        </pc:cxnChg>
      </pc:sldChg>
      <pc:sldChg chg="add del">
        <pc:chgData name="Niccolo Benetti" userId="35a07fc8-0f49-4c3b-9e45-bcac460e9c1b" providerId="ADAL" clId="{B0C3879B-8648-4365-9BE0-1F898EB82187}" dt="2025-04-08T09:17:08.745" v="1791" actId="47"/>
        <pc:sldMkLst>
          <pc:docMk/>
          <pc:sldMk cId="4150025651" sldId="278"/>
        </pc:sldMkLst>
      </pc:sldChg>
      <pc:sldMasterChg chg="add addSldLayout">
        <pc:chgData name="Niccolo Benetti" userId="35a07fc8-0f49-4c3b-9e45-bcac460e9c1b" providerId="ADAL" clId="{B0C3879B-8648-4365-9BE0-1F898EB82187}" dt="2025-04-06T19:35:21.833" v="690" actId="27028"/>
        <pc:sldMasterMkLst>
          <pc:docMk/>
          <pc:sldMasterMk cId="3738787888" sldId="2147483648"/>
        </pc:sldMasterMkLst>
        <pc:sldLayoutChg chg="add">
          <pc:chgData name="Niccolo Benetti" userId="35a07fc8-0f49-4c3b-9e45-bcac460e9c1b" providerId="ADAL" clId="{B0C3879B-8648-4365-9BE0-1F898EB82187}" dt="2025-04-06T19:35:21.833" v="690" actId="27028"/>
          <pc:sldLayoutMkLst>
            <pc:docMk/>
            <pc:sldMasterMk cId="3738787888" sldId="2147483648"/>
            <pc:sldLayoutMk cId="2297498650" sldId="2147483655"/>
          </pc:sldLayoutMkLst>
        </pc:sldLayoutChg>
      </pc:sldMasterChg>
      <pc:sldMasterChg chg="replId modSldLayout">
        <pc:chgData name="Niccolo Benetti" userId="35a07fc8-0f49-4c3b-9e45-bcac460e9c1b" providerId="ADAL" clId="{B0C3879B-8648-4365-9BE0-1F898EB82187}" dt="2025-04-06T19:35:21.833" v="690" actId="27028"/>
        <pc:sldMasterMkLst>
          <pc:docMk/>
          <pc:sldMasterMk cId="3530383083" sldId="2147483660"/>
        </pc:sldMasterMkLst>
        <pc:sldLayoutChg chg="replId">
          <pc:chgData name="Niccolo Benetti" userId="35a07fc8-0f49-4c3b-9e45-bcac460e9c1b" providerId="ADAL" clId="{B0C3879B-8648-4365-9BE0-1F898EB82187}" dt="2025-04-06T19:35:21.833" v="690" actId="27028"/>
          <pc:sldLayoutMkLst>
            <pc:docMk/>
            <pc:sldMasterMk cId="3530383083" sldId="2147483660"/>
            <pc:sldLayoutMk cId="745311902" sldId="214748366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BD5C47-61D9-88B4-D67C-571603C97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B775BF1-FDE7-2442-3CCF-B534FAC11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3015B8A-570A-046D-FF91-BB394EC5E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AC3A-DA0F-4EE1-B97C-9DD4B74036F7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CFA1093-4CB1-A208-7BE9-C2B7EC677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5346703-F39A-4142-C0FE-D33A5B58E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DC7E-7248-4663-8F6E-9957EFE7173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85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206660-B062-D6B8-0440-2E74D07D9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2CCD75-3D35-9CE2-2FE2-BBAE34F89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517FAF0-9A60-CAAA-8671-B6FC97FDC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AC3A-DA0F-4EE1-B97C-9DD4B74036F7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C29EB46-DDA3-7A69-C504-97CE899F1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DCBD97C-9B10-4392-9150-C50728D90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DC7E-7248-4663-8F6E-9957EFE7173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16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E92EE64-E326-C559-9511-A1C9323D6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34CC1CF-6D89-2DA3-AB49-D5914994C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878233-F55C-06C3-46C3-8EE0F776A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AC3A-DA0F-4EE1-B97C-9DD4B74036F7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188FE1E-0139-A41D-7957-4F9B204A8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555D6F4-DD78-1607-7DDC-392ACAD06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DC7E-7248-4663-8F6E-9957EFE7173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32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841D54A-BAF3-8BCE-CF83-F30B0AE7D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3D5E4-6923-4EF9-B239-5F0C56783A61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4BF78E2-C32E-2930-6D94-1271F68CE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8CFED93-BFA3-9CE7-401B-23A9A93F8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F95E2-1D6B-47B9-8BAA-B07972D7F77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98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E5F3BEC-FAB4-AD78-0DAF-7AF2E47B8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A09FB5-FF7E-4E29-F7F7-390EEAD84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ED5A20-91CF-AA0C-ED68-B871D6E34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AC3A-DA0F-4EE1-B97C-9DD4B74036F7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3FAD49A-5798-6209-72EA-93AD2001C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BC115BE-FD22-F603-3A51-7FE50B04F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DC7E-7248-4663-8F6E-9957EFE7173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766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37122E-9B2E-40C3-C216-8F7579F06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6F49AEF-DB9E-AE4D-E752-AB3B48D50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3359C76-CEB3-F842-628E-C55BF5F3A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AC3A-DA0F-4EE1-B97C-9DD4B74036F7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F9DC869-404E-3988-48C3-E4A608E70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BBE7176-4A1E-6013-46DB-8E6A8966E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DC7E-7248-4663-8F6E-9957EFE7173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14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98D41B-1AE3-FD7A-4359-001CB8776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3CDBF4B-E0B7-ABA9-8BFC-625BFFD9BE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4B5FE5C-305C-9AEB-1DC4-B26053FE5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5962CA4-9F32-627A-6BA7-42867EF7D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AC3A-DA0F-4EE1-B97C-9DD4B74036F7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9559224-BAD8-4B80-D1A4-FEC688709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A28DB1E-EF9C-DDD4-2EAF-83DCBBF97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DC7E-7248-4663-8F6E-9957EFE7173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79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396B4A-FA49-5689-9B62-B38E5832D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3D5D2EA-4959-48FB-18C1-704A9412B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3D444EF-E47F-86DB-DC1A-86AB8D096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B8CB37F-4E64-2C93-E3C5-FC649EF5AD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68AB4FA-8AFE-0C47-AD99-D6968B95A4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B07D2F5-4CFA-F003-8C8D-E6901E9F6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AC3A-DA0F-4EE1-B97C-9DD4B74036F7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17C8E0B-7C3E-A5B8-1006-711116006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402ACD1-3613-ED74-1758-9D19F17CC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DC7E-7248-4663-8F6E-9957EFE7173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98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E617A9-ED5D-E04C-E265-A3C744E39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7A86FF7-DF55-3CFE-59DF-D957C73A2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AC3A-DA0F-4EE1-B97C-9DD4B74036F7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59B73D1-BC73-8656-F8AE-FFE25783A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405ED3E-E762-845A-1F94-04DEE354A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DC7E-7248-4663-8F6E-9957EFE7173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99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9DE327A-7F6E-88F0-7158-0C177BC21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AC3A-DA0F-4EE1-B97C-9DD4B74036F7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C754023-1943-643F-9CF2-3263F7A3B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0632501-0558-9D30-46D6-9ED6E8E4F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DC7E-7248-4663-8F6E-9957EFE7173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11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C10465-092F-D9F8-87EF-10FD8F61B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82D10A7-6F0D-EE03-D381-6CDBFD31C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82DE913-9E6F-3ADF-4AF6-035258D9D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3A1E780-B383-859C-E91B-7AF1AF5E2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AC3A-DA0F-4EE1-B97C-9DD4B74036F7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4F56595-BD2B-BA56-A9C0-EAF66D98C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79DDA74-C03E-D895-0F68-112AA3BED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DC7E-7248-4663-8F6E-9957EFE7173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20E0E3-5E43-2A8D-00B1-7E1DB8883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ABFB735-799C-A88B-4BE9-142FA73A22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A9D8EE1-5742-216D-0729-327EBD069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4AF889F-81E0-D8E1-FE02-752C4260D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AC3A-DA0F-4EE1-B97C-9DD4B74036F7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A3FCF92-FD9E-5513-771D-A571E09E6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09EF101-7687-8B52-E1DB-E7BDFBBE2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69DC7E-7248-4663-8F6E-9957EFE7173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10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DCC3850-ABA9-784F-564C-38F2AFD2C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BBFBF6E-20FC-AFFB-52A5-33747AC3B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AB496A3-884F-29BC-4A15-0C8AF3B7E7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C1AC3A-DA0F-4EE1-B97C-9DD4B74036F7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8676E28-807B-881A-F7D9-017D91FCA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83FE83E-8E70-A0EC-50EA-6E0EDB4775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69DC7E-7248-4663-8F6E-9957EFE71730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83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7030A0">
                <a:alpha val="39000"/>
              </a:srgbClr>
            </a:gs>
            <a:gs pos="100000">
              <a:schemeClr val="tx2">
                <a:alpha val="50000"/>
                <a:lumMod val="60000"/>
                <a:lumOff val="4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5F2EEB8-613F-4E37-21D1-C41EEC003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201525D-8696-BDA9-7158-9EB42DD13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2E86A14-89C4-4C21-2B97-6425A5101C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33D5E4-6923-4EF9-B239-5F0C56783A61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A74CB8D-2E91-7FEA-9CD1-A322CD55F4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81B8C1E-64EA-3279-2536-7F81CC745D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0F95E2-1D6B-47B9-8BAA-B07972D7F77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87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microsoft.com/office/2007/relationships/hdphoto" Target="../media/hdphoto2.wdp"/><Relationship Id="rId4" Type="http://schemas.openxmlformats.org/officeDocument/2006/relationships/image" Target="../media/image7.png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>
                <a:alpha val="39000"/>
              </a:srgbClr>
            </a:gs>
            <a:gs pos="100000">
              <a:schemeClr val="tx2">
                <a:alpha val="50000"/>
                <a:lumMod val="60000"/>
                <a:lumOff val="40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C54CA9-3114-8BFF-D4EF-5ED5F9237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ser Icon Transparent Background">
            <a:extLst>
              <a:ext uri="{FF2B5EF4-FFF2-40B4-BE49-F238E27FC236}">
                <a16:creationId xmlns:a16="http://schemas.microsoft.com/office/drawing/2014/main" id="{9606E8DD-7DB4-1DCF-004D-89755C91C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509" b="89827" l="9070" r="90000">
                        <a14:foregroundMark x1="36977" y1="9595" x2="47314" y2="4981"/>
                        <a14:foregroundMark x1="48706" y1="4740" x2="57907" y2="11098"/>
                        <a14:foregroundMark x1="57907" y1="11098" x2="57907" y2="11329"/>
                        <a14:foregroundMark x1="27558" y1="63353" x2="30349" y2="62428"/>
                        <a14:foregroundMark x1="70698" y1="62890" x2="70698" y2="62890"/>
                        <a14:foregroundMark x1="9070" y1="82197" x2="9070" y2="82197"/>
                        <a14:backgroundMark x1="47791" y1="4277" x2="47791" y2="4277"/>
                        <a14:backgroundMark x1="48140" y1="4740" x2="48140" y2="4740"/>
                        <a14:backgroundMark x1="47442" y1="4740" x2="49186" y2="4162"/>
                        <a14:backgroundMark x1="48605" y1="4277" x2="48605" y2="427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684" y="2536494"/>
            <a:ext cx="1529674" cy="1538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26AF9E99-28D6-5F9A-4A00-B54074BAA0F4}"/>
              </a:ext>
            </a:extLst>
          </p:cNvPr>
          <p:cNvCxnSpPr>
            <a:cxnSpLocks/>
          </p:cNvCxnSpPr>
          <p:nvPr/>
        </p:nvCxnSpPr>
        <p:spPr>
          <a:xfrm>
            <a:off x="1549940" y="3297676"/>
            <a:ext cx="14332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28" name="Picture 4" descr="Gear Icon Png">
            <a:extLst>
              <a:ext uri="{FF2B5EF4-FFF2-40B4-BE49-F238E27FC236}">
                <a16:creationId xmlns:a16="http://schemas.microsoft.com/office/drawing/2014/main" id="{0AE662AE-43E4-0150-60B3-675BADFAB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551" y="2601344"/>
            <a:ext cx="1296773" cy="115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1D74CFF-5F63-28C1-C52D-F4213B129022}"/>
              </a:ext>
            </a:extLst>
          </p:cNvPr>
          <p:cNvSpPr txBox="1"/>
          <p:nvPr/>
        </p:nvSpPr>
        <p:spPr>
          <a:xfrm>
            <a:off x="3670571" y="3407923"/>
            <a:ext cx="817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LLM</a:t>
            </a:r>
            <a:endParaRPr lang="en-US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4" name="Picture 4" descr="Gear Icon Png">
            <a:extLst>
              <a:ext uri="{FF2B5EF4-FFF2-40B4-BE49-F238E27FC236}">
                <a16:creationId xmlns:a16="http://schemas.microsoft.com/office/drawing/2014/main" id="{4D20C758-3CDA-F42B-57F0-15270F4BC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8737" y="2601344"/>
            <a:ext cx="1296773" cy="115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23A9A16-2EED-FC41-012A-A2D885D99EFB}"/>
              </a:ext>
            </a:extLst>
          </p:cNvPr>
          <p:cNvSpPr txBox="1"/>
          <p:nvPr/>
        </p:nvSpPr>
        <p:spPr>
          <a:xfrm>
            <a:off x="9044757" y="3407923"/>
            <a:ext cx="817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LLM</a:t>
            </a:r>
            <a:endParaRPr lang="en-US" sz="28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6" name="Picture 6" descr="Azure Search : installation et configuration ! | Le blog de Cellenza">
            <a:extLst>
              <a:ext uri="{FF2B5EF4-FFF2-40B4-BE49-F238E27FC236}">
                <a16:creationId xmlns:a16="http://schemas.microsoft.com/office/drawing/2014/main" id="{6ED6CBCC-6749-E8A1-88A4-765939474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037" y="2677982"/>
            <a:ext cx="1077712" cy="107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rco 16">
            <a:extLst>
              <a:ext uri="{FF2B5EF4-FFF2-40B4-BE49-F238E27FC236}">
                <a16:creationId xmlns:a16="http://schemas.microsoft.com/office/drawing/2014/main" id="{76490193-D49E-349A-2F0C-5FAAC3434DAA}"/>
              </a:ext>
            </a:extLst>
          </p:cNvPr>
          <p:cNvSpPr/>
          <p:nvPr/>
        </p:nvSpPr>
        <p:spPr>
          <a:xfrm>
            <a:off x="3550358" y="3975959"/>
            <a:ext cx="761763" cy="761763"/>
          </a:xfrm>
          <a:prstGeom prst="arc">
            <a:avLst>
              <a:gd name="adj1" fmla="val 18032190"/>
              <a:gd name="adj2" fmla="val 14403248"/>
            </a:avLst>
          </a:prstGeom>
          <a:ln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CD709C1A-55B1-7689-DBB1-E5321F0B3830}"/>
              </a:ext>
            </a:extLst>
          </p:cNvPr>
          <p:cNvCxnSpPr>
            <a:cxnSpLocks/>
          </p:cNvCxnSpPr>
          <p:nvPr/>
        </p:nvCxnSpPr>
        <p:spPr>
          <a:xfrm>
            <a:off x="4511732" y="3289570"/>
            <a:ext cx="13054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7A600D9B-640F-CA0A-E0DA-1A333BA88E1C}"/>
              </a:ext>
            </a:extLst>
          </p:cNvPr>
          <p:cNvCxnSpPr>
            <a:cxnSpLocks/>
          </p:cNvCxnSpPr>
          <p:nvPr/>
        </p:nvCxnSpPr>
        <p:spPr>
          <a:xfrm>
            <a:off x="7172531" y="3297676"/>
            <a:ext cx="12516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A0718C81-4AC3-093F-8AE1-9BED9A481A2E}"/>
              </a:ext>
            </a:extLst>
          </p:cNvPr>
          <p:cNvCxnSpPr>
            <a:cxnSpLocks/>
          </p:cNvCxnSpPr>
          <p:nvPr/>
        </p:nvCxnSpPr>
        <p:spPr>
          <a:xfrm>
            <a:off x="9894557" y="3301729"/>
            <a:ext cx="14932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30" name="Picture 6" descr="Mail, envelope, message, communication, social media, e-mail, letter ...">
            <a:extLst>
              <a:ext uri="{FF2B5EF4-FFF2-40B4-BE49-F238E27FC236}">
                <a16:creationId xmlns:a16="http://schemas.microsoft.com/office/drawing/2014/main" id="{0507C602-2125-920C-125B-499B5ABC6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007" y="2433233"/>
            <a:ext cx="593260" cy="59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8770246B-9A3C-6E01-B81F-55782EE98AB3}"/>
              </a:ext>
            </a:extLst>
          </p:cNvPr>
          <p:cNvSpPr txBox="1"/>
          <p:nvPr/>
        </p:nvSpPr>
        <p:spPr>
          <a:xfrm>
            <a:off x="2932293" y="4782537"/>
            <a:ext cx="1997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INTENT IDENTIFICATION</a:t>
            </a:r>
            <a:endParaRPr lang="en-US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1" name="Arco 30">
            <a:extLst>
              <a:ext uri="{FF2B5EF4-FFF2-40B4-BE49-F238E27FC236}">
                <a16:creationId xmlns:a16="http://schemas.microsoft.com/office/drawing/2014/main" id="{E257A346-04C3-FC3E-21CB-4B3678868D47}"/>
              </a:ext>
            </a:extLst>
          </p:cNvPr>
          <p:cNvSpPr/>
          <p:nvPr/>
        </p:nvSpPr>
        <p:spPr>
          <a:xfrm>
            <a:off x="8980300" y="3975959"/>
            <a:ext cx="761763" cy="761763"/>
          </a:xfrm>
          <a:prstGeom prst="arc">
            <a:avLst>
              <a:gd name="adj1" fmla="val 18032190"/>
              <a:gd name="adj2" fmla="val 14403248"/>
            </a:avLst>
          </a:prstGeom>
          <a:ln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21CBE70F-ADCA-1960-4F84-4C9599641338}"/>
              </a:ext>
            </a:extLst>
          </p:cNvPr>
          <p:cNvSpPr txBox="1"/>
          <p:nvPr/>
        </p:nvSpPr>
        <p:spPr>
          <a:xfrm>
            <a:off x="6987632" y="4782537"/>
            <a:ext cx="4747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RESPONSE GENERATION </a:t>
            </a:r>
          </a:p>
          <a:p>
            <a:pPr algn="ctr"/>
            <a:r>
              <a:rPr lang="it-IT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(BASED ON QUERY AND RETRIVED DOCS)</a:t>
            </a:r>
            <a:endParaRPr lang="en-US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33" name="Picture 6" descr="Mail, envelope, message, communication, social media, e-mail, letter ...">
            <a:extLst>
              <a:ext uri="{FF2B5EF4-FFF2-40B4-BE49-F238E27FC236}">
                <a16:creationId xmlns:a16="http://schemas.microsoft.com/office/drawing/2014/main" id="{345C3398-93C7-334F-E9B0-4F63BED55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578" y="2433233"/>
            <a:ext cx="593260" cy="59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6" descr="Mail, envelope, message, communication, social media, e-mail, letter ...">
            <a:extLst>
              <a:ext uri="{FF2B5EF4-FFF2-40B4-BE49-F238E27FC236}">
                <a16:creationId xmlns:a16="http://schemas.microsoft.com/office/drawing/2014/main" id="{4E985A88-18B1-950A-76B5-D968AC14F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116" y="2433233"/>
            <a:ext cx="593260" cy="59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6" descr="Mail, envelope, message, communication, social media, e-mail, letter ...">
            <a:extLst>
              <a:ext uri="{FF2B5EF4-FFF2-40B4-BE49-F238E27FC236}">
                <a16:creationId xmlns:a16="http://schemas.microsoft.com/office/drawing/2014/main" id="{2A76942E-CB7E-2D9C-75CA-2FE04CBEC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2049" y="2433233"/>
            <a:ext cx="593260" cy="59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AA6B77B6-9134-4A5E-815D-B6C093DAB3EA}"/>
              </a:ext>
            </a:extLst>
          </p:cNvPr>
          <p:cNvSpPr txBox="1"/>
          <p:nvPr/>
        </p:nvSpPr>
        <p:spPr>
          <a:xfrm>
            <a:off x="1938192" y="2155565"/>
            <a:ext cx="8171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BA8212"/>
                </a:solidFill>
                <a:latin typeface="Consolas" panose="020B0609020204030204" pitchFamily="49" charset="0"/>
              </a:rPr>
              <a:t>QUERY</a:t>
            </a:r>
            <a:endParaRPr lang="en-US" sz="1600" b="1">
              <a:solidFill>
                <a:srgbClr val="BA8212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09432D18-A1B5-C1B2-10C3-54720828A869}"/>
              </a:ext>
            </a:extLst>
          </p:cNvPr>
          <p:cNvSpPr txBox="1"/>
          <p:nvPr/>
        </p:nvSpPr>
        <p:spPr>
          <a:xfrm>
            <a:off x="4804210" y="1918951"/>
            <a:ext cx="1569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BA8212"/>
                </a:solidFill>
                <a:latin typeface="Consolas" panose="020B0609020204030204" pitchFamily="49" charset="0"/>
              </a:rPr>
              <a:t>OPTIMIZED QUERY</a:t>
            </a:r>
            <a:endParaRPr lang="en-US" sz="1600" b="1">
              <a:solidFill>
                <a:srgbClr val="BA8212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78258649-B6D0-E61B-E192-A5D749BB8B39}"/>
              </a:ext>
            </a:extLst>
          </p:cNvPr>
          <p:cNvSpPr txBox="1"/>
          <p:nvPr/>
        </p:nvSpPr>
        <p:spPr>
          <a:xfrm>
            <a:off x="10323087" y="2155565"/>
            <a:ext cx="11296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BA8212"/>
                </a:solidFill>
                <a:latin typeface="Consolas" panose="020B0609020204030204" pitchFamily="49" charset="0"/>
              </a:rPr>
              <a:t>RESPONSE</a:t>
            </a:r>
            <a:endParaRPr lang="en-US" sz="1600" b="1">
              <a:solidFill>
                <a:srgbClr val="BA8212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1EF7802B-7DE4-91D6-B86E-6FBF23431057}"/>
              </a:ext>
            </a:extLst>
          </p:cNvPr>
          <p:cNvSpPr txBox="1"/>
          <p:nvPr/>
        </p:nvSpPr>
        <p:spPr>
          <a:xfrm>
            <a:off x="5817144" y="3560324"/>
            <a:ext cx="21997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>
                <a:solidFill>
                  <a:srgbClr val="0079D6"/>
                </a:solidFill>
                <a:latin typeface="Consolas" panose="020B0609020204030204" pitchFamily="49" charset="0"/>
              </a:rPr>
              <a:t>AI SEARCH</a:t>
            </a:r>
            <a:endParaRPr lang="en-US" sz="2000" b="1">
              <a:solidFill>
                <a:srgbClr val="0079D6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B80D2CCB-D521-4997-21BA-CF43EB7A8F6E}"/>
              </a:ext>
            </a:extLst>
          </p:cNvPr>
          <p:cNvSpPr txBox="1"/>
          <p:nvPr/>
        </p:nvSpPr>
        <p:spPr>
          <a:xfrm>
            <a:off x="7361672" y="2157533"/>
            <a:ext cx="15697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>
                <a:solidFill>
                  <a:srgbClr val="BA8212"/>
                </a:solidFill>
                <a:latin typeface="Consolas" panose="020B0609020204030204" pitchFamily="49" charset="0"/>
              </a:rPr>
              <a:t>TOP DOCS</a:t>
            </a:r>
            <a:endParaRPr lang="en-US" sz="1600" b="1">
              <a:solidFill>
                <a:srgbClr val="BA821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096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>
                <a:alpha val="39000"/>
              </a:srgbClr>
            </a:gs>
            <a:gs pos="100000">
              <a:schemeClr val="tx2">
                <a:alpha val="50000"/>
                <a:lumMod val="60000"/>
                <a:lumOff val="40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6DBCBD-3CF3-50AF-7118-943F559AD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DBEADAB5-A70B-7A00-E1AE-F37B5E29404A}"/>
              </a:ext>
            </a:extLst>
          </p:cNvPr>
          <p:cNvSpPr/>
          <p:nvPr/>
        </p:nvSpPr>
        <p:spPr>
          <a:xfrm>
            <a:off x="585857" y="3973748"/>
            <a:ext cx="1753388" cy="826215"/>
          </a:xfrm>
          <a:prstGeom prst="roundRect">
            <a:avLst>
              <a:gd name="adj" fmla="val 18365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D33CD26-028C-BCB5-00D7-208B7CCCEEC1}"/>
              </a:ext>
            </a:extLst>
          </p:cNvPr>
          <p:cNvSpPr txBox="1"/>
          <p:nvPr/>
        </p:nvSpPr>
        <p:spPr>
          <a:xfrm>
            <a:off x="851952" y="4096860"/>
            <a:ext cx="1213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i="1">
                <a:latin typeface="Consolas" panose="020B0609020204030204" pitchFamily="49" charset="0"/>
              </a:rPr>
              <a:t>Documents retrieved</a:t>
            </a:r>
            <a:endParaRPr lang="it-IT" sz="1600">
              <a:latin typeface="Consolas" panose="020B0609020204030204" pitchFamily="49" charset="0"/>
            </a:endParaRPr>
          </a:p>
        </p:txBody>
      </p: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0A9B5ED1-B602-BDBE-F9E3-40003458D63C}"/>
              </a:ext>
            </a:extLst>
          </p:cNvPr>
          <p:cNvSpPr/>
          <p:nvPr/>
        </p:nvSpPr>
        <p:spPr>
          <a:xfrm>
            <a:off x="585857" y="1927855"/>
            <a:ext cx="1745382" cy="96018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7F7C0FE-BC5E-2FD5-4B91-2AD5F1BCB5E1}"/>
              </a:ext>
            </a:extLst>
          </p:cNvPr>
          <p:cNvSpPr txBox="1"/>
          <p:nvPr/>
        </p:nvSpPr>
        <p:spPr>
          <a:xfrm>
            <a:off x="645743" y="1992449"/>
            <a:ext cx="16935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>
                <a:latin typeface="Consolas" panose="020B0609020204030204" pitchFamily="49" charset="0"/>
              </a:rPr>
              <a:t>History</a:t>
            </a:r>
            <a:endParaRPr lang="en-US" sz="1600" b="1">
              <a:latin typeface="Consolas" panose="020B0609020204030204" pitchFamily="49" charset="0"/>
            </a:endParaRPr>
          </a:p>
          <a:p>
            <a:pPr algn="ctr"/>
            <a:r>
              <a:rPr lang="en-US" sz="1600" b="1">
                <a:latin typeface="Consolas" panose="020B0609020204030204" pitchFamily="49" charset="0"/>
              </a:rPr>
              <a:t>+</a:t>
            </a:r>
          </a:p>
          <a:p>
            <a:pPr algn="ctr"/>
            <a:r>
              <a:rPr lang="it-IT" sz="1600" b="1">
                <a:latin typeface="Consolas" panose="020B0609020204030204" pitchFamily="49" charset="0"/>
              </a:rPr>
              <a:t>Query</a:t>
            </a:r>
            <a:endParaRPr lang="it-IT" sz="1600">
              <a:latin typeface="Consolas" panose="020B0609020204030204" pitchFamily="49" charset="0"/>
            </a:endParaRPr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55F3784A-C62B-31A8-973D-84E828F07858}"/>
              </a:ext>
            </a:extLst>
          </p:cNvPr>
          <p:cNvSpPr/>
          <p:nvPr/>
        </p:nvSpPr>
        <p:spPr>
          <a:xfrm>
            <a:off x="2664334" y="3234163"/>
            <a:ext cx="416094" cy="406507"/>
          </a:xfrm>
          <a:prstGeom prst="roundRect">
            <a:avLst>
              <a:gd name="adj" fmla="val 11984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>
                <a:solidFill>
                  <a:schemeClr val="tx1"/>
                </a:solidFill>
              </a:rPr>
              <a:t>+</a:t>
            </a:r>
            <a:endParaRPr lang="en-US" b="1">
              <a:solidFill>
                <a:schemeClr val="tx1"/>
              </a:solidFill>
            </a:endParaRP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6D6AEFD5-636B-2EE2-66D6-4747DAE4C29E}"/>
              </a:ext>
            </a:extLst>
          </p:cNvPr>
          <p:cNvCxnSpPr>
            <a:cxnSpLocks/>
            <a:stCxn id="12" idx="3"/>
            <a:endCxn id="18" idx="2"/>
          </p:cNvCxnSpPr>
          <p:nvPr/>
        </p:nvCxnSpPr>
        <p:spPr>
          <a:xfrm flipV="1">
            <a:off x="2339245" y="3640670"/>
            <a:ext cx="533136" cy="74618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1A3C6CAC-BB33-8D4C-06F9-16BF2DE3D97A}"/>
              </a:ext>
            </a:extLst>
          </p:cNvPr>
          <p:cNvCxnSpPr>
            <a:cxnSpLocks/>
            <a:stCxn id="8" idx="3"/>
            <a:endCxn id="18" idx="0"/>
          </p:cNvCxnSpPr>
          <p:nvPr/>
        </p:nvCxnSpPr>
        <p:spPr>
          <a:xfrm>
            <a:off x="2339245" y="2407948"/>
            <a:ext cx="533136" cy="82621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8" name="Picture 4" descr="Prompty - Visual Studio Marketplace">
            <a:extLst>
              <a:ext uri="{FF2B5EF4-FFF2-40B4-BE49-F238E27FC236}">
                <a16:creationId xmlns:a16="http://schemas.microsoft.com/office/drawing/2014/main" id="{C0535039-F3A0-B63D-853C-03F6E8B45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106" y="2717337"/>
            <a:ext cx="599347" cy="599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79B92817-0DD8-213E-B878-865287530342}"/>
              </a:ext>
            </a:extLst>
          </p:cNvPr>
          <p:cNvCxnSpPr>
            <a:cxnSpLocks/>
          </p:cNvCxnSpPr>
          <p:nvPr/>
        </p:nvCxnSpPr>
        <p:spPr>
          <a:xfrm>
            <a:off x="3132592" y="3430621"/>
            <a:ext cx="11605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ttangolo con angoli arrotondati 29">
            <a:extLst>
              <a:ext uri="{FF2B5EF4-FFF2-40B4-BE49-F238E27FC236}">
                <a16:creationId xmlns:a16="http://schemas.microsoft.com/office/drawing/2014/main" id="{3ADD3429-2BA2-1DF4-5094-F55469E3AA4C}"/>
              </a:ext>
            </a:extLst>
          </p:cNvPr>
          <p:cNvSpPr/>
          <p:nvPr/>
        </p:nvSpPr>
        <p:spPr>
          <a:xfrm>
            <a:off x="4427487" y="2333605"/>
            <a:ext cx="3238361" cy="220041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E1B5187E-BA3F-E657-BA40-EB7370BA997C}"/>
              </a:ext>
            </a:extLst>
          </p:cNvPr>
          <p:cNvSpPr txBox="1"/>
          <p:nvPr/>
        </p:nvSpPr>
        <p:spPr>
          <a:xfrm>
            <a:off x="4520712" y="2394018"/>
            <a:ext cx="3145136" cy="1390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</a:pP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system:</a:t>
            </a:r>
            <a:endParaRPr lang="it-IT" sz="1400" b="1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lnSpc>
                <a:spcPts val="1425"/>
              </a:lnSpc>
              <a:buFontTx/>
              <a:buChar char="-"/>
            </a:pPr>
            <a:r>
              <a:rPr lang="it-IT" sz="1400" b="0">
                <a:effectLst/>
                <a:latin typeface="Consolas" panose="020B0609020204030204" pitchFamily="49" charset="0"/>
              </a:rPr>
              <a:t>Sei un assistente virtuale progettato per aiutare gli utenti a rispondere…</a:t>
            </a:r>
          </a:p>
          <a:p>
            <a:pPr>
              <a:lnSpc>
                <a:spcPts val="1425"/>
              </a:lnSpc>
            </a:pPr>
            <a:r>
              <a:rPr lang="en-US" sz="1400" b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 Documents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-Document 1 : </a:t>
            </a:r>
            <a:r>
              <a:rPr lang="it-IT" sz="1400" i="1">
                <a:latin typeface="Consolas" panose="020B0609020204030204" pitchFamily="49" charset="0"/>
              </a:rPr>
              <a:t>Reg_Mis_2025.pdf </a:t>
            </a:r>
            <a:r>
              <a:rPr lang="it-IT" sz="1200">
                <a:latin typeface="Consolas" panose="020B0609020204030204" pitchFamily="49" charset="0"/>
              </a:rPr>
              <a:t>Soggetti aventi titolo al…</a:t>
            </a:r>
            <a:endParaRPr lang="en-US" sz="1400" b="1">
              <a:effectLst/>
              <a:latin typeface="Consolas" panose="020B0609020204030204" pitchFamily="49" charset="0"/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7EC57CD8-CB69-83EB-D500-8EE26EA8A932}"/>
              </a:ext>
            </a:extLst>
          </p:cNvPr>
          <p:cNvSpPr txBox="1"/>
          <p:nvPr/>
        </p:nvSpPr>
        <p:spPr>
          <a:xfrm>
            <a:off x="4520712" y="3760674"/>
            <a:ext cx="3196567" cy="634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it-IT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user:</a:t>
            </a:r>
            <a:endParaRPr lang="it-IT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it-IT" sz="1400" b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sz="1400">
                <a:solidFill>
                  <a:srgbClr val="569CD6"/>
                </a:solidFill>
                <a:latin typeface="Consolas" panose="020B0609020204030204" pitchFamily="49" charset="0"/>
              </a:rPr>
              <a:t>user</a:t>
            </a:r>
            <a:r>
              <a:rPr lang="it-IT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400" b="0">
                <a:effectLst/>
                <a:latin typeface="Consolas" panose="020B0609020204030204" pitchFamily="49" charset="0"/>
              </a:rPr>
              <a:t>chii può richiesere missione all'estero???</a:t>
            </a:r>
            <a:endParaRPr lang="it-IT" sz="1400"/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B43D2AEF-BB4F-0D03-0F97-9F2223D2BF88}"/>
              </a:ext>
            </a:extLst>
          </p:cNvPr>
          <p:cNvSpPr/>
          <p:nvPr/>
        </p:nvSpPr>
        <p:spPr>
          <a:xfrm>
            <a:off x="1764715" y="5360235"/>
            <a:ext cx="5764487" cy="1228632"/>
          </a:xfrm>
          <a:prstGeom prst="round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598856AD-DD38-8D67-9D75-A579A61DD940}"/>
              </a:ext>
            </a:extLst>
          </p:cNvPr>
          <p:cNvCxnSpPr>
            <a:cxnSpLocks/>
          </p:cNvCxnSpPr>
          <p:nvPr/>
        </p:nvCxnSpPr>
        <p:spPr>
          <a:xfrm>
            <a:off x="3666456" y="3436450"/>
            <a:ext cx="0" cy="192378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5D036FB-E9FB-D20D-E75B-DE056A06CF3B}"/>
              </a:ext>
            </a:extLst>
          </p:cNvPr>
          <p:cNvSpPr txBox="1"/>
          <p:nvPr/>
        </p:nvSpPr>
        <p:spPr>
          <a:xfrm>
            <a:off x="1829567" y="5496820"/>
            <a:ext cx="55699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grounded_chat_prompt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PromptTemplate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sz="1200">
                <a:solidFill>
                  <a:srgbClr val="CCCCCC"/>
                </a:solidFill>
                <a:latin typeface="Consolas" panose="020B0609020204030204" pitchFamily="49" charset="0"/>
              </a:rPr>
              <a:t>	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from_prompty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200">
                <a:solidFill>
                  <a:srgbClr val="CCCCCC"/>
                </a:solidFill>
                <a:latin typeface="Consolas" panose="020B0609020204030204" pitchFamily="49" charset="0"/>
              </a:rPr>
              <a:t>		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ASSET_PATH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"grounded_chat.prompty“</a:t>
            </a:r>
          </a:p>
          <a:p>
            <a:r>
              <a:rPr lang="en-US" sz="1200">
                <a:solidFill>
                  <a:srgbClr val="CE9178"/>
                </a:solidFill>
                <a:latin typeface="Consolas" panose="020B0609020204030204" pitchFamily="49" charset="0"/>
              </a:rPr>
              <a:t>	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633308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>
                <a:alpha val="39000"/>
              </a:srgbClr>
            </a:gs>
            <a:gs pos="100000">
              <a:schemeClr val="tx2">
                <a:alpha val="50000"/>
                <a:lumMod val="60000"/>
                <a:lumOff val="40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8C3B37-6811-E780-280B-A8EAC0807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DACB1722-3053-874D-E25A-6413FF924F99}"/>
              </a:ext>
            </a:extLst>
          </p:cNvPr>
          <p:cNvSpPr/>
          <p:nvPr/>
        </p:nvSpPr>
        <p:spPr>
          <a:xfrm>
            <a:off x="585857" y="3973748"/>
            <a:ext cx="1753388" cy="826215"/>
          </a:xfrm>
          <a:prstGeom prst="roundRect">
            <a:avLst>
              <a:gd name="adj" fmla="val 18365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ECF77DE-8FA9-BA63-1E99-F09B275C4BE5}"/>
              </a:ext>
            </a:extLst>
          </p:cNvPr>
          <p:cNvSpPr txBox="1"/>
          <p:nvPr/>
        </p:nvSpPr>
        <p:spPr>
          <a:xfrm>
            <a:off x="851952" y="4096860"/>
            <a:ext cx="1213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i="1">
                <a:latin typeface="Consolas" panose="020B0609020204030204" pitchFamily="49" charset="0"/>
              </a:rPr>
              <a:t>Documents retrieved</a:t>
            </a:r>
            <a:endParaRPr lang="it-IT" sz="1600">
              <a:latin typeface="Consolas" panose="020B0609020204030204" pitchFamily="49" charset="0"/>
            </a:endParaRPr>
          </a:p>
        </p:txBody>
      </p: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66ABB94C-8A8A-FA8A-63D6-AC21C1CE12FA}"/>
              </a:ext>
            </a:extLst>
          </p:cNvPr>
          <p:cNvSpPr/>
          <p:nvPr/>
        </p:nvSpPr>
        <p:spPr>
          <a:xfrm>
            <a:off x="585857" y="1927855"/>
            <a:ext cx="1745382" cy="96018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FBC8CB6-296F-3E47-E08D-697A128A0814}"/>
              </a:ext>
            </a:extLst>
          </p:cNvPr>
          <p:cNvSpPr txBox="1"/>
          <p:nvPr/>
        </p:nvSpPr>
        <p:spPr>
          <a:xfrm>
            <a:off x="645743" y="1992449"/>
            <a:ext cx="16935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>
                <a:latin typeface="Consolas" panose="020B0609020204030204" pitchFamily="49" charset="0"/>
              </a:rPr>
              <a:t>History</a:t>
            </a:r>
            <a:endParaRPr lang="en-US" sz="1600" b="1">
              <a:latin typeface="Consolas" panose="020B0609020204030204" pitchFamily="49" charset="0"/>
            </a:endParaRPr>
          </a:p>
          <a:p>
            <a:pPr algn="ctr"/>
            <a:r>
              <a:rPr lang="en-US" sz="1600" b="1">
                <a:latin typeface="Consolas" panose="020B0609020204030204" pitchFamily="49" charset="0"/>
              </a:rPr>
              <a:t>+</a:t>
            </a:r>
          </a:p>
          <a:p>
            <a:pPr algn="ctr"/>
            <a:r>
              <a:rPr lang="it-IT" sz="1600" b="1">
                <a:latin typeface="Consolas" panose="020B0609020204030204" pitchFamily="49" charset="0"/>
              </a:rPr>
              <a:t>Query</a:t>
            </a:r>
            <a:endParaRPr lang="it-IT" sz="1600">
              <a:latin typeface="Consolas" panose="020B0609020204030204" pitchFamily="49" charset="0"/>
            </a:endParaRPr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AF9E36EA-B03D-2919-2AD3-8A8AFC2C001B}"/>
              </a:ext>
            </a:extLst>
          </p:cNvPr>
          <p:cNvSpPr/>
          <p:nvPr/>
        </p:nvSpPr>
        <p:spPr>
          <a:xfrm>
            <a:off x="2664334" y="3234163"/>
            <a:ext cx="416094" cy="406507"/>
          </a:xfrm>
          <a:prstGeom prst="roundRect">
            <a:avLst>
              <a:gd name="adj" fmla="val 11984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b="1">
                <a:solidFill>
                  <a:schemeClr val="tx1"/>
                </a:solidFill>
              </a:rPr>
              <a:t>+</a:t>
            </a:r>
            <a:endParaRPr lang="en-US" b="1">
              <a:solidFill>
                <a:schemeClr val="tx1"/>
              </a:solidFill>
            </a:endParaRP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83E7D027-0AF1-C253-A877-ECF5CF74AE23}"/>
              </a:ext>
            </a:extLst>
          </p:cNvPr>
          <p:cNvCxnSpPr>
            <a:cxnSpLocks/>
            <a:stCxn id="12" idx="3"/>
            <a:endCxn id="18" idx="2"/>
          </p:cNvCxnSpPr>
          <p:nvPr/>
        </p:nvCxnSpPr>
        <p:spPr>
          <a:xfrm flipV="1">
            <a:off x="2339245" y="3640670"/>
            <a:ext cx="533136" cy="74618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777A102C-E743-36E9-7A05-A71CA7C61D4D}"/>
              </a:ext>
            </a:extLst>
          </p:cNvPr>
          <p:cNvCxnSpPr>
            <a:cxnSpLocks/>
            <a:stCxn id="8" idx="3"/>
            <a:endCxn id="18" idx="0"/>
          </p:cNvCxnSpPr>
          <p:nvPr/>
        </p:nvCxnSpPr>
        <p:spPr>
          <a:xfrm>
            <a:off x="2339245" y="2407948"/>
            <a:ext cx="533136" cy="82621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8" name="Picture 4" descr="Prompty - Visual Studio Marketplace">
            <a:extLst>
              <a:ext uri="{FF2B5EF4-FFF2-40B4-BE49-F238E27FC236}">
                <a16:creationId xmlns:a16="http://schemas.microsoft.com/office/drawing/2014/main" id="{76DD0B29-BA0D-6D6C-2EA2-8A9A0D974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106" y="2717337"/>
            <a:ext cx="599347" cy="599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67DDAE2C-D0B1-ED72-7555-8B479813096F}"/>
              </a:ext>
            </a:extLst>
          </p:cNvPr>
          <p:cNvCxnSpPr>
            <a:cxnSpLocks/>
          </p:cNvCxnSpPr>
          <p:nvPr/>
        </p:nvCxnSpPr>
        <p:spPr>
          <a:xfrm>
            <a:off x="3132592" y="3430621"/>
            <a:ext cx="11605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ttangolo con angoli arrotondati 29">
            <a:extLst>
              <a:ext uri="{FF2B5EF4-FFF2-40B4-BE49-F238E27FC236}">
                <a16:creationId xmlns:a16="http://schemas.microsoft.com/office/drawing/2014/main" id="{92FEC2C4-1B84-FBB9-93EE-6BD020808C0A}"/>
              </a:ext>
            </a:extLst>
          </p:cNvPr>
          <p:cNvSpPr/>
          <p:nvPr/>
        </p:nvSpPr>
        <p:spPr>
          <a:xfrm>
            <a:off x="4427487" y="2333605"/>
            <a:ext cx="3238361" cy="220041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5DA4DE5E-2861-D277-18B8-E53ACA036A6D}"/>
              </a:ext>
            </a:extLst>
          </p:cNvPr>
          <p:cNvSpPr txBox="1"/>
          <p:nvPr/>
        </p:nvSpPr>
        <p:spPr>
          <a:xfrm>
            <a:off x="4520712" y="2394018"/>
            <a:ext cx="3145136" cy="1390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</a:pP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system:</a:t>
            </a:r>
            <a:endParaRPr lang="it-IT" sz="1400" b="1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lnSpc>
                <a:spcPts val="1425"/>
              </a:lnSpc>
              <a:buFontTx/>
              <a:buChar char="-"/>
            </a:pPr>
            <a:r>
              <a:rPr lang="it-IT" sz="1400" b="0">
                <a:effectLst/>
                <a:latin typeface="Consolas" panose="020B0609020204030204" pitchFamily="49" charset="0"/>
              </a:rPr>
              <a:t>Sei un assistente virtuale progettato per aiutare gli utenti a rispondere…</a:t>
            </a:r>
          </a:p>
          <a:p>
            <a:pPr>
              <a:lnSpc>
                <a:spcPts val="1425"/>
              </a:lnSpc>
            </a:pPr>
            <a:r>
              <a:rPr lang="en-US" sz="1400" b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 Documents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4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-Document 1 : </a:t>
            </a:r>
            <a:r>
              <a:rPr lang="it-IT" sz="1400" i="1">
                <a:latin typeface="Consolas" panose="020B0609020204030204" pitchFamily="49" charset="0"/>
              </a:rPr>
              <a:t>Reg_Mis_2025.pdf </a:t>
            </a:r>
            <a:r>
              <a:rPr lang="it-IT" sz="1200">
                <a:latin typeface="Consolas" panose="020B0609020204030204" pitchFamily="49" charset="0"/>
              </a:rPr>
              <a:t>Soggetti aventi titolo al…</a:t>
            </a:r>
            <a:endParaRPr lang="en-US" sz="1400" b="1">
              <a:effectLst/>
              <a:latin typeface="Consolas" panose="020B0609020204030204" pitchFamily="49" charset="0"/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4F3A5BD7-9F3B-357B-8F02-25CF98D39A64}"/>
              </a:ext>
            </a:extLst>
          </p:cNvPr>
          <p:cNvSpPr txBox="1"/>
          <p:nvPr/>
        </p:nvSpPr>
        <p:spPr>
          <a:xfrm>
            <a:off x="4520712" y="3760674"/>
            <a:ext cx="3196567" cy="634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it-IT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user:</a:t>
            </a:r>
            <a:endParaRPr lang="it-IT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it-IT" sz="1400" b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sz="1400">
                <a:solidFill>
                  <a:srgbClr val="569CD6"/>
                </a:solidFill>
                <a:latin typeface="Consolas" panose="020B0609020204030204" pitchFamily="49" charset="0"/>
              </a:rPr>
              <a:t>user</a:t>
            </a:r>
            <a:r>
              <a:rPr lang="it-IT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400" b="0">
                <a:effectLst/>
                <a:latin typeface="Consolas" panose="020B0609020204030204" pitchFamily="49" charset="0"/>
              </a:rPr>
              <a:t>chii può richiesere missione all'estero???</a:t>
            </a:r>
            <a:endParaRPr lang="it-IT" sz="1400"/>
          </a:p>
        </p:txBody>
      </p: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44303DD3-CEC7-02CD-3971-5D7ED9AB233E}"/>
              </a:ext>
            </a:extLst>
          </p:cNvPr>
          <p:cNvCxnSpPr>
            <a:cxnSpLocks/>
          </p:cNvCxnSpPr>
          <p:nvPr/>
        </p:nvCxnSpPr>
        <p:spPr>
          <a:xfrm>
            <a:off x="7801599" y="3440298"/>
            <a:ext cx="11605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6" name="Picture 8" descr="OpenAI Logo Download in SVG Vector or PNG File Format">
            <a:extLst>
              <a:ext uri="{FF2B5EF4-FFF2-40B4-BE49-F238E27FC236}">
                <a16:creationId xmlns:a16="http://schemas.microsoft.com/office/drawing/2014/main" id="{7124969F-A609-FAB2-85CA-348DE3610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5397" y="2744607"/>
            <a:ext cx="544806" cy="54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ttangolo con angoli arrotondati 43">
            <a:extLst>
              <a:ext uri="{FF2B5EF4-FFF2-40B4-BE49-F238E27FC236}">
                <a16:creationId xmlns:a16="http://schemas.microsoft.com/office/drawing/2014/main" id="{87177A07-D9E1-F806-842C-AD5DB5BC31D0}"/>
              </a:ext>
            </a:extLst>
          </p:cNvPr>
          <p:cNvSpPr/>
          <p:nvPr/>
        </p:nvSpPr>
        <p:spPr>
          <a:xfrm>
            <a:off x="9183803" y="2905328"/>
            <a:ext cx="2605047" cy="106355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AFB354EC-D758-5EE8-1528-2FD8FC25D2DC}"/>
              </a:ext>
            </a:extLst>
          </p:cNvPr>
          <p:cNvSpPr txBox="1"/>
          <p:nvPr/>
        </p:nvSpPr>
        <p:spPr>
          <a:xfrm>
            <a:off x="9277028" y="3026915"/>
            <a:ext cx="2511822" cy="811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</a:pPr>
            <a:r>
              <a:rPr lang="it-IT" sz="1400">
                <a:latin typeface="Consolas" panose="020B0609020204030204" pitchFamily="49" charset="0"/>
              </a:rPr>
              <a:t>«</a:t>
            </a:r>
            <a:r>
              <a:rPr lang="it-IT" sz="1400">
                <a:effectLst/>
                <a:latin typeface="Consolas" panose="020B0609020204030204" pitchFamily="49" charset="0"/>
              </a:rPr>
              <a:t>Possono richiedere un incarico di missione all'estero i seguenti soggetti…</a:t>
            </a:r>
            <a:r>
              <a:rPr lang="it-IT" sz="1400">
                <a:latin typeface="Consolas" panose="020B0609020204030204" pitchFamily="49" charset="0"/>
              </a:rPr>
              <a:t>»</a:t>
            </a:r>
            <a:endParaRPr lang="en-US" sz="1400">
              <a:effectLst/>
              <a:latin typeface="Consolas" panose="020B0609020204030204" pitchFamily="49" charset="0"/>
            </a:endParaRP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5C9368AD-6507-8265-3213-08F8D1288747}"/>
              </a:ext>
            </a:extLst>
          </p:cNvPr>
          <p:cNvSpPr txBox="1"/>
          <p:nvPr/>
        </p:nvSpPr>
        <p:spPr>
          <a:xfrm>
            <a:off x="9277028" y="2580415"/>
            <a:ext cx="1877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>
                <a:solidFill>
                  <a:srgbClr val="FF0000"/>
                </a:solidFill>
                <a:latin typeface="Consolas" panose="020B0609020204030204" pitchFamily="49" charset="0"/>
              </a:rPr>
              <a:t>RESULT</a:t>
            </a:r>
            <a:endParaRPr lang="en-US" b="1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76FCEB8F-1D5C-ACD5-5677-7985135201C7}"/>
              </a:ext>
            </a:extLst>
          </p:cNvPr>
          <p:cNvSpPr/>
          <p:nvPr/>
        </p:nvSpPr>
        <p:spPr>
          <a:xfrm>
            <a:off x="3618691" y="4936973"/>
            <a:ext cx="8229598" cy="1463821"/>
          </a:xfrm>
          <a:prstGeom prst="round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412FD18-F1AF-E2FD-7867-045B965DB130}"/>
              </a:ext>
            </a:extLst>
          </p:cNvPr>
          <p:cNvSpPr txBox="1"/>
          <p:nvPr/>
        </p:nvSpPr>
        <p:spPr>
          <a:xfrm>
            <a:off x="3795152" y="5064073"/>
            <a:ext cx="785858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system_message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grounded_chat_prompt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create_messages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documents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complete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environ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"CHAT_MODEL"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messages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system_message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grounded_chat_prompt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parameters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)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DE0957E4-3FBF-3909-1AA5-2A4F06B1DF2E}"/>
              </a:ext>
            </a:extLst>
          </p:cNvPr>
          <p:cNvCxnSpPr>
            <a:cxnSpLocks/>
          </p:cNvCxnSpPr>
          <p:nvPr/>
        </p:nvCxnSpPr>
        <p:spPr>
          <a:xfrm>
            <a:off x="8368158" y="3429000"/>
            <a:ext cx="0" cy="150797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016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2324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>
                <a:alpha val="39000"/>
              </a:srgbClr>
            </a:gs>
            <a:gs pos="100000">
              <a:schemeClr val="tx2">
                <a:alpha val="50000"/>
                <a:lumMod val="60000"/>
                <a:lumOff val="40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61B464-CFBC-4B13-4700-6F762A9DEF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tangolo 20">
            <a:extLst>
              <a:ext uri="{FF2B5EF4-FFF2-40B4-BE49-F238E27FC236}">
                <a16:creationId xmlns:a16="http://schemas.microsoft.com/office/drawing/2014/main" id="{4EBEB44C-E960-0DD7-F484-1FC1FFB9A347}"/>
              </a:ext>
            </a:extLst>
          </p:cNvPr>
          <p:cNvSpPr/>
          <p:nvPr/>
        </p:nvSpPr>
        <p:spPr>
          <a:xfrm>
            <a:off x="1915539" y="1405351"/>
            <a:ext cx="9705771" cy="4483126"/>
          </a:xfrm>
          <a:prstGeom prst="rect">
            <a:avLst/>
          </a:prstGeom>
          <a:noFill/>
          <a:ln>
            <a:solidFill>
              <a:srgbClr val="0079D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37964BF-1214-FFA0-BCA4-4A3939514989}"/>
              </a:ext>
            </a:extLst>
          </p:cNvPr>
          <p:cNvSpPr/>
          <p:nvPr/>
        </p:nvSpPr>
        <p:spPr>
          <a:xfrm>
            <a:off x="4478674" y="2833993"/>
            <a:ext cx="2684834" cy="174854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Microsoft Intelligent Document Processing – Microsoft Adoption">
            <a:extLst>
              <a:ext uri="{FF2B5EF4-FFF2-40B4-BE49-F238E27FC236}">
                <a16:creationId xmlns:a16="http://schemas.microsoft.com/office/drawing/2014/main" id="{4AAC455F-FF36-101E-075B-4B28DEB5F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20" y="3129876"/>
            <a:ext cx="912171" cy="10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remium Vector | Cracked document icon outline vector fail alarm">
            <a:extLst>
              <a:ext uri="{FF2B5EF4-FFF2-40B4-BE49-F238E27FC236}">
                <a16:creationId xmlns:a16="http://schemas.microsoft.com/office/drawing/2014/main" id="{0BEA7FC4-6067-858F-7E2B-2802713442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740" y="3136648"/>
            <a:ext cx="8763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onfigure Analysis Services in Azure | Why Azure?">
            <a:extLst>
              <a:ext uri="{FF2B5EF4-FFF2-40B4-BE49-F238E27FC236}">
                <a16:creationId xmlns:a16="http://schemas.microsoft.com/office/drawing/2014/main" id="{0A684D4D-8C68-7EC0-6409-199BBA0C4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349" y="3177906"/>
            <a:ext cx="821177" cy="821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File search - Free interface icons">
            <a:extLst>
              <a:ext uri="{FF2B5EF4-FFF2-40B4-BE49-F238E27FC236}">
                <a16:creationId xmlns:a16="http://schemas.microsoft.com/office/drawing/2014/main" id="{15148237-DABF-6AA5-ABE5-A601469F6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456" y="3249040"/>
            <a:ext cx="678910" cy="678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0E6A44AC-09C7-111F-141D-D14D5053A410}"/>
              </a:ext>
            </a:extLst>
          </p:cNvPr>
          <p:cNvSpPr txBox="1"/>
          <p:nvPr/>
        </p:nvSpPr>
        <p:spPr>
          <a:xfrm>
            <a:off x="4848327" y="3999083"/>
            <a:ext cx="821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>
                <a:latin typeface="Consolas" panose="020B0609020204030204" pitchFamily="49" charset="0"/>
              </a:rPr>
              <a:t>SPLIT</a:t>
            </a:r>
            <a:endParaRPr lang="en-US" sz="1400" b="1">
              <a:latin typeface="Consolas" panose="020B0609020204030204" pitchFamily="49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98E68FE-5C66-7A57-693C-0F9A54A6F922}"/>
              </a:ext>
            </a:extLst>
          </p:cNvPr>
          <p:cNvSpPr txBox="1"/>
          <p:nvPr/>
        </p:nvSpPr>
        <p:spPr>
          <a:xfrm>
            <a:off x="5937013" y="3999083"/>
            <a:ext cx="1129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>
                <a:latin typeface="Consolas" panose="020B0609020204030204" pitchFamily="49" charset="0"/>
              </a:rPr>
              <a:t>EMBEDDING</a:t>
            </a:r>
            <a:endParaRPr lang="en-US" sz="1400" b="1">
              <a:latin typeface="Consolas" panose="020B0609020204030204" pitchFamily="49" charset="0"/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CFB4EAF-12A8-BB89-2F6D-AE759C89F8E1}"/>
              </a:ext>
            </a:extLst>
          </p:cNvPr>
          <p:cNvSpPr txBox="1"/>
          <p:nvPr/>
        </p:nvSpPr>
        <p:spPr>
          <a:xfrm>
            <a:off x="4391734" y="2543176"/>
            <a:ext cx="1040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>
                <a:latin typeface="Consolas" panose="020B0609020204030204" pitchFamily="49" charset="0"/>
              </a:rPr>
              <a:t>SKILLSET</a:t>
            </a:r>
            <a:endParaRPr lang="en-US" sz="1400" b="1">
              <a:latin typeface="Consolas" panose="020B0609020204030204" pitchFamily="49" charset="0"/>
            </a:endParaRPr>
          </a:p>
        </p:txBody>
      </p:sp>
      <p:pic>
        <p:nvPicPr>
          <p:cNvPr id="2060" name="Picture 12" descr="Generated image">
            <a:extLst>
              <a:ext uri="{FF2B5EF4-FFF2-40B4-BE49-F238E27FC236}">
                <a16:creationId xmlns:a16="http://schemas.microsoft.com/office/drawing/2014/main" id="{349D040D-EAB2-07C2-08B3-6E9F3F511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218" y="2941877"/>
            <a:ext cx="1211095" cy="1211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59181C28-0810-085E-904D-C8D788EF1C17}"/>
              </a:ext>
            </a:extLst>
          </p:cNvPr>
          <p:cNvSpPr txBox="1"/>
          <p:nvPr/>
        </p:nvSpPr>
        <p:spPr>
          <a:xfrm>
            <a:off x="8150155" y="3999083"/>
            <a:ext cx="1129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>
                <a:latin typeface="Consolas" panose="020B0609020204030204" pitchFamily="49" charset="0"/>
              </a:rPr>
              <a:t>ENRICHED DOCUMENT</a:t>
            </a:r>
            <a:endParaRPr lang="en-US" sz="1400" b="1">
              <a:latin typeface="Consolas" panose="020B0609020204030204" pitchFamily="49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8D595EB-214F-B933-2950-ADBC11BA1333}"/>
              </a:ext>
            </a:extLst>
          </p:cNvPr>
          <p:cNvSpPr txBox="1"/>
          <p:nvPr/>
        </p:nvSpPr>
        <p:spPr>
          <a:xfrm>
            <a:off x="2368280" y="4003813"/>
            <a:ext cx="1129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>
                <a:latin typeface="Consolas" panose="020B0609020204030204" pitchFamily="49" charset="0"/>
              </a:rPr>
              <a:t>DOCUMENT CRACKING</a:t>
            </a:r>
            <a:endParaRPr lang="en-US" sz="1400" b="1">
              <a:latin typeface="Consolas" panose="020B0609020204030204" pitchFamily="49" charset="0"/>
            </a:endParaRPr>
          </a:p>
        </p:txBody>
      </p:sp>
      <p:pic>
        <p:nvPicPr>
          <p:cNvPr id="2062" name="Picture 14" descr="Generated image">
            <a:extLst>
              <a:ext uri="{FF2B5EF4-FFF2-40B4-BE49-F238E27FC236}">
                <a16:creationId xmlns:a16="http://schemas.microsoft.com/office/drawing/2014/main" id="{B5EAB016-BB81-A41C-81AD-F1B404C5A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9978" y="2958783"/>
            <a:ext cx="1183532" cy="1183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E7D7B70-A285-E4B4-E847-8706D362DCF7}"/>
              </a:ext>
            </a:extLst>
          </p:cNvPr>
          <p:cNvSpPr txBox="1"/>
          <p:nvPr/>
        </p:nvSpPr>
        <p:spPr>
          <a:xfrm>
            <a:off x="10267134" y="3973414"/>
            <a:ext cx="1129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>
                <a:latin typeface="Consolas" panose="020B0609020204030204" pitchFamily="49" charset="0"/>
              </a:rPr>
              <a:t>SEARCH INDEX</a:t>
            </a:r>
            <a:endParaRPr lang="en-US" sz="1400" b="1">
              <a:latin typeface="Consolas" panose="020B0609020204030204" pitchFamily="49" charset="0"/>
            </a:endParaRP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6B1FAA36-F0AA-4124-FC3F-E6AB3D6F5CDE}"/>
              </a:ext>
            </a:extLst>
          </p:cNvPr>
          <p:cNvCxnSpPr>
            <a:cxnSpLocks/>
          </p:cNvCxnSpPr>
          <p:nvPr/>
        </p:nvCxnSpPr>
        <p:spPr>
          <a:xfrm>
            <a:off x="1478503" y="3587481"/>
            <a:ext cx="86262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FB687A9-D114-81E0-DD98-99BEA765EA8D}"/>
              </a:ext>
            </a:extLst>
          </p:cNvPr>
          <p:cNvSpPr txBox="1"/>
          <p:nvPr/>
        </p:nvSpPr>
        <p:spPr>
          <a:xfrm>
            <a:off x="248057" y="4188857"/>
            <a:ext cx="1129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>
                <a:latin typeface="Consolas" panose="020B0609020204030204" pitchFamily="49" charset="0"/>
              </a:rPr>
              <a:t>DOCUMENTS</a:t>
            </a:r>
            <a:endParaRPr lang="en-US" sz="1400" b="1">
              <a:latin typeface="Consolas" panose="020B0609020204030204" pitchFamily="49" charset="0"/>
            </a:endParaRPr>
          </a:p>
        </p:txBody>
      </p:sp>
      <p:pic>
        <p:nvPicPr>
          <p:cNvPr id="22" name="Picture 6" descr="Azure Search : installation et configuration ! | Le blog de Cellenza">
            <a:extLst>
              <a:ext uri="{FF2B5EF4-FFF2-40B4-BE49-F238E27FC236}">
                <a16:creationId xmlns:a16="http://schemas.microsoft.com/office/drawing/2014/main" id="{7B28AA02-0BB0-3A9C-1DAA-CBBA482BF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838" y="671682"/>
            <a:ext cx="1077712" cy="107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8ADEA9EE-116F-C1DE-820D-0D8B83C49B0B}"/>
              </a:ext>
            </a:extLst>
          </p:cNvPr>
          <p:cNvCxnSpPr>
            <a:cxnSpLocks/>
          </p:cNvCxnSpPr>
          <p:nvPr/>
        </p:nvCxnSpPr>
        <p:spPr>
          <a:xfrm>
            <a:off x="3497499" y="3587481"/>
            <a:ext cx="86262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6527C701-7F41-9BEE-3E3A-15B03C027520}"/>
              </a:ext>
            </a:extLst>
          </p:cNvPr>
          <p:cNvCxnSpPr>
            <a:cxnSpLocks/>
          </p:cNvCxnSpPr>
          <p:nvPr/>
        </p:nvCxnSpPr>
        <p:spPr>
          <a:xfrm>
            <a:off x="7287534" y="3575727"/>
            <a:ext cx="86262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376209C4-B06D-F7C6-D263-72D10E13B04C}"/>
              </a:ext>
            </a:extLst>
          </p:cNvPr>
          <p:cNvCxnSpPr>
            <a:cxnSpLocks/>
          </p:cNvCxnSpPr>
          <p:nvPr/>
        </p:nvCxnSpPr>
        <p:spPr>
          <a:xfrm>
            <a:off x="9312153" y="3574511"/>
            <a:ext cx="86262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804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>
                <a:alpha val="39000"/>
              </a:srgbClr>
            </a:gs>
            <a:gs pos="100000">
              <a:schemeClr val="tx2">
                <a:alpha val="50000"/>
                <a:lumMod val="60000"/>
                <a:lumOff val="40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762773-F63D-FCC6-69A7-DABE63DCB3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8A28E62C-E87A-23F3-ECF2-8A67FFEE65C5}"/>
              </a:ext>
            </a:extLst>
          </p:cNvPr>
          <p:cNvSpPr/>
          <p:nvPr/>
        </p:nvSpPr>
        <p:spPr>
          <a:xfrm>
            <a:off x="255351" y="262998"/>
            <a:ext cx="2024638" cy="85603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A9D69DE-2285-FE28-EA7F-3EECCD7BD706}"/>
              </a:ext>
            </a:extLst>
          </p:cNvPr>
          <p:cNvSpPr txBox="1"/>
          <p:nvPr/>
        </p:nvSpPr>
        <p:spPr>
          <a:xfrm>
            <a:off x="336412" y="378336"/>
            <a:ext cx="1878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>
                <a:latin typeface="Consolas" panose="020B0609020204030204" pitchFamily="49" charset="0"/>
              </a:rPr>
              <a:t>«chii può richiesere missione all'estero???»</a:t>
            </a:r>
          </a:p>
        </p:txBody>
      </p:sp>
    </p:spTree>
    <p:extLst>
      <p:ext uri="{BB962C8B-B14F-4D97-AF65-F5344CB8AC3E}">
        <p14:creationId xmlns:p14="http://schemas.microsoft.com/office/powerpoint/2010/main" val="4205724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>
                <a:alpha val="39000"/>
              </a:srgbClr>
            </a:gs>
            <a:gs pos="100000">
              <a:schemeClr val="tx2">
                <a:alpha val="50000"/>
                <a:lumMod val="60000"/>
                <a:lumOff val="40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4AFF4F-0CD9-F797-F707-249D8E99F6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B23FB2CD-E871-4810-4346-F11EB4C918AE}"/>
              </a:ext>
            </a:extLst>
          </p:cNvPr>
          <p:cNvSpPr/>
          <p:nvPr/>
        </p:nvSpPr>
        <p:spPr>
          <a:xfrm>
            <a:off x="2207306" y="1285372"/>
            <a:ext cx="4790123" cy="302224"/>
          </a:xfrm>
          <a:prstGeom prst="round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395FF6CD-D2F9-D390-3982-9408472D5E3F}"/>
              </a:ext>
            </a:extLst>
          </p:cNvPr>
          <p:cNvSpPr/>
          <p:nvPr/>
        </p:nvSpPr>
        <p:spPr>
          <a:xfrm>
            <a:off x="255351" y="262998"/>
            <a:ext cx="2024638" cy="85603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D9F8B8A-BBEF-01CA-59B2-9DE625EDB546}"/>
              </a:ext>
            </a:extLst>
          </p:cNvPr>
          <p:cNvSpPr txBox="1"/>
          <p:nvPr/>
        </p:nvSpPr>
        <p:spPr>
          <a:xfrm>
            <a:off x="336412" y="378336"/>
            <a:ext cx="1878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>
                <a:latin typeface="Consolas" panose="020B0609020204030204" pitchFamily="49" charset="0"/>
              </a:rPr>
              <a:t>«chii può richiesere missione all'estero???»</a:t>
            </a:r>
          </a:p>
        </p:txBody>
      </p: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6B633E81-632D-C2D5-EB07-59268870AFBB}"/>
              </a:ext>
            </a:extLst>
          </p:cNvPr>
          <p:cNvCxnSpPr>
            <a:cxnSpLocks/>
          </p:cNvCxnSpPr>
          <p:nvPr/>
        </p:nvCxnSpPr>
        <p:spPr>
          <a:xfrm>
            <a:off x="1281222" y="1226994"/>
            <a:ext cx="0" cy="4286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2AC96E78-4D66-5463-72B2-3FEB748FB950}"/>
              </a:ext>
            </a:extLst>
          </p:cNvPr>
          <p:cNvSpPr/>
          <p:nvPr/>
        </p:nvSpPr>
        <p:spPr>
          <a:xfrm>
            <a:off x="444704" y="1747327"/>
            <a:ext cx="1745382" cy="156291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6D0A706-6753-F47D-AD2D-C337277BC1CD}"/>
              </a:ext>
            </a:extLst>
          </p:cNvPr>
          <p:cNvSpPr txBox="1"/>
          <p:nvPr/>
        </p:nvSpPr>
        <p:spPr>
          <a:xfrm>
            <a:off x="496584" y="1771955"/>
            <a:ext cx="16935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>
                <a:latin typeface="Consolas" panose="020B0609020204030204" pitchFamily="49" charset="0"/>
              </a:rPr>
              <a:t>History</a:t>
            </a:r>
            <a:endParaRPr lang="en-US" sz="1600" b="1">
              <a:latin typeface="Consolas" panose="020B0609020204030204" pitchFamily="49" charset="0"/>
            </a:endParaRPr>
          </a:p>
          <a:p>
            <a:pPr algn="ctr"/>
            <a:r>
              <a:rPr lang="en-US" sz="1600" b="1">
                <a:latin typeface="Consolas" panose="020B0609020204030204" pitchFamily="49" charset="0"/>
              </a:rPr>
              <a:t>+</a:t>
            </a:r>
          </a:p>
          <a:p>
            <a:pPr algn="ctr"/>
            <a:r>
              <a:rPr lang="it-IT" sz="1400">
                <a:latin typeface="Consolas" panose="020B0609020204030204" pitchFamily="49" charset="0"/>
              </a:rPr>
              <a:t>«chii può richiesere missione all'estero???»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26254D95-938B-63D8-9B47-7A3F95EE0A24}"/>
              </a:ext>
            </a:extLst>
          </p:cNvPr>
          <p:cNvSpPr txBox="1"/>
          <p:nvPr/>
        </p:nvSpPr>
        <p:spPr>
          <a:xfrm>
            <a:off x="2207307" y="1285969"/>
            <a:ext cx="4854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history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"role"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"user"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user_input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C7E0C668-B578-44C8-F75E-E157259FC67C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1281221" y="1424469"/>
            <a:ext cx="926086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894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>
                <a:alpha val="39000"/>
              </a:srgbClr>
            </a:gs>
            <a:gs pos="100000">
              <a:schemeClr val="tx2">
                <a:alpha val="50000"/>
                <a:lumMod val="60000"/>
                <a:lumOff val="40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7B36FB-AD52-BAE7-B8DA-FF608ABA5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2F386536-1541-8265-802A-823C299E60F3}"/>
              </a:ext>
            </a:extLst>
          </p:cNvPr>
          <p:cNvSpPr/>
          <p:nvPr/>
        </p:nvSpPr>
        <p:spPr>
          <a:xfrm>
            <a:off x="444704" y="4301772"/>
            <a:ext cx="6680734" cy="1132194"/>
          </a:xfrm>
          <a:prstGeom prst="round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AAB999FC-8E72-B6CE-6908-1436EC12AA6B}"/>
              </a:ext>
            </a:extLst>
          </p:cNvPr>
          <p:cNvSpPr/>
          <p:nvPr/>
        </p:nvSpPr>
        <p:spPr>
          <a:xfrm>
            <a:off x="255351" y="262998"/>
            <a:ext cx="2024638" cy="85603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A70A9E8-B7E3-ED41-FC05-D88D0AB92A72}"/>
              </a:ext>
            </a:extLst>
          </p:cNvPr>
          <p:cNvSpPr txBox="1"/>
          <p:nvPr/>
        </p:nvSpPr>
        <p:spPr>
          <a:xfrm>
            <a:off x="336412" y="378336"/>
            <a:ext cx="1878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>
                <a:latin typeface="Consolas" panose="020B0609020204030204" pitchFamily="49" charset="0"/>
              </a:rPr>
              <a:t>«chii può richiesere missione all'estero???»</a:t>
            </a:r>
          </a:p>
        </p:txBody>
      </p: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F5B785EE-511E-EDF0-990A-87F77B136E9E}"/>
              </a:ext>
            </a:extLst>
          </p:cNvPr>
          <p:cNvCxnSpPr>
            <a:cxnSpLocks/>
          </p:cNvCxnSpPr>
          <p:nvPr/>
        </p:nvCxnSpPr>
        <p:spPr>
          <a:xfrm>
            <a:off x="1281222" y="1226994"/>
            <a:ext cx="0" cy="4286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5F2326C0-A3FA-590A-8FB3-AD1A703EC09C}"/>
              </a:ext>
            </a:extLst>
          </p:cNvPr>
          <p:cNvSpPr/>
          <p:nvPr/>
        </p:nvSpPr>
        <p:spPr>
          <a:xfrm>
            <a:off x="444704" y="1747327"/>
            <a:ext cx="1745382" cy="156291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9801327-CC24-52C1-7092-B757F14279FE}"/>
              </a:ext>
            </a:extLst>
          </p:cNvPr>
          <p:cNvSpPr txBox="1"/>
          <p:nvPr/>
        </p:nvSpPr>
        <p:spPr>
          <a:xfrm>
            <a:off x="496584" y="1771955"/>
            <a:ext cx="16935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>
                <a:latin typeface="Consolas" panose="020B0609020204030204" pitchFamily="49" charset="0"/>
              </a:rPr>
              <a:t>History</a:t>
            </a:r>
            <a:endParaRPr lang="en-US" sz="1600" b="1">
              <a:latin typeface="Consolas" panose="020B0609020204030204" pitchFamily="49" charset="0"/>
            </a:endParaRPr>
          </a:p>
          <a:p>
            <a:pPr algn="ctr"/>
            <a:r>
              <a:rPr lang="en-US" sz="1600" b="1">
                <a:latin typeface="Consolas" panose="020B0609020204030204" pitchFamily="49" charset="0"/>
              </a:rPr>
              <a:t>+</a:t>
            </a:r>
          </a:p>
          <a:p>
            <a:pPr algn="ctr"/>
            <a:r>
              <a:rPr lang="it-IT" sz="1400">
                <a:latin typeface="Consolas" panose="020B0609020204030204" pitchFamily="49" charset="0"/>
              </a:rPr>
              <a:t>«chii può richiesere missione all'estero???»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136C46B0-05E6-0AF5-BE2D-C146E0DCEB7B}"/>
              </a:ext>
            </a:extLst>
          </p:cNvPr>
          <p:cNvSpPr/>
          <p:nvPr/>
        </p:nvSpPr>
        <p:spPr>
          <a:xfrm>
            <a:off x="4018675" y="1830277"/>
            <a:ext cx="2518311" cy="171286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69A6F3F-4602-6CA3-DC53-9A9AAC638B9C}"/>
              </a:ext>
            </a:extLst>
          </p:cNvPr>
          <p:cNvSpPr txBox="1"/>
          <p:nvPr/>
        </p:nvSpPr>
        <p:spPr>
          <a:xfrm>
            <a:off x="4111900" y="1890689"/>
            <a:ext cx="2301062" cy="994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</a:pP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system:</a:t>
            </a:r>
            <a:endParaRPr lang="it-IT" sz="1400" b="1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lnSpc>
                <a:spcPts val="1425"/>
              </a:lnSpc>
              <a:buFontTx/>
              <a:buChar char="-"/>
            </a:pPr>
            <a:r>
              <a:rPr lang="it-IT" sz="1400" b="0">
                <a:effectLst/>
                <a:latin typeface="Consolas" panose="020B0609020204030204" pitchFamily="49" charset="0"/>
              </a:rPr>
              <a:t>Sei un assistente AI che che legge una domanda…</a:t>
            </a:r>
          </a:p>
          <a:p>
            <a:pPr>
              <a:lnSpc>
                <a:spcPts val="1425"/>
              </a:lnSpc>
            </a:pPr>
            <a:endParaRPr lang="it-IT" sz="140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C13A30C-1680-59D5-6D7B-595115D951BE}"/>
              </a:ext>
            </a:extLst>
          </p:cNvPr>
          <p:cNvSpPr txBox="1"/>
          <p:nvPr/>
        </p:nvSpPr>
        <p:spPr>
          <a:xfrm>
            <a:off x="4111900" y="2649317"/>
            <a:ext cx="2518311" cy="814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it-IT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user:</a:t>
            </a:r>
            <a:endParaRPr lang="it-IT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it-IT" sz="1400" b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sz="1400">
                <a:solidFill>
                  <a:srgbClr val="569CD6"/>
                </a:solidFill>
                <a:latin typeface="Consolas" panose="020B0609020204030204" pitchFamily="49" charset="0"/>
              </a:rPr>
              <a:t>user</a:t>
            </a:r>
            <a:r>
              <a:rPr lang="it-IT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400" b="0">
                <a:effectLst/>
                <a:latin typeface="Consolas" panose="020B0609020204030204" pitchFamily="49" charset="0"/>
              </a:rPr>
              <a:t>chii può richiesere missione all'estero???</a:t>
            </a:r>
            <a:endParaRPr lang="it-IT" sz="1400"/>
          </a:p>
        </p:txBody>
      </p:sp>
      <p:pic>
        <p:nvPicPr>
          <p:cNvPr id="1028" name="Picture 4" descr="Prompty - Visual Studio Marketplace">
            <a:extLst>
              <a:ext uri="{FF2B5EF4-FFF2-40B4-BE49-F238E27FC236}">
                <a16:creationId xmlns:a16="http://schemas.microsoft.com/office/drawing/2014/main" id="{A19CA264-1186-C23F-C0FA-95440D849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337" y="1750850"/>
            <a:ext cx="599347" cy="599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AB7A3BA9-77F1-AF57-1FE2-AF7EB505156F}"/>
              </a:ext>
            </a:extLst>
          </p:cNvPr>
          <p:cNvCxnSpPr/>
          <p:nvPr/>
        </p:nvCxnSpPr>
        <p:spPr>
          <a:xfrm>
            <a:off x="2279989" y="2451370"/>
            <a:ext cx="16240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0626945F-58A0-836D-CB10-7C81170B9CD4}"/>
              </a:ext>
            </a:extLst>
          </p:cNvPr>
          <p:cNvSpPr txBox="1"/>
          <p:nvPr/>
        </p:nvSpPr>
        <p:spPr>
          <a:xfrm>
            <a:off x="496584" y="4442434"/>
            <a:ext cx="66288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intent_prompty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PromptTemplate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r>
              <a:rPr lang="en-US" sz="1200">
                <a:solidFill>
                  <a:srgbClr val="CCCCCC"/>
                </a:solidFill>
                <a:latin typeface="Consolas" panose="020B0609020204030204" pitchFamily="49" charset="0"/>
              </a:rPr>
              <a:t>		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from_prompty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200">
                <a:solidFill>
                  <a:srgbClr val="CCCCCC"/>
                </a:solidFill>
                <a:latin typeface="Consolas" panose="020B0609020204030204" pitchFamily="49" charset="0"/>
              </a:rPr>
              <a:t>			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ASSET_PATH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"intent_mapping.prompty“</a:t>
            </a:r>
          </a:p>
          <a:p>
            <a:r>
              <a:rPr lang="en-US" sz="1200">
                <a:solidFill>
                  <a:srgbClr val="CE9178"/>
                </a:solidFill>
                <a:latin typeface="Consolas" panose="020B0609020204030204" pitchFamily="49" charset="0"/>
              </a:rPr>
              <a:t>		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1200"/>
          </a:p>
          <a:p>
            <a:endParaRPr lang="en-US" sz="120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37AF5958-87C2-5B50-8E89-EB3964519FAE}"/>
              </a:ext>
            </a:extLst>
          </p:cNvPr>
          <p:cNvCxnSpPr>
            <a:cxnSpLocks/>
          </p:cNvCxnSpPr>
          <p:nvPr/>
        </p:nvCxnSpPr>
        <p:spPr>
          <a:xfrm>
            <a:off x="2998490" y="2451370"/>
            <a:ext cx="0" cy="185040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043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>
                <a:alpha val="39000"/>
              </a:srgbClr>
            </a:gs>
            <a:gs pos="100000">
              <a:schemeClr val="tx2">
                <a:alpha val="50000"/>
                <a:lumMod val="60000"/>
                <a:lumOff val="40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8B598C-BFC3-E9F7-25AB-5F2FA1E6F4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1D9D4170-6650-A3C4-A649-76B63AAA84A6}"/>
              </a:ext>
            </a:extLst>
          </p:cNvPr>
          <p:cNvSpPr/>
          <p:nvPr/>
        </p:nvSpPr>
        <p:spPr>
          <a:xfrm>
            <a:off x="5468184" y="314256"/>
            <a:ext cx="6213607" cy="1197639"/>
          </a:xfrm>
          <a:prstGeom prst="round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F1B5FF38-4506-FD85-D7C5-2904E039DE69}"/>
              </a:ext>
            </a:extLst>
          </p:cNvPr>
          <p:cNvSpPr/>
          <p:nvPr/>
        </p:nvSpPr>
        <p:spPr>
          <a:xfrm>
            <a:off x="255351" y="262998"/>
            <a:ext cx="2024638" cy="85603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1D4DD92-0812-ACBA-933F-1163D1347339}"/>
              </a:ext>
            </a:extLst>
          </p:cNvPr>
          <p:cNvSpPr txBox="1"/>
          <p:nvPr/>
        </p:nvSpPr>
        <p:spPr>
          <a:xfrm>
            <a:off x="336412" y="378336"/>
            <a:ext cx="1878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>
                <a:latin typeface="Consolas" panose="020B0609020204030204" pitchFamily="49" charset="0"/>
              </a:rPr>
              <a:t>«chii può richiesere missione all'estero???»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9104D40F-6A8F-F802-0C65-A91900852B01}"/>
              </a:ext>
            </a:extLst>
          </p:cNvPr>
          <p:cNvSpPr/>
          <p:nvPr/>
        </p:nvSpPr>
        <p:spPr>
          <a:xfrm>
            <a:off x="4018675" y="4620349"/>
            <a:ext cx="2518312" cy="174149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4868767-806D-8437-C34C-7DAD4DB9BA76}"/>
              </a:ext>
            </a:extLst>
          </p:cNvPr>
          <p:cNvSpPr txBox="1"/>
          <p:nvPr/>
        </p:nvSpPr>
        <p:spPr>
          <a:xfrm>
            <a:off x="4111900" y="4733744"/>
            <a:ext cx="23010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i="1">
                <a:latin typeface="Consolas" panose="020B0609020204030204" pitchFamily="49" charset="0"/>
              </a:rPr>
              <a:t>intent</a:t>
            </a:r>
            <a:r>
              <a:rPr lang="it-IT" sz="1400">
                <a:latin typeface="Consolas" panose="020B0609020204030204" pitchFamily="49" charset="0"/>
              </a:rPr>
              <a:t>: </a:t>
            </a:r>
            <a:r>
              <a:rPr lang="it-IT" sz="1200">
                <a:latin typeface="Consolas" panose="020B0609020204030204" pitchFamily="49" charset="0"/>
              </a:rPr>
              <a:t>«l’utente vuole sapere chi ha diritto alla richiesta di missioni all’estero»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D4238AE-0650-7A5C-D0A0-76681F68DA34}"/>
              </a:ext>
            </a:extLst>
          </p:cNvPr>
          <p:cNvSpPr txBox="1"/>
          <p:nvPr/>
        </p:nvSpPr>
        <p:spPr>
          <a:xfrm>
            <a:off x="4111900" y="5547793"/>
            <a:ext cx="230106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i="1">
                <a:latin typeface="Consolas" panose="020B0609020204030204" pitchFamily="49" charset="0"/>
              </a:rPr>
              <a:t>search_query</a:t>
            </a:r>
            <a:r>
              <a:rPr lang="it-IT" sz="1400">
                <a:latin typeface="Consolas" panose="020B0609020204030204" pitchFamily="49" charset="0"/>
              </a:rPr>
              <a:t>: </a:t>
            </a:r>
            <a:r>
              <a:rPr lang="it-IT" sz="1200">
                <a:latin typeface="Consolas" panose="020B0609020204030204" pitchFamily="49" charset="0"/>
              </a:rPr>
              <a:t>«chi può richiedere missioni all’estero»</a:t>
            </a:r>
          </a:p>
        </p:txBody>
      </p: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1E9B4CC3-4820-69EF-7F99-9CDA2B98BC9F}"/>
              </a:ext>
            </a:extLst>
          </p:cNvPr>
          <p:cNvCxnSpPr>
            <a:cxnSpLocks/>
          </p:cNvCxnSpPr>
          <p:nvPr/>
        </p:nvCxnSpPr>
        <p:spPr>
          <a:xfrm>
            <a:off x="1281222" y="1226994"/>
            <a:ext cx="0" cy="4286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8FB90586-1204-6C6A-E22E-FE3AB3D22909}"/>
              </a:ext>
            </a:extLst>
          </p:cNvPr>
          <p:cNvSpPr/>
          <p:nvPr/>
        </p:nvSpPr>
        <p:spPr>
          <a:xfrm>
            <a:off x="444704" y="1747327"/>
            <a:ext cx="1745382" cy="156291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ADE22C5-3F0A-B02C-8D17-F0EBEC3713A4}"/>
              </a:ext>
            </a:extLst>
          </p:cNvPr>
          <p:cNvSpPr txBox="1"/>
          <p:nvPr/>
        </p:nvSpPr>
        <p:spPr>
          <a:xfrm>
            <a:off x="496584" y="1771955"/>
            <a:ext cx="16935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>
                <a:latin typeface="Consolas" panose="020B0609020204030204" pitchFamily="49" charset="0"/>
              </a:rPr>
              <a:t>History</a:t>
            </a:r>
            <a:endParaRPr lang="en-US" sz="1600" b="1">
              <a:latin typeface="Consolas" panose="020B0609020204030204" pitchFamily="49" charset="0"/>
            </a:endParaRPr>
          </a:p>
          <a:p>
            <a:pPr algn="ctr"/>
            <a:r>
              <a:rPr lang="en-US" sz="1600" b="1">
                <a:latin typeface="Consolas" panose="020B0609020204030204" pitchFamily="49" charset="0"/>
              </a:rPr>
              <a:t>+</a:t>
            </a:r>
          </a:p>
          <a:p>
            <a:pPr algn="ctr"/>
            <a:r>
              <a:rPr lang="it-IT" sz="1400">
                <a:latin typeface="Consolas" panose="020B0609020204030204" pitchFamily="49" charset="0"/>
              </a:rPr>
              <a:t>«chii può richiesere missione all'estero???»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571E6E44-E822-CC9D-CE30-26FF8E6CAE01}"/>
              </a:ext>
            </a:extLst>
          </p:cNvPr>
          <p:cNvSpPr/>
          <p:nvPr/>
        </p:nvSpPr>
        <p:spPr>
          <a:xfrm>
            <a:off x="4018675" y="1830277"/>
            <a:ext cx="2518311" cy="171286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0B357AE-6689-CCDA-AA73-E7EFC6C99136}"/>
              </a:ext>
            </a:extLst>
          </p:cNvPr>
          <p:cNvSpPr txBox="1"/>
          <p:nvPr/>
        </p:nvSpPr>
        <p:spPr>
          <a:xfrm>
            <a:off x="4111900" y="1890689"/>
            <a:ext cx="2301062" cy="994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</a:pP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system:</a:t>
            </a:r>
            <a:endParaRPr lang="it-IT" sz="1400" b="1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lnSpc>
                <a:spcPts val="1425"/>
              </a:lnSpc>
              <a:buFontTx/>
              <a:buChar char="-"/>
            </a:pPr>
            <a:r>
              <a:rPr lang="it-IT" sz="1400" b="0">
                <a:effectLst/>
                <a:latin typeface="Consolas" panose="020B0609020204030204" pitchFamily="49" charset="0"/>
              </a:rPr>
              <a:t>Sei un assistente AI che che legge una domanda…</a:t>
            </a:r>
          </a:p>
          <a:p>
            <a:pPr>
              <a:lnSpc>
                <a:spcPts val="1425"/>
              </a:lnSpc>
            </a:pPr>
            <a:endParaRPr lang="it-IT" sz="140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61069BA-3E81-9A84-1CA3-96897D43D1C8}"/>
              </a:ext>
            </a:extLst>
          </p:cNvPr>
          <p:cNvSpPr txBox="1"/>
          <p:nvPr/>
        </p:nvSpPr>
        <p:spPr>
          <a:xfrm>
            <a:off x="4111900" y="2649317"/>
            <a:ext cx="2518311" cy="814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it-IT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user:</a:t>
            </a:r>
            <a:endParaRPr lang="it-IT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it-IT" sz="1400" b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sz="1400">
                <a:solidFill>
                  <a:srgbClr val="569CD6"/>
                </a:solidFill>
                <a:latin typeface="Consolas" panose="020B0609020204030204" pitchFamily="49" charset="0"/>
              </a:rPr>
              <a:t>user</a:t>
            </a:r>
            <a:r>
              <a:rPr lang="it-IT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400" b="0">
                <a:effectLst/>
                <a:latin typeface="Consolas" panose="020B0609020204030204" pitchFamily="49" charset="0"/>
              </a:rPr>
              <a:t>chii può richiesere missione all'estero???</a:t>
            </a:r>
            <a:endParaRPr lang="it-IT" sz="1400"/>
          </a:p>
        </p:txBody>
      </p:sp>
      <p:pic>
        <p:nvPicPr>
          <p:cNvPr id="1028" name="Picture 4" descr="Prompty - Visual Studio Marketplace">
            <a:extLst>
              <a:ext uri="{FF2B5EF4-FFF2-40B4-BE49-F238E27FC236}">
                <a16:creationId xmlns:a16="http://schemas.microsoft.com/office/drawing/2014/main" id="{F527A4B2-2B68-6E41-D325-27B035981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337" y="1750850"/>
            <a:ext cx="599347" cy="599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C486E8F1-9470-97F1-104A-6A4EF8E4C1E4}"/>
              </a:ext>
            </a:extLst>
          </p:cNvPr>
          <p:cNvCxnSpPr>
            <a:cxnSpLocks/>
          </p:cNvCxnSpPr>
          <p:nvPr/>
        </p:nvCxnSpPr>
        <p:spPr>
          <a:xfrm>
            <a:off x="5265270" y="3664085"/>
            <a:ext cx="0" cy="8596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2E115962-D7F3-CFF3-2FF9-70F2DE66A227}"/>
              </a:ext>
            </a:extLst>
          </p:cNvPr>
          <p:cNvCxnSpPr/>
          <p:nvPr/>
        </p:nvCxnSpPr>
        <p:spPr>
          <a:xfrm>
            <a:off x="2279989" y="2451370"/>
            <a:ext cx="16240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OpenAI Logo Download in SVG Vector or PNG File Format">
            <a:extLst>
              <a:ext uri="{FF2B5EF4-FFF2-40B4-BE49-F238E27FC236}">
                <a16:creationId xmlns:a16="http://schemas.microsoft.com/office/drawing/2014/main" id="{6D370447-8A44-4A12-F79C-A199663D8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487" y="3798255"/>
            <a:ext cx="544806" cy="54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20B294A-55D0-5E5C-1CE5-B9EFF8E182AA}"/>
              </a:ext>
            </a:extLst>
          </p:cNvPr>
          <p:cNvSpPr txBox="1"/>
          <p:nvPr/>
        </p:nvSpPr>
        <p:spPr>
          <a:xfrm>
            <a:off x="5533036" y="397428"/>
            <a:ext cx="6213608" cy="9912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intent_mapping_response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complete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environ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"INTENT_MAPPING_MODEL"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messages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intent_prompty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create_messages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conversation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intent_prompty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parameters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)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69C3BA05-2513-7A61-F0BC-DA1014E51523}"/>
              </a:ext>
            </a:extLst>
          </p:cNvPr>
          <p:cNvCxnSpPr>
            <a:cxnSpLocks/>
          </p:cNvCxnSpPr>
          <p:nvPr/>
        </p:nvCxnSpPr>
        <p:spPr>
          <a:xfrm flipV="1">
            <a:off x="5262431" y="1419115"/>
            <a:ext cx="3309718" cy="2651543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119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>
                <a:alpha val="39000"/>
              </a:srgbClr>
            </a:gs>
            <a:gs pos="100000">
              <a:schemeClr val="tx2">
                <a:alpha val="50000"/>
                <a:lumMod val="60000"/>
                <a:lumOff val="40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5D20EF-4631-AAB5-6F52-EA27A1921A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61D19288-EBD0-A350-1B13-D3AF10A88113}"/>
              </a:ext>
            </a:extLst>
          </p:cNvPr>
          <p:cNvSpPr/>
          <p:nvPr/>
        </p:nvSpPr>
        <p:spPr>
          <a:xfrm>
            <a:off x="255351" y="262998"/>
            <a:ext cx="2024638" cy="85603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3889112-44F4-8E27-5F53-008EA884D945}"/>
              </a:ext>
            </a:extLst>
          </p:cNvPr>
          <p:cNvSpPr txBox="1"/>
          <p:nvPr/>
        </p:nvSpPr>
        <p:spPr>
          <a:xfrm>
            <a:off x="336412" y="378336"/>
            <a:ext cx="1878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>
                <a:latin typeface="Consolas" panose="020B0609020204030204" pitchFamily="49" charset="0"/>
              </a:rPr>
              <a:t>«chii può richiesere missione all'estero???»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40FC9E85-E447-9388-9084-A1788100E5A9}"/>
              </a:ext>
            </a:extLst>
          </p:cNvPr>
          <p:cNvSpPr/>
          <p:nvPr/>
        </p:nvSpPr>
        <p:spPr>
          <a:xfrm>
            <a:off x="4018675" y="4620349"/>
            <a:ext cx="2518312" cy="174149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C427B99B-0BE3-48D6-E9D4-9D6D9183E6DE}"/>
              </a:ext>
            </a:extLst>
          </p:cNvPr>
          <p:cNvSpPr txBox="1"/>
          <p:nvPr/>
        </p:nvSpPr>
        <p:spPr>
          <a:xfrm>
            <a:off x="4111900" y="4733744"/>
            <a:ext cx="23010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i="1">
                <a:latin typeface="Consolas" panose="020B0609020204030204" pitchFamily="49" charset="0"/>
              </a:rPr>
              <a:t>intent</a:t>
            </a:r>
            <a:r>
              <a:rPr lang="it-IT" sz="1400">
                <a:latin typeface="Consolas" panose="020B0609020204030204" pitchFamily="49" charset="0"/>
              </a:rPr>
              <a:t>: </a:t>
            </a:r>
            <a:r>
              <a:rPr lang="it-IT" sz="1200">
                <a:latin typeface="Consolas" panose="020B0609020204030204" pitchFamily="49" charset="0"/>
              </a:rPr>
              <a:t>«l’utente vuole sapere chi ha diritto alla richiesta di missioni all’estero»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635A217-1678-30A0-4AD9-EF21F7E19D69}"/>
              </a:ext>
            </a:extLst>
          </p:cNvPr>
          <p:cNvSpPr txBox="1"/>
          <p:nvPr/>
        </p:nvSpPr>
        <p:spPr>
          <a:xfrm>
            <a:off x="4111900" y="5547793"/>
            <a:ext cx="230106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i="1">
                <a:latin typeface="Consolas" panose="020B0609020204030204" pitchFamily="49" charset="0"/>
              </a:rPr>
              <a:t>search_query</a:t>
            </a:r>
            <a:r>
              <a:rPr lang="it-IT" sz="1400">
                <a:latin typeface="Consolas" panose="020B0609020204030204" pitchFamily="49" charset="0"/>
              </a:rPr>
              <a:t>: </a:t>
            </a:r>
            <a:r>
              <a:rPr lang="it-IT" sz="1200">
                <a:latin typeface="Consolas" panose="020B0609020204030204" pitchFamily="49" charset="0"/>
              </a:rPr>
              <a:t>«chi può richiedere missioni all’estero»</a:t>
            </a: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EDB5A1CE-57C2-D501-E66E-BE5263BDCC3B}"/>
              </a:ext>
            </a:extLst>
          </p:cNvPr>
          <p:cNvSpPr/>
          <p:nvPr/>
        </p:nvSpPr>
        <p:spPr>
          <a:xfrm>
            <a:off x="8472316" y="4126844"/>
            <a:ext cx="3499188" cy="2529192"/>
          </a:xfrm>
          <a:prstGeom prst="roundRect">
            <a:avLst>
              <a:gd name="adj" fmla="val 6659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3B66097-1564-DD08-847C-B3E6EA461810}"/>
              </a:ext>
            </a:extLst>
          </p:cNvPr>
          <p:cNvSpPr txBox="1"/>
          <p:nvPr/>
        </p:nvSpPr>
        <p:spPr>
          <a:xfrm>
            <a:off x="8559052" y="4185166"/>
            <a:ext cx="3325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i="1">
                <a:latin typeface="Consolas" panose="020B0609020204030204" pitchFamily="49" charset="0"/>
              </a:rPr>
              <a:t>3 documents retrieved:</a:t>
            </a:r>
            <a:endParaRPr lang="it-IT" sz="1600">
              <a:latin typeface="Consolas" panose="020B0609020204030204" pitchFamily="49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ABD5163-16F9-2D19-E4E4-06670DE74389}"/>
              </a:ext>
            </a:extLst>
          </p:cNvPr>
          <p:cNvSpPr txBox="1"/>
          <p:nvPr/>
        </p:nvSpPr>
        <p:spPr>
          <a:xfrm>
            <a:off x="8559052" y="4523720"/>
            <a:ext cx="332571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>
                <a:latin typeface="Consolas" panose="020B0609020204030204" pitchFamily="49" charset="0"/>
              </a:rPr>
              <a:t>Document 1 : Reg_Mis_2025.pdf </a:t>
            </a:r>
            <a:r>
              <a:rPr lang="it-IT" sz="12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Articolo 3. Soggetti aventi titolo al conferimento dell'incarico di…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E500E38-C846-DDD3-32F0-44B9839E82C0}"/>
              </a:ext>
            </a:extLst>
          </p:cNvPr>
          <p:cNvSpPr txBox="1"/>
          <p:nvPr/>
        </p:nvSpPr>
        <p:spPr>
          <a:xfrm>
            <a:off x="8559052" y="5211389"/>
            <a:ext cx="332571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>
                <a:latin typeface="Consolas" panose="020B0609020204030204" pitchFamily="49" charset="0"/>
              </a:rPr>
              <a:t>Document 2 : Reg_Mis_2025.pdf </a:t>
            </a:r>
          </a:p>
          <a:p>
            <a:r>
              <a:rPr lang="it-IT" sz="12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La missione è strettamente personale, con la conseguenza che…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D722914B-B034-93A8-74C6-2D39A57FA22D}"/>
              </a:ext>
            </a:extLst>
          </p:cNvPr>
          <p:cNvSpPr txBox="1"/>
          <p:nvPr/>
        </p:nvSpPr>
        <p:spPr>
          <a:xfrm>
            <a:off x="8569119" y="5899058"/>
            <a:ext cx="332571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>
                <a:latin typeface="Consolas" panose="020B0609020204030204" pitchFamily="49" charset="0"/>
              </a:rPr>
              <a:t>Document 3 : REG_mis-web.pdf</a:t>
            </a:r>
          </a:p>
          <a:p>
            <a:r>
              <a:rPr lang="it-IT" sz="12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L'incarico e l'autorizzazione a compiere la missione devono…</a:t>
            </a:r>
          </a:p>
        </p:txBody>
      </p: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00988F7D-3A19-5B77-2C5D-ECDFAD9A2DFE}"/>
              </a:ext>
            </a:extLst>
          </p:cNvPr>
          <p:cNvCxnSpPr>
            <a:cxnSpLocks/>
          </p:cNvCxnSpPr>
          <p:nvPr/>
        </p:nvCxnSpPr>
        <p:spPr>
          <a:xfrm>
            <a:off x="1281222" y="1226994"/>
            <a:ext cx="0" cy="4286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D8D2BD59-89CC-0139-70B6-78AD16C5DDC6}"/>
              </a:ext>
            </a:extLst>
          </p:cNvPr>
          <p:cNvSpPr/>
          <p:nvPr/>
        </p:nvSpPr>
        <p:spPr>
          <a:xfrm>
            <a:off x="444704" y="1747327"/>
            <a:ext cx="1745382" cy="156291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2787786-3559-B0A2-AB6B-1336D2AD12F2}"/>
              </a:ext>
            </a:extLst>
          </p:cNvPr>
          <p:cNvSpPr txBox="1"/>
          <p:nvPr/>
        </p:nvSpPr>
        <p:spPr>
          <a:xfrm>
            <a:off x="496584" y="1771955"/>
            <a:ext cx="16935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>
                <a:latin typeface="Consolas" panose="020B0609020204030204" pitchFamily="49" charset="0"/>
              </a:rPr>
              <a:t>History</a:t>
            </a:r>
            <a:endParaRPr lang="en-US" sz="1600" b="1">
              <a:latin typeface="Consolas" panose="020B0609020204030204" pitchFamily="49" charset="0"/>
            </a:endParaRPr>
          </a:p>
          <a:p>
            <a:pPr algn="ctr"/>
            <a:r>
              <a:rPr lang="en-US" sz="1600" b="1">
                <a:latin typeface="Consolas" panose="020B0609020204030204" pitchFamily="49" charset="0"/>
              </a:rPr>
              <a:t>+</a:t>
            </a:r>
          </a:p>
          <a:p>
            <a:pPr algn="ctr"/>
            <a:r>
              <a:rPr lang="it-IT" sz="1400">
                <a:latin typeface="Consolas" panose="020B0609020204030204" pitchFamily="49" charset="0"/>
              </a:rPr>
              <a:t>«chii può richiesere missione all'estero???»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C8109C3F-210F-D3CC-0857-F097E7062123}"/>
              </a:ext>
            </a:extLst>
          </p:cNvPr>
          <p:cNvSpPr/>
          <p:nvPr/>
        </p:nvSpPr>
        <p:spPr>
          <a:xfrm>
            <a:off x="4018675" y="1830277"/>
            <a:ext cx="2518311" cy="171286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0D89923-66DA-DF6C-BFBD-A1FC4290088B}"/>
              </a:ext>
            </a:extLst>
          </p:cNvPr>
          <p:cNvSpPr txBox="1"/>
          <p:nvPr/>
        </p:nvSpPr>
        <p:spPr>
          <a:xfrm>
            <a:off x="4111900" y="1890689"/>
            <a:ext cx="2301062" cy="994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</a:pP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system:</a:t>
            </a:r>
            <a:endParaRPr lang="it-IT" sz="1400" b="1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lnSpc>
                <a:spcPts val="1425"/>
              </a:lnSpc>
              <a:buFontTx/>
              <a:buChar char="-"/>
            </a:pPr>
            <a:r>
              <a:rPr lang="it-IT" sz="1400" b="0">
                <a:effectLst/>
                <a:latin typeface="Consolas" panose="020B0609020204030204" pitchFamily="49" charset="0"/>
              </a:rPr>
              <a:t>Sei un assistente AI che che legge una domanda…</a:t>
            </a:r>
          </a:p>
          <a:p>
            <a:pPr>
              <a:lnSpc>
                <a:spcPts val="1425"/>
              </a:lnSpc>
            </a:pPr>
            <a:endParaRPr lang="it-IT" sz="140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6EDBB66-021D-4600-CAC4-52FE08DB1B0E}"/>
              </a:ext>
            </a:extLst>
          </p:cNvPr>
          <p:cNvSpPr txBox="1"/>
          <p:nvPr/>
        </p:nvSpPr>
        <p:spPr>
          <a:xfrm>
            <a:off x="4111900" y="2649317"/>
            <a:ext cx="2518311" cy="814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it-IT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user:</a:t>
            </a:r>
            <a:endParaRPr lang="it-IT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it-IT" sz="1400" b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sz="1400">
                <a:solidFill>
                  <a:srgbClr val="569CD6"/>
                </a:solidFill>
                <a:latin typeface="Consolas" panose="020B0609020204030204" pitchFamily="49" charset="0"/>
              </a:rPr>
              <a:t>user</a:t>
            </a:r>
            <a:r>
              <a:rPr lang="it-IT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400" b="0">
                <a:effectLst/>
                <a:latin typeface="Consolas" panose="020B0609020204030204" pitchFamily="49" charset="0"/>
              </a:rPr>
              <a:t>chii può richiesere missione all'estero???</a:t>
            </a:r>
            <a:endParaRPr lang="it-IT" sz="1400"/>
          </a:p>
        </p:txBody>
      </p:sp>
      <p:pic>
        <p:nvPicPr>
          <p:cNvPr id="1028" name="Picture 4" descr="Prompty - Visual Studio Marketplace">
            <a:extLst>
              <a:ext uri="{FF2B5EF4-FFF2-40B4-BE49-F238E27FC236}">
                <a16:creationId xmlns:a16="http://schemas.microsoft.com/office/drawing/2014/main" id="{7CB03C17-1ECD-9ED5-E572-C5607C8BE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337" y="1750850"/>
            <a:ext cx="599347" cy="599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1CF8DED9-96E0-E315-4D68-32A26DE8E267}"/>
              </a:ext>
            </a:extLst>
          </p:cNvPr>
          <p:cNvCxnSpPr>
            <a:cxnSpLocks/>
          </p:cNvCxnSpPr>
          <p:nvPr/>
        </p:nvCxnSpPr>
        <p:spPr>
          <a:xfrm>
            <a:off x="5265270" y="3664085"/>
            <a:ext cx="0" cy="8596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12FC35D3-6969-63E6-AC6A-55B74FFD0206}"/>
              </a:ext>
            </a:extLst>
          </p:cNvPr>
          <p:cNvCxnSpPr/>
          <p:nvPr/>
        </p:nvCxnSpPr>
        <p:spPr>
          <a:xfrm>
            <a:off x="2279989" y="2451370"/>
            <a:ext cx="16240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3E319338-7B6F-8D18-06FF-B7FC14A67676}"/>
              </a:ext>
            </a:extLst>
          </p:cNvPr>
          <p:cNvCxnSpPr>
            <a:cxnSpLocks/>
          </p:cNvCxnSpPr>
          <p:nvPr/>
        </p:nvCxnSpPr>
        <p:spPr>
          <a:xfrm>
            <a:off x="6686619" y="5314540"/>
            <a:ext cx="16240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30" name="Picture 6" descr="Azure Search : installation et configuration ! | Le blog de Cellenza">
            <a:extLst>
              <a:ext uri="{FF2B5EF4-FFF2-40B4-BE49-F238E27FC236}">
                <a16:creationId xmlns:a16="http://schemas.microsoft.com/office/drawing/2014/main" id="{4BA8FC1E-9774-4CF7-1E12-D96DFA0F8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3662" y="5354830"/>
            <a:ext cx="790820" cy="790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penAI Logo Download in SVG Vector or PNG File Format">
            <a:extLst>
              <a:ext uri="{FF2B5EF4-FFF2-40B4-BE49-F238E27FC236}">
                <a16:creationId xmlns:a16="http://schemas.microsoft.com/office/drawing/2014/main" id="{2F59F17F-C940-290A-65B0-158F0E9A8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487" y="3798255"/>
            <a:ext cx="544806" cy="54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16238D20-CF50-C10D-8CDA-D1B60A7EC74A}"/>
              </a:ext>
            </a:extLst>
          </p:cNvPr>
          <p:cNvSpPr/>
          <p:nvPr/>
        </p:nvSpPr>
        <p:spPr>
          <a:xfrm>
            <a:off x="7549430" y="1469965"/>
            <a:ext cx="4103832" cy="1197639"/>
          </a:xfrm>
          <a:prstGeom prst="round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7AB20295-6978-BC25-3DAE-9F1D94DB987D}"/>
              </a:ext>
            </a:extLst>
          </p:cNvPr>
          <p:cNvSpPr txBox="1"/>
          <p:nvPr/>
        </p:nvSpPr>
        <p:spPr>
          <a:xfrm>
            <a:off x="7614281" y="1553137"/>
            <a:ext cx="4103832" cy="1349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search_results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search_client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search_text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search_query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vector_queries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vector_query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"chunk_id"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"chunk"</a:t>
            </a: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pPr>
              <a:lnSpc>
                <a:spcPts val="1425"/>
              </a:lnSpc>
            </a:pPr>
            <a:br>
              <a:rPr lang="en-US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sz="12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24" name="Connettore diritto 15">
            <a:extLst>
              <a:ext uri="{FF2B5EF4-FFF2-40B4-BE49-F238E27FC236}">
                <a16:creationId xmlns:a16="http://schemas.microsoft.com/office/drawing/2014/main" id="{4235E433-0F8C-9287-1DF5-40A32FE113E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154356" y="2951167"/>
            <a:ext cx="2654662" cy="2050963"/>
          </a:xfrm>
          <a:prstGeom prst="bentConnector3">
            <a:avLst>
              <a:gd name="adj1" fmla="val 65879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4437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>
                <a:alpha val="39000"/>
              </a:srgbClr>
            </a:gs>
            <a:gs pos="100000">
              <a:schemeClr val="tx2">
                <a:alpha val="50000"/>
                <a:lumMod val="60000"/>
                <a:lumOff val="40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321285-4E93-DE04-24E0-5C7B05778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6FFF1FE0-7FBF-E3D2-5EDE-A628A36CC665}"/>
              </a:ext>
            </a:extLst>
          </p:cNvPr>
          <p:cNvSpPr/>
          <p:nvPr/>
        </p:nvSpPr>
        <p:spPr>
          <a:xfrm>
            <a:off x="255351" y="262998"/>
            <a:ext cx="2024638" cy="85603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547578C-861E-A51B-7E17-21709E6F3133}"/>
              </a:ext>
            </a:extLst>
          </p:cNvPr>
          <p:cNvSpPr txBox="1"/>
          <p:nvPr/>
        </p:nvSpPr>
        <p:spPr>
          <a:xfrm>
            <a:off x="336412" y="378336"/>
            <a:ext cx="1878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>
                <a:latin typeface="Consolas" panose="020B0609020204030204" pitchFamily="49" charset="0"/>
              </a:rPr>
              <a:t>«chii può richiesere missione all'estero???»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175AF56F-2C5A-9836-A5DA-BD184BBC49FC}"/>
              </a:ext>
            </a:extLst>
          </p:cNvPr>
          <p:cNvSpPr/>
          <p:nvPr/>
        </p:nvSpPr>
        <p:spPr>
          <a:xfrm>
            <a:off x="4018675" y="4620349"/>
            <a:ext cx="2518312" cy="174149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8BF9370-FBD5-7FF4-ED91-53B87A2AF32D}"/>
              </a:ext>
            </a:extLst>
          </p:cNvPr>
          <p:cNvSpPr txBox="1"/>
          <p:nvPr/>
        </p:nvSpPr>
        <p:spPr>
          <a:xfrm>
            <a:off x="4111900" y="4733744"/>
            <a:ext cx="23010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i="1">
                <a:latin typeface="Consolas" panose="020B0609020204030204" pitchFamily="49" charset="0"/>
              </a:rPr>
              <a:t>intent</a:t>
            </a:r>
            <a:r>
              <a:rPr lang="it-IT" sz="1400">
                <a:latin typeface="Consolas" panose="020B0609020204030204" pitchFamily="49" charset="0"/>
              </a:rPr>
              <a:t>: </a:t>
            </a:r>
            <a:r>
              <a:rPr lang="it-IT" sz="1200">
                <a:latin typeface="Consolas" panose="020B0609020204030204" pitchFamily="49" charset="0"/>
              </a:rPr>
              <a:t>«l’utente vuole sapere chi ha diritto alla richiesta di missioni all’estero»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EC8AF07-7C2B-AED5-CA6D-C80589361334}"/>
              </a:ext>
            </a:extLst>
          </p:cNvPr>
          <p:cNvSpPr txBox="1"/>
          <p:nvPr/>
        </p:nvSpPr>
        <p:spPr>
          <a:xfrm>
            <a:off x="4111900" y="5547793"/>
            <a:ext cx="230106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i="1">
                <a:latin typeface="Consolas" panose="020B0609020204030204" pitchFamily="49" charset="0"/>
              </a:rPr>
              <a:t>search_query</a:t>
            </a:r>
            <a:r>
              <a:rPr lang="it-IT" sz="1400">
                <a:latin typeface="Consolas" panose="020B0609020204030204" pitchFamily="49" charset="0"/>
              </a:rPr>
              <a:t>: </a:t>
            </a:r>
            <a:r>
              <a:rPr lang="it-IT" sz="1200">
                <a:latin typeface="Consolas" panose="020B0609020204030204" pitchFamily="49" charset="0"/>
              </a:rPr>
              <a:t>«chi può richiedere missioni all’estero»</a:t>
            </a: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6AED316A-4003-BAA8-7FD0-F467325512EE}"/>
              </a:ext>
            </a:extLst>
          </p:cNvPr>
          <p:cNvSpPr/>
          <p:nvPr/>
        </p:nvSpPr>
        <p:spPr>
          <a:xfrm>
            <a:off x="8472316" y="4126844"/>
            <a:ext cx="3499188" cy="2529192"/>
          </a:xfrm>
          <a:prstGeom prst="roundRect">
            <a:avLst>
              <a:gd name="adj" fmla="val 6659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2BE6212-5188-0006-F5F2-69400BBCB9E7}"/>
              </a:ext>
            </a:extLst>
          </p:cNvPr>
          <p:cNvSpPr txBox="1"/>
          <p:nvPr/>
        </p:nvSpPr>
        <p:spPr>
          <a:xfrm>
            <a:off x="8559052" y="4185166"/>
            <a:ext cx="3325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i="1">
                <a:latin typeface="Consolas" panose="020B0609020204030204" pitchFamily="49" charset="0"/>
              </a:rPr>
              <a:t>3 documents retrieved:</a:t>
            </a:r>
            <a:endParaRPr lang="it-IT" sz="1600">
              <a:latin typeface="Consolas" panose="020B0609020204030204" pitchFamily="49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73654BD-B041-94A1-FD9C-B78C89D6C98E}"/>
              </a:ext>
            </a:extLst>
          </p:cNvPr>
          <p:cNvSpPr txBox="1"/>
          <p:nvPr/>
        </p:nvSpPr>
        <p:spPr>
          <a:xfrm>
            <a:off x="8559052" y="4523720"/>
            <a:ext cx="332571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>
                <a:latin typeface="Consolas" panose="020B0609020204030204" pitchFamily="49" charset="0"/>
              </a:rPr>
              <a:t>Document 1 : Reg_Mis_2025.pdf </a:t>
            </a:r>
            <a:r>
              <a:rPr lang="it-IT" sz="12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Articolo 3. Soggetti aventi titolo al conferimento dell'incarico di…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496B6A45-9094-0CA8-226A-0381D9E16505}"/>
              </a:ext>
            </a:extLst>
          </p:cNvPr>
          <p:cNvSpPr txBox="1"/>
          <p:nvPr/>
        </p:nvSpPr>
        <p:spPr>
          <a:xfrm>
            <a:off x="8559052" y="5211389"/>
            <a:ext cx="332571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>
                <a:latin typeface="Consolas" panose="020B0609020204030204" pitchFamily="49" charset="0"/>
              </a:rPr>
              <a:t>Document 2 : Reg_Mis_2025.pdf </a:t>
            </a:r>
          </a:p>
          <a:p>
            <a:r>
              <a:rPr lang="it-IT" sz="12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La missione è strettamente personale, con la conseguenza che…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B05603EB-A97A-A5D2-C093-85B1A764B930}"/>
              </a:ext>
            </a:extLst>
          </p:cNvPr>
          <p:cNvSpPr txBox="1"/>
          <p:nvPr/>
        </p:nvSpPr>
        <p:spPr>
          <a:xfrm>
            <a:off x="8569119" y="5899058"/>
            <a:ext cx="332571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>
                <a:latin typeface="Consolas" panose="020B0609020204030204" pitchFamily="49" charset="0"/>
              </a:rPr>
              <a:t>Document 3 : REG_mis-web.pdf</a:t>
            </a:r>
          </a:p>
          <a:p>
            <a:r>
              <a:rPr lang="it-IT" sz="120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L'incarico e l'autorizzazione a compiere la missione devono…</a:t>
            </a:r>
          </a:p>
        </p:txBody>
      </p: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46447A5E-F275-7523-F394-A02868124079}"/>
              </a:ext>
            </a:extLst>
          </p:cNvPr>
          <p:cNvCxnSpPr>
            <a:cxnSpLocks/>
          </p:cNvCxnSpPr>
          <p:nvPr/>
        </p:nvCxnSpPr>
        <p:spPr>
          <a:xfrm>
            <a:off x="1281222" y="1226994"/>
            <a:ext cx="0" cy="4286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08D50CA8-065A-8DD3-6603-12B0AC3F8F5D}"/>
              </a:ext>
            </a:extLst>
          </p:cNvPr>
          <p:cNvSpPr/>
          <p:nvPr/>
        </p:nvSpPr>
        <p:spPr>
          <a:xfrm>
            <a:off x="444704" y="1747327"/>
            <a:ext cx="1745382" cy="156291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377E732-0003-B4D2-F03C-52CF2B6ECB03}"/>
              </a:ext>
            </a:extLst>
          </p:cNvPr>
          <p:cNvSpPr txBox="1"/>
          <p:nvPr/>
        </p:nvSpPr>
        <p:spPr>
          <a:xfrm>
            <a:off x="496584" y="1771955"/>
            <a:ext cx="16935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>
                <a:latin typeface="Consolas" panose="020B0609020204030204" pitchFamily="49" charset="0"/>
              </a:rPr>
              <a:t>History</a:t>
            </a:r>
            <a:endParaRPr lang="en-US" sz="1600" b="1">
              <a:latin typeface="Consolas" panose="020B0609020204030204" pitchFamily="49" charset="0"/>
            </a:endParaRPr>
          </a:p>
          <a:p>
            <a:pPr algn="ctr"/>
            <a:r>
              <a:rPr lang="en-US" sz="1600" b="1">
                <a:latin typeface="Consolas" panose="020B0609020204030204" pitchFamily="49" charset="0"/>
              </a:rPr>
              <a:t>+</a:t>
            </a:r>
          </a:p>
          <a:p>
            <a:pPr algn="ctr"/>
            <a:r>
              <a:rPr lang="it-IT" sz="1400">
                <a:latin typeface="Consolas" panose="020B0609020204030204" pitchFamily="49" charset="0"/>
              </a:rPr>
              <a:t>«chii può richiesere missione all'estero???»</a:t>
            </a:r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A8764E35-F956-0DAC-6EEB-1F2B480F38BA}"/>
              </a:ext>
            </a:extLst>
          </p:cNvPr>
          <p:cNvSpPr/>
          <p:nvPr/>
        </p:nvSpPr>
        <p:spPr>
          <a:xfrm>
            <a:off x="4018675" y="1830277"/>
            <a:ext cx="2518311" cy="171286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256220A-709B-E2D1-640B-72CAC41EF95A}"/>
              </a:ext>
            </a:extLst>
          </p:cNvPr>
          <p:cNvSpPr txBox="1"/>
          <p:nvPr/>
        </p:nvSpPr>
        <p:spPr>
          <a:xfrm>
            <a:off x="4111900" y="1890689"/>
            <a:ext cx="2301062" cy="994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</a:pPr>
            <a:r>
              <a:rPr lang="en-US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system:</a:t>
            </a:r>
            <a:endParaRPr lang="it-IT" sz="1400" b="1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lnSpc>
                <a:spcPts val="1425"/>
              </a:lnSpc>
              <a:buFontTx/>
              <a:buChar char="-"/>
            </a:pPr>
            <a:r>
              <a:rPr lang="it-IT" sz="1400" b="0">
                <a:effectLst/>
                <a:latin typeface="Consolas" panose="020B0609020204030204" pitchFamily="49" charset="0"/>
              </a:rPr>
              <a:t>Sei un assistente AI che che legge una domanda…</a:t>
            </a:r>
          </a:p>
          <a:p>
            <a:pPr>
              <a:lnSpc>
                <a:spcPts val="1425"/>
              </a:lnSpc>
            </a:pPr>
            <a:endParaRPr lang="it-IT" sz="1400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A0C3B5E-CC9C-F9E6-2B06-FDF60A5E9AA7}"/>
              </a:ext>
            </a:extLst>
          </p:cNvPr>
          <p:cNvSpPr txBox="1"/>
          <p:nvPr/>
        </p:nvSpPr>
        <p:spPr>
          <a:xfrm>
            <a:off x="4111900" y="2649317"/>
            <a:ext cx="2518311" cy="8145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it-IT" sz="1400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user:</a:t>
            </a:r>
            <a:endParaRPr lang="it-IT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it-IT" sz="1400" b="0">
                <a:solidFill>
                  <a:srgbClr val="6796E6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it-IT" sz="1400">
                <a:solidFill>
                  <a:srgbClr val="569CD6"/>
                </a:solidFill>
                <a:latin typeface="Consolas" panose="020B0609020204030204" pitchFamily="49" charset="0"/>
              </a:rPr>
              <a:t>user</a:t>
            </a:r>
            <a:r>
              <a:rPr lang="it-IT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400" b="0">
                <a:effectLst/>
                <a:latin typeface="Consolas" panose="020B0609020204030204" pitchFamily="49" charset="0"/>
              </a:rPr>
              <a:t>chii può richiesere missione all'estero???</a:t>
            </a:r>
            <a:endParaRPr lang="it-IT" sz="1400"/>
          </a:p>
        </p:txBody>
      </p:sp>
      <p:pic>
        <p:nvPicPr>
          <p:cNvPr id="1028" name="Picture 4" descr="Prompty - Visual Studio Marketplace">
            <a:extLst>
              <a:ext uri="{FF2B5EF4-FFF2-40B4-BE49-F238E27FC236}">
                <a16:creationId xmlns:a16="http://schemas.microsoft.com/office/drawing/2014/main" id="{5B612A27-AE47-9971-2DB4-F7B18BA3C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337" y="1750850"/>
            <a:ext cx="599347" cy="599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57DE57E8-FEAE-80A9-895D-98806FF6D71C}"/>
              </a:ext>
            </a:extLst>
          </p:cNvPr>
          <p:cNvCxnSpPr>
            <a:cxnSpLocks/>
          </p:cNvCxnSpPr>
          <p:nvPr/>
        </p:nvCxnSpPr>
        <p:spPr>
          <a:xfrm>
            <a:off x="5265270" y="3664085"/>
            <a:ext cx="0" cy="8596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9AF56EAB-5DB3-93B7-25E8-73AA6C412BDA}"/>
              </a:ext>
            </a:extLst>
          </p:cNvPr>
          <p:cNvCxnSpPr/>
          <p:nvPr/>
        </p:nvCxnSpPr>
        <p:spPr>
          <a:xfrm>
            <a:off x="2279989" y="2451370"/>
            <a:ext cx="16240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FD73ACFF-DB52-D948-879E-D005BAD822E2}"/>
              </a:ext>
            </a:extLst>
          </p:cNvPr>
          <p:cNvCxnSpPr>
            <a:cxnSpLocks/>
          </p:cNvCxnSpPr>
          <p:nvPr/>
        </p:nvCxnSpPr>
        <p:spPr>
          <a:xfrm>
            <a:off x="6686619" y="5314540"/>
            <a:ext cx="16240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30" name="Picture 6" descr="Azure Search : installation et configuration ! | Le blog de Cellenza">
            <a:extLst>
              <a:ext uri="{FF2B5EF4-FFF2-40B4-BE49-F238E27FC236}">
                <a16:creationId xmlns:a16="http://schemas.microsoft.com/office/drawing/2014/main" id="{F095BBBC-4479-E400-DEFC-A1A257CAD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231" y="4523720"/>
            <a:ext cx="790820" cy="790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penAI Logo Download in SVG Vector or PNG File Format">
            <a:extLst>
              <a:ext uri="{FF2B5EF4-FFF2-40B4-BE49-F238E27FC236}">
                <a16:creationId xmlns:a16="http://schemas.microsoft.com/office/drawing/2014/main" id="{6923652E-7F0D-7C0D-8701-C6E027FDF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487" y="3798255"/>
            <a:ext cx="544806" cy="54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Ovale 17">
            <a:extLst>
              <a:ext uri="{FF2B5EF4-FFF2-40B4-BE49-F238E27FC236}">
                <a16:creationId xmlns:a16="http://schemas.microsoft.com/office/drawing/2014/main" id="{7FA071ED-3795-1F82-19F6-E62072BA9EEB}"/>
              </a:ext>
            </a:extLst>
          </p:cNvPr>
          <p:cNvSpPr/>
          <p:nvPr/>
        </p:nvSpPr>
        <p:spPr>
          <a:xfrm>
            <a:off x="151592" y="1494932"/>
            <a:ext cx="2248365" cy="200059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F15AB39D-5B66-D733-6C3E-2F54370046C1}"/>
              </a:ext>
            </a:extLst>
          </p:cNvPr>
          <p:cNvSpPr/>
          <p:nvPr/>
        </p:nvSpPr>
        <p:spPr>
          <a:xfrm>
            <a:off x="8079634" y="3798255"/>
            <a:ext cx="4002119" cy="310838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13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>
                <a:alpha val="39000"/>
              </a:srgbClr>
            </a:gs>
            <a:gs pos="100000">
              <a:schemeClr val="tx2">
                <a:alpha val="50000"/>
                <a:lumMod val="60000"/>
                <a:lumOff val="40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CB7284-CD00-C82D-8E6B-AD655205B6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6EAEDE85-67AC-C05A-9D25-6A16982C951E}"/>
              </a:ext>
            </a:extLst>
          </p:cNvPr>
          <p:cNvSpPr/>
          <p:nvPr/>
        </p:nvSpPr>
        <p:spPr>
          <a:xfrm>
            <a:off x="585857" y="3973748"/>
            <a:ext cx="1753388" cy="826215"/>
          </a:xfrm>
          <a:prstGeom prst="roundRect">
            <a:avLst>
              <a:gd name="adj" fmla="val 18365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DE5D162-B2D0-4FEF-2387-3C19B7C063FD}"/>
              </a:ext>
            </a:extLst>
          </p:cNvPr>
          <p:cNvSpPr txBox="1"/>
          <p:nvPr/>
        </p:nvSpPr>
        <p:spPr>
          <a:xfrm>
            <a:off x="851952" y="4096860"/>
            <a:ext cx="1213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i="1">
                <a:latin typeface="Consolas" panose="020B0609020204030204" pitchFamily="49" charset="0"/>
              </a:rPr>
              <a:t>Documents retrieved</a:t>
            </a:r>
            <a:endParaRPr lang="it-IT" sz="1600">
              <a:latin typeface="Consolas" panose="020B0609020204030204" pitchFamily="49" charset="0"/>
            </a:endParaRPr>
          </a:p>
        </p:txBody>
      </p:sp>
      <p:sp>
        <p:nvSpPr>
          <p:cNvPr id="2" name="Rettangolo con angoli arrotondati 1">
            <a:extLst>
              <a:ext uri="{FF2B5EF4-FFF2-40B4-BE49-F238E27FC236}">
                <a16:creationId xmlns:a16="http://schemas.microsoft.com/office/drawing/2014/main" id="{540EB26A-9E19-874F-4F1C-00E4273BD670}"/>
              </a:ext>
            </a:extLst>
          </p:cNvPr>
          <p:cNvSpPr/>
          <p:nvPr/>
        </p:nvSpPr>
        <p:spPr>
          <a:xfrm>
            <a:off x="585857" y="1927855"/>
            <a:ext cx="1745382" cy="96018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4CA574B-D0A5-2998-CC33-2B94F8726A7F}"/>
              </a:ext>
            </a:extLst>
          </p:cNvPr>
          <p:cNvSpPr txBox="1"/>
          <p:nvPr/>
        </p:nvSpPr>
        <p:spPr>
          <a:xfrm>
            <a:off x="645743" y="1992449"/>
            <a:ext cx="16935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>
                <a:latin typeface="Consolas" panose="020B0609020204030204" pitchFamily="49" charset="0"/>
              </a:rPr>
              <a:t>History</a:t>
            </a:r>
            <a:endParaRPr lang="en-US" sz="1600" b="1">
              <a:latin typeface="Consolas" panose="020B0609020204030204" pitchFamily="49" charset="0"/>
            </a:endParaRPr>
          </a:p>
          <a:p>
            <a:pPr algn="ctr"/>
            <a:r>
              <a:rPr lang="en-US" sz="1600" b="1">
                <a:latin typeface="Consolas" panose="020B0609020204030204" pitchFamily="49" charset="0"/>
              </a:rPr>
              <a:t>+</a:t>
            </a:r>
          </a:p>
          <a:p>
            <a:pPr algn="ctr"/>
            <a:r>
              <a:rPr lang="it-IT" sz="1600" b="1">
                <a:latin typeface="Consolas" panose="020B0609020204030204" pitchFamily="49" charset="0"/>
              </a:rPr>
              <a:t>Query</a:t>
            </a:r>
            <a:endParaRPr lang="it-IT" sz="16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02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1535</TotalTime>
  <Words>763</Words>
  <Application>Microsoft Office PowerPoint</Application>
  <PresentationFormat>Widescreen</PresentationFormat>
  <Paragraphs>126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Consolas</vt:lpstr>
      <vt:lpstr>Tema di Office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Niccolo Benetti</dc:creator>
  <cp:lastModifiedBy>Niccolo Benetti</cp:lastModifiedBy>
  <cp:revision>1</cp:revision>
  <dcterms:created xsi:type="dcterms:W3CDTF">2025-04-06T15:32:23Z</dcterms:created>
  <dcterms:modified xsi:type="dcterms:W3CDTF">2025-04-08T12:38:03Z</dcterms:modified>
</cp:coreProperties>
</file>