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44" r:id="rId5"/>
    <p:sldId id="361" r:id="rId6"/>
    <p:sldId id="364" r:id="rId7"/>
    <p:sldId id="360" r:id="rId8"/>
    <p:sldId id="362" r:id="rId9"/>
    <p:sldId id="365" r:id="rId10"/>
    <p:sldId id="363" r:id="rId11"/>
    <p:sldId id="367" r:id="rId12"/>
    <p:sldId id="369" r:id="rId13"/>
    <p:sldId id="370" r:id="rId14"/>
    <p:sldId id="381" r:id="rId15"/>
    <p:sldId id="372" r:id="rId16"/>
    <p:sldId id="373" r:id="rId17"/>
    <p:sldId id="366" r:id="rId18"/>
    <p:sldId id="374" r:id="rId19"/>
    <p:sldId id="375" r:id="rId20"/>
    <p:sldId id="368" r:id="rId21"/>
    <p:sldId id="376" r:id="rId22"/>
    <p:sldId id="377" r:id="rId23"/>
    <p:sldId id="378" r:id="rId24"/>
    <p:sldId id="379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E8F5F-375E-E8C4-088F-3C85EDD81082}" v="2915" dt="2024-06-15T16:02:52.743"/>
    <p1510:client id="{2F3018A7-6044-2353-AB94-3E227246A798}" v="6" dt="2024-06-15T15:03:40.602"/>
    <p1510:client id="{37E68967-41FF-6351-0CB0-BB5DA47DD5AC}" v="2406" dt="2024-06-15T17:08:50.217"/>
    <p1510:client id="{947796D3-0ADB-49A9-A571-6ECB356DF83A}" v="464" dt="2024-06-15T15:30:42.617"/>
    <p1510:client id="{C5534DC9-B938-85B8-08B5-7DC3DF16D9ED}" v="14" dt="2024-06-15T17:13:02.197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869" y="43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Messina" userId="S::10663556@polimi.it::8094c442-cc60-40c5-8399-0c925cf4dd35" providerId="AD" clId="Web-{C5534DC9-B938-85B8-08B5-7DC3DF16D9ED}"/>
    <pc:docChg chg="modSld">
      <pc:chgData name="Pietro Messina" userId="S::10663556@polimi.it::8094c442-cc60-40c5-8399-0c925cf4dd35" providerId="AD" clId="Web-{C5534DC9-B938-85B8-08B5-7DC3DF16D9ED}" dt="2024-06-15T17:13:02.197" v="13"/>
      <pc:docMkLst>
        <pc:docMk/>
      </pc:docMkLst>
      <pc:sldChg chg="addSp delSp">
        <pc:chgData name="Pietro Messina" userId="S::10663556@polimi.it::8094c442-cc60-40c5-8399-0c925cf4dd35" providerId="AD" clId="Web-{C5534DC9-B938-85B8-08B5-7DC3DF16D9ED}" dt="2024-06-15T17:13:02.197" v="13"/>
        <pc:sldMkLst>
          <pc:docMk/>
          <pc:sldMk cId="3865085909" sldId="344"/>
        </pc:sldMkLst>
        <pc:spChg chg="add del">
          <ac:chgData name="Pietro Messina" userId="S::10663556@polimi.it::8094c442-cc60-40c5-8399-0c925cf4dd35" providerId="AD" clId="Web-{C5534DC9-B938-85B8-08B5-7DC3DF16D9ED}" dt="2024-06-15T17:12:49.556" v="11"/>
          <ac:spMkLst>
            <pc:docMk/>
            <pc:sldMk cId="3865085909" sldId="344"/>
            <ac:spMk id="4" creationId="{399F306A-FDCC-B5B4-265E-C811085B92AB}"/>
          </ac:spMkLst>
        </pc:spChg>
        <pc:spChg chg="add del">
          <ac:chgData name="Pietro Messina" userId="S::10663556@polimi.it::8094c442-cc60-40c5-8399-0c925cf4dd35" providerId="AD" clId="Web-{C5534DC9-B938-85B8-08B5-7DC3DF16D9ED}" dt="2024-06-15T17:13:02.197" v="13"/>
          <ac:spMkLst>
            <pc:docMk/>
            <pc:sldMk cId="3865085909" sldId="344"/>
            <ac:spMk id="7" creationId="{40CFEC47-7ED5-149A-15BD-3B449D34954D}"/>
          </ac:spMkLst>
        </pc:spChg>
        <pc:spChg chg="del">
          <ac:chgData name="Pietro Messina" userId="S::10663556@polimi.it::8094c442-cc60-40c5-8399-0c925cf4dd35" providerId="AD" clId="Web-{C5534DC9-B938-85B8-08B5-7DC3DF16D9ED}" dt="2024-06-15T17:12:47.462" v="9"/>
          <ac:spMkLst>
            <pc:docMk/>
            <pc:sldMk cId="3865085909" sldId="344"/>
            <ac:spMk id="16" creationId="{B9039DC2-4175-B056-A35E-8C8F96C4451E}"/>
          </ac:spMkLst>
        </pc:spChg>
      </pc:sldChg>
      <pc:sldChg chg="addSp modSp">
        <pc:chgData name="Pietro Messina" userId="S::10663556@polimi.it::8094c442-cc60-40c5-8399-0c925cf4dd35" providerId="AD" clId="Web-{C5534DC9-B938-85B8-08B5-7DC3DF16D9ED}" dt="2024-06-15T17:12:16.413" v="4" actId="14100"/>
        <pc:sldMkLst>
          <pc:docMk/>
          <pc:sldMk cId="810374094" sldId="345"/>
        </pc:sldMkLst>
        <pc:spChg chg="add mod">
          <ac:chgData name="Pietro Messina" userId="S::10663556@polimi.it::8094c442-cc60-40c5-8399-0c925cf4dd35" providerId="AD" clId="Web-{C5534DC9-B938-85B8-08B5-7DC3DF16D9ED}" dt="2024-06-15T17:11:57.193" v="2"/>
          <ac:spMkLst>
            <pc:docMk/>
            <pc:sldMk cId="810374094" sldId="345"/>
            <ac:spMk id="5" creationId="{CC644C32-798C-5399-DBEE-A8F31DC864FA}"/>
          </ac:spMkLst>
        </pc:spChg>
        <pc:picChg chg="mod">
          <ac:chgData name="Pietro Messina" userId="S::10663556@polimi.it::8094c442-cc60-40c5-8399-0c925cf4dd35" providerId="AD" clId="Web-{C5534DC9-B938-85B8-08B5-7DC3DF16D9ED}" dt="2024-06-15T17:12:16.413" v="4" actId="14100"/>
          <ac:picMkLst>
            <pc:docMk/>
            <pc:sldMk cId="810374094" sldId="345"/>
            <ac:picMk id="6" creationId="{35F551FB-10FA-2794-2A4E-CE4BC79A8548}"/>
          </ac:picMkLst>
        </pc:picChg>
      </pc:sldChg>
      <pc:sldChg chg="addSp modSp">
        <pc:chgData name="Pietro Messina" userId="S::10663556@polimi.it::8094c442-cc60-40c5-8399-0c925cf4dd35" providerId="AD" clId="Web-{C5534DC9-B938-85B8-08B5-7DC3DF16D9ED}" dt="2024-06-15T17:12:22.382" v="5"/>
        <pc:sldMkLst>
          <pc:docMk/>
          <pc:sldMk cId="3671577520" sldId="346"/>
        </pc:sldMkLst>
        <pc:spChg chg="add mod">
          <ac:chgData name="Pietro Messina" userId="S::10663556@polimi.it::8094c442-cc60-40c5-8399-0c925cf4dd35" providerId="AD" clId="Web-{C5534DC9-B938-85B8-08B5-7DC3DF16D9ED}" dt="2024-06-15T17:12:22.382" v="5"/>
          <ac:spMkLst>
            <pc:docMk/>
            <pc:sldMk cId="3671577520" sldId="346"/>
            <ac:spMk id="4" creationId="{4C7ECF85-B1DE-F48F-CEC7-DAB6927D6CDC}"/>
          </ac:spMkLst>
        </pc:spChg>
      </pc:sldChg>
      <pc:sldChg chg="addSp modSp">
        <pc:chgData name="Pietro Messina" userId="S::10663556@polimi.it::8094c442-cc60-40c5-8399-0c925cf4dd35" providerId="AD" clId="Web-{C5534DC9-B938-85B8-08B5-7DC3DF16D9ED}" dt="2024-06-15T17:12:25.867" v="6"/>
        <pc:sldMkLst>
          <pc:docMk/>
          <pc:sldMk cId="762554544" sldId="348"/>
        </pc:sldMkLst>
        <pc:spChg chg="add mod">
          <ac:chgData name="Pietro Messina" userId="S::10663556@polimi.it::8094c442-cc60-40c5-8399-0c925cf4dd35" providerId="AD" clId="Web-{C5534DC9-B938-85B8-08B5-7DC3DF16D9ED}" dt="2024-06-15T17:12:25.867" v="6"/>
          <ac:spMkLst>
            <pc:docMk/>
            <pc:sldMk cId="762554544" sldId="348"/>
            <ac:spMk id="3" creationId="{89171D39-EF35-9B9A-850E-856641572711}"/>
          </ac:spMkLst>
        </pc:spChg>
      </pc:sldChg>
      <pc:sldChg chg="addSp modSp">
        <pc:chgData name="Pietro Messina" userId="S::10663556@polimi.it::8094c442-cc60-40c5-8399-0c925cf4dd35" providerId="AD" clId="Web-{C5534DC9-B938-85B8-08B5-7DC3DF16D9ED}" dt="2024-06-15T17:12:31.117" v="8"/>
        <pc:sldMkLst>
          <pc:docMk/>
          <pc:sldMk cId="2695273995" sldId="358"/>
        </pc:sldMkLst>
        <pc:spChg chg="add mod">
          <ac:chgData name="Pietro Messina" userId="S::10663556@polimi.it::8094c442-cc60-40c5-8399-0c925cf4dd35" providerId="AD" clId="Web-{C5534DC9-B938-85B8-08B5-7DC3DF16D9ED}" dt="2024-06-15T17:12:31.117" v="8"/>
          <ac:spMkLst>
            <pc:docMk/>
            <pc:sldMk cId="2695273995" sldId="358"/>
            <ac:spMk id="5" creationId="{79718127-4741-1C24-918E-66EA014BC2EC}"/>
          </ac:spMkLst>
        </pc:spChg>
      </pc:sldChg>
      <pc:sldChg chg="addSp modSp">
        <pc:chgData name="Pietro Messina" userId="S::10663556@polimi.it::8094c442-cc60-40c5-8399-0c925cf4dd35" providerId="AD" clId="Web-{C5534DC9-B938-85B8-08B5-7DC3DF16D9ED}" dt="2024-06-15T17:12:28.914" v="7"/>
        <pc:sldMkLst>
          <pc:docMk/>
          <pc:sldMk cId="2166317571" sldId="359"/>
        </pc:sldMkLst>
        <pc:spChg chg="add mod">
          <ac:chgData name="Pietro Messina" userId="S::10663556@polimi.it::8094c442-cc60-40c5-8399-0c925cf4dd35" providerId="AD" clId="Web-{C5534DC9-B938-85B8-08B5-7DC3DF16D9ED}" dt="2024-06-15T17:12:28.914" v="7"/>
          <ac:spMkLst>
            <pc:docMk/>
            <pc:sldMk cId="2166317571" sldId="359"/>
            <ac:spMk id="5" creationId="{917FF420-9530-6BFB-0DF3-2D24AF06E34D}"/>
          </ac:spMkLst>
        </pc:spChg>
      </pc:sldChg>
    </pc:docChg>
  </pc:docChgLst>
  <pc:docChgLst>
    <pc:chgData name="Pietro Messina" userId="S::10663556@polimi.it::8094c442-cc60-40c5-8399-0c925cf4dd35" providerId="AD" clId="Web-{2F3018A7-6044-2353-AB94-3E227246A798}"/>
    <pc:docChg chg="modSld">
      <pc:chgData name="Pietro Messina" userId="S::10663556@polimi.it::8094c442-cc60-40c5-8399-0c925cf4dd35" providerId="AD" clId="Web-{2F3018A7-6044-2353-AB94-3E227246A798}" dt="2024-06-15T15:03:39.696" v="4" actId="20577"/>
      <pc:docMkLst>
        <pc:docMk/>
      </pc:docMkLst>
      <pc:sldChg chg="modSp">
        <pc:chgData name="Pietro Messina" userId="S::10663556@polimi.it::8094c442-cc60-40c5-8399-0c925cf4dd35" providerId="AD" clId="Web-{2F3018A7-6044-2353-AB94-3E227246A798}" dt="2024-06-15T15:03:39.696" v="4" actId="20577"/>
        <pc:sldMkLst>
          <pc:docMk/>
          <pc:sldMk cId="2274749287" sldId="360"/>
        </pc:sldMkLst>
        <pc:spChg chg="mod">
          <ac:chgData name="Pietro Messina" userId="S::10663556@polimi.it::8094c442-cc60-40c5-8399-0c925cf4dd35" providerId="AD" clId="Web-{2F3018A7-6044-2353-AB94-3E227246A798}" dt="2024-06-15T15:03:39.696" v="4" actId="20577"/>
          <ac:spMkLst>
            <pc:docMk/>
            <pc:sldMk cId="2274749287" sldId="360"/>
            <ac:spMk id="3" creationId="{17791635-114E-D416-182F-70BAD7E3E0FC}"/>
          </ac:spMkLst>
        </pc:spChg>
      </pc:sldChg>
    </pc:docChg>
  </pc:docChgLst>
  <pc:docChgLst>
    <pc:chgData name="Veronica Occhinero" userId="S::10676233@polimi.it::338dfddb-e72d-4639-a079-7ab99f67dbb9" providerId="AD" clId="Web-{161E8F5F-375E-E8C4-088F-3C85EDD81082}"/>
    <pc:docChg chg="modSld">
      <pc:chgData name="Veronica Occhinero" userId="S::10676233@polimi.it::338dfddb-e72d-4639-a079-7ab99f67dbb9" providerId="AD" clId="Web-{161E8F5F-375E-E8C4-088F-3C85EDD81082}" dt="2024-06-15T16:02:52.743" v="2363" actId="20577"/>
      <pc:docMkLst>
        <pc:docMk/>
      </pc:docMkLst>
      <pc:sldChg chg="modSp">
        <pc:chgData name="Veronica Occhinero" userId="S::10676233@polimi.it::338dfddb-e72d-4639-a079-7ab99f67dbb9" providerId="AD" clId="Web-{161E8F5F-375E-E8C4-088F-3C85EDD81082}" dt="2024-06-15T15:59:34.295" v="2334" actId="20577"/>
        <pc:sldMkLst>
          <pc:docMk/>
          <pc:sldMk cId="810374094" sldId="345"/>
        </pc:sldMkLst>
        <pc:spChg chg="mod">
          <ac:chgData name="Veronica Occhinero" userId="S::10676233@polimi.it::338dfddb-e72d-4639-a079-7ab99f67dbb9" providerId="AD" clId="Web-{161E8F5F-375E-E8C4-088F-3C85EDD81082}" dt="2024-06-15T15:59:34.295" v="2334" actId="20577"/>
          <ac:spMkLst>
            <pc:docMk/>
            <pc:sldMk cId="810374094" sldId="345"/>
            <ac:spMk id="7" creationId="{0C0D5F39-EF49-BECB-8276-8B8A46F07AC2}"/>
          </ac:spMkLst>
        </pc:spChg>
      </pc:sldChg>
      <pc:sldChg chg="modSp">
        <pc:chgData name="Veronica Occhinero" userId="S::10676233@polimi.it::338dfddb-e72d-4639-a079-7ab99f67dbb9" providerId="AD" clId="Web-{161E8F5F-375E-E8C4-088F-3C85EDD81082}" dt="2024-06-15T15:48:07.264" v="2083" actId="20577"/>
        <pc:sldMkLst>
          <pc:docMk/>
          <pc:sldMk cId="3030076204" sldId="351"/>
        </pc:sldMkLst>
        <pc:spChg chg="mod">
          <ac:chgData name="Veronica Occhinero" userId="S::10676233@polimi.it::338dfddb-e72d-4639-a079-7ab99f67dbb9" providerId="AD" clId="Web-{161E8F5F-375E-E8C4-088F-3C85EDD81082}" dt="2024-06-15T15:30:55.728" v="1271" actId="20577"/>
          <ac:spMkLst>
            <pc:docMk/>
            <pc:sldMk cId="3030076204" sldId="351"/>
            <ac:spMk id="3" creationId="{87364034-5F15-4B68-638D-779A619AC022}"/>
          </ac:spMkLst>
        </pc:spChg>
        <pc:spChg chg="mod">
          <ac:chgData name="Veronica Occhinero" userId="S::10676233@polimi.it::338dfddb-e72d-4639-a079-7ab99f67dbb9" providerId="AD" clId="Web-{161E8F5F-375E-E8C4-088F-3C85EDD81082}" dt="2024-06-15T15:48:07.264" v="2083" actId="20577"/>
          <ac:spMkLst>
            <pc:docMk/>
            <pc:sldMk cId="3030076204" sldId="351"/>
            <ac:spMk id="10" creationId="{35099110-748E-883F-1188-0CEA156A9E09}"/>
          </ac:spMkLst>
        </pc:spChg>
      </pc:sldChg>
      <pc:sldChg chg="modSp">
        <pc:chgData name="Veronica Occhinero" userId="S::10676233@polimi.it::338dfddb-e72d-4639-a079-7ab99f67dbb9" providerId="AD" clId="Web-{161E8F5F-375E-E8C4-088F-3C85EDD81082}" dt="2024-06-15T16:02:52.743" v="2363" actId="20577"/>
        <pc:sldMkLst>
          <pc:docMk/>
          <pc:sldMk cId="2274749287" sldId="360"/>
        </pc:sldMkLst>
        <pc:spChg chg="mod">
          <ac:chgData name="Veronica Occhinero" userId="S::10676233@polimi.it::338dfddb-e72d-4639-a079-7ab99f67dbb9" providerId="AD" clId="Web-{161E8F5F-375E-E8C4-088F-3C85EDD81082}" dt="2024-06-15T15:00:43.255" v="1204" actId="20577"/>
          <ac:spMkLst>
            <pc:docMk/>
            <pc:sldMk cId="2274749287" sldId="360"/>
            <ac:spMk id="2" creationId="{0FF8A81E-471F-F558-D42F-C0FFFE1661D1}"/>
          </ac:spMkLst>
        </pc:spChg>
        <pc:spChg chg="mod">
          <ac:chgData name="Veronica Occhinero" userId="S::10676233@polimi.it::338dfddb-e72d-4639-a079-7ab99f67dbb9" providerId="AD" clId="Web-{161E8F5F-375E-E8C4-088F-3C85EDD81082}" dt="2024-06-15T16:02:52.743" v="2363" actId="20577"/>
          <ac:spMkLst>
            <pc:docMk/>
            <pc:sldMk cId="2274749287" sldId="360"/>
            <ac:spMk id="3" creationId="{17791635-114E-D416-182F-70BAD7E3E0FC}"/>
          </ac:spMkLst>
        </pc:spChg>
      </pc:sldChg>
    </pc:docChg>
  </pc:docChgLst>
  <pc:docChgLst>
    <pc:chgData name="Pietro Messina" userId="S::10663556@polimi.it::8094c442-cc60-40c5-8399-0c925cf4dd35" providerId="AD" clId="Web-{37E68967-41FF-6351-0CB0-BB5DA47DD5AC}"/>
    <pc:docChg chg="addSld delSld modSld sldOrd">
      <pc:chgData name="Pietro Messina" userId="S::10663556@polimi.it::8094c442-cc60-40c5-8399-0c925cf4dd35" providerId="AD" clId="Web-{37E68967-41FF-6351-0CB0-BB5DA47DD5AC}" dt="2024-06-15T17:08:50.217" v="1862" actId="20577"/>
      <pc:docMkLst>
        <pc:docMk/>
      </pc:docMkLst>
      <pc:sldChg chg="delSp modSp mod modClrScheme chgLayout">
        <pc:chgData name="Pietro Messina" userId="S::10663556@polimi.it::8094c442-cc60-40c5-8399-0c925cf4dd35" providerId="AD" clId="Web-{37E68967-41FF-6351-0CB0-BB5DA47DD5AC}" dt="2024-06-15T16:42:02.725" v="1623"/>
        <pc:sldMkLst>
          <pc:docMk/>
          <pc:sldMk cId="3865085909" sldId="344"/>
        </pc:sldMkLst>
        <pc:spChg chg="mod ord">
          <ac:chgData name="Pietro Messina" userId="S::10663556@polimi.it::8094c442-cc60-40c5-8399-0c925cf4dd35" providerId="AD" clId="Web-{37E68967-41FF-6351-0CB0-BB5DA47DD5AC}" dt="2024-06-15T16:41:51.084" v="1621"/>
          <ac:spMkLst>
            <pc:docMk/>
            <pc:sldMk cId="3865085909" sldId="344"/>
            <ac:spMk id="3" creationId="{526ABF06-5491-8319-408F-AC9C03E64E1E}"/>
          </ac:spMkLst>
        </pc:spChg>
        <pc:spChg chg="del mod ord">
          <ac:chgData name="Pietro Messina" userId="S::10663556@polimi.it::8094c442-cc60-40c5-8399-0c925cf4dd35" providerId="AD" clId="Web-{37E68967-41FF-6351-0CB0-BB5DA47DD5AC}" dt="2024-06-15T16:42:02.725" v="1623"/>
          <ac:spMkLst>
            <pc:docMk/>
            <pc:sldMk cId="3865085909" sldId="344"/>
            <ac:spMk id="4" creationId="{70940D74-E69B-EE66-4F4D-9B03E46D77B6}"/>
          </ac:spMkLst>
        </pc:spChg>
        <pc:spChg chg="mod ord">
          <ac:chgData name="Pietro Messina" userId="S::10663556@polimi.it::8094c442-cc60-40c5-8399-0c925cf4dd35" providerId="AD" clId="Web-{37E68967-41FF-6351-0CB0-BB5DA47DD5AC}" dt="2024-06-15T16:41:51.084" v="1621"/>
          <ac:spMkLst>
            <pc:docMk/>
            <pc:sldMk cId="3865085909" sldId="344"/>
            <ac:spMk id="16" creationId="{B9039DC2-4175-B056-A35E-8C8F96C4451E}"/>
          </ac:spMkLst>
        </pc:spChg>
      </pc:sldChg>
      <pc:sldChg chg="modSp">
        <pc:chgData name="Pietro Messina" userId="S::10663556@polimi.it::8094c442-cc60-40c5-8399-0c925cf4dd35" providerId="AD" clId="Web-{37E68967-41FF-6351-0CB0-BB5DA47DD5AC}" dt="2024-06-15T16:55:33.636" v="1714"/>
        <pc:sldMkLst>
          <pc:docMk/>
          <pc:sldMk cId="810374094" sldId="345"/>
        </pc:sldMkLst>
        <pc:spChg chg="mod">
          <ac:chgData name="Pietro Messina" userId="S::10663556@polimi.it::8094c442-cc60-40c5-8399-0c925cf4dd35" providerId="AD" clId="Web-{37E68967-41FF-6351-0CB0-BB5DA47DD5AC}" dt="2024-06-15T16:55:10.760" v="1710" actId="1076"/>
          <ac:spMkLst>
            <pc:docMk/>
            <pc:sldMk cId="810374094" sldId="345"/>
            <ac:spMk id="3" creationId="{C44B7D88-18D8-7250-6364-BECA6F65381D}"/>
          </ac:spMkLst>
        </pc:spChg>
        <pc:spChg chg="mod">
          <ac:chgData name="Pietro Messina" userId="S::10663556@polimi.it::8094c442-cc60-40c5-8399-0c925cf4dd35" providerId="AD" clId="Web-{37E68967-41FF-6351-0CB0-BB5DA47DD5AC}" dt="2024-06-15T16:26:20.682" v="1140" actId="14100"/>
          <ac:spMkLst>
            <pc:docMk/>
            <pc:sldMk cId="810374094" sldId="345"/>
            <ac:spMk id="7" creationId="{0C0D5F39-EF49-BECB-8276-8B8A46F07AC2}"/>
          </ac:spMkLst>
        </pc:spChg>
        <pc:picChg chg="mod modCrop">
          <ac:chgData name="Pietro Messina" userId="S::10663556@polimi.it::8094c442-cc60-40c5-8399-0c925cf4dd35" providerId="AD" clId="Web-{37E68967-41FF-6351-0CB0-BB5DA47DD5AC}" dt="2024-06-15T16:55:33.636" v="1714"/>
          <ac:picMkLst>
            <pc:docMk/>
            <pc:sldMk cId="810374094" sldId="345"/>
            <ac:picMk id="4" creationId="{6B74DEB7-24DD-F7FE-313E-678477F98CE8}"/>
          </ac:picMkLst>
        </pc:picChg>
      </pc:sldChg>
      <pc:sldChg chg="addSp delSp modSp mod modClrScheme chgLayout">
        <pc:chgData name="Pietro Messina" userId="S::10663556@polimi.it::8094c442-cc60-40c5-8399-0c925cf4dd35" providerId="AD" clId="Web-{37E68967-41FF-6351-0CB0-BB5DA47DD5AC}" dt="2024-06-15T16:59:28.301" v="1740" actId="20577"/>
        <pc:sldMkLst>
          <pc:docMk/>
          <pc:sldMk cId="3671577520" sldId="346"/>
        </pc:sldMkLst>
        <pc:spChg chg="mod">
          <ac:chgData name="Pietro Messina" userId="S::10663556@polimi.it::8094c442-cc60-40c5-8399-0c925cf4dd35" providerId="AD" clId="Web-{37E68967-41FF-6351-0CB0-BB5DA47DD5AC}" dt="2024-06-15T16:48:43.427" v="1662" actId="1076"/>
          <ac:spMkLst>
            <pc:docMk/>
            <pc:sldMk cId="3671577520" sldId="346"/>
            <ac:spMk id="2" creationId="{1529E827-D2BF-8029-2306-AAAF9F0F11F2}"/>
          </ac:spMkLst>
        </pc:spChg>
        <pc:spChg chg="add del mod ord">
          <ac:chgData name="Pietro Messina" userId="S::10663556@polimi.it::8094c442-cc60-40c5-8399-0c925cf4dd35" providerId="AD" clId="Web-{37E68967-41FF-6351-0CB0-BB5DA47DD5AC}" dt="2024-06-15T16:41:07.504" v="1615"/>
          <ac:spMkLst>
            <pc:docMk/>
            <pc:sldMk cId="3671577520" sldId="346"/>
            <ac:spMk id="3" creationId="{3771C2DB-DBE5-6599-4A19-E922C5316276}"/>
          </ac:spMkLst>
        </pc:spChg>
        <pc:spChg chg="mod">
          <ac:chgData name="Pietro Messina" userId="S::10663556@polimi.it::8094c442-cc60-40c5-8399-0c925cf4dd35" providerId="AD" clId="Web-{37E68967-41FF-6351-0CB0-BB5DA47DD5AC}" dt="2024-06-15T16:48:17.317" v="1657" actId="20577"/>
          <ac:spMkLst>
            <pc:docMk/>
            <pc:sldMk cId="3671577520" sldId="346"/>
            <ac:spMk id="10" creationId="{E5002A87-5EB4-3AA2-AFF8-F1AD067A7E1A}"/>
          </ac:spMkLst>
        </pc:spChg>
        <pc:spChg chg="mod">
          <ac:chgData name="Pietro Messina" userId="S::10663556@polimi.it::8094c442-cc60-40c5-8399-0c925cf4dd35" providerId="AD" clId="Web-{37E68967-41FF-6351-0CB0-BB5DA47DD5AC}" dt="2024-06-15T16:59:28.301" v="1740" actId="20577"/>
          <ac:spMkLst>
            <pc:docMk/>
            <pc:sldMk cId="3671577520" sldId="346"/>
            <ac:spMk id="17" creationId="{35C28AB1-8BFD-F1C6-EB25-5BC73C161BB7}"/>
          </ac:spMkLst>
        </pc:spChg>
        <pc:spChg chg="add del mod">
          <ac:chgData name="Pietro Messina" userId="S::10663556@polimi.it::8094c442-cc60-40c5-8399-0c925cf4dd35" providerId="AD" clId="Web-{37E68967-41FF-6351-0CB0-BB5DA47DD5AC}" dt="2024-06-15T16:40:33.159" v="1608"/>
          <ac:spMkLst>
            <pc:docMk/>
            <pc:sldMk cId="3671577520" sldId="346"/>
            <ac:spMk id="22" creationId="{35BF15B6-E153-B90B-3B68-224E9E43CA1C}"/>
          </ac:spMkLst>
        </pc:spChg>
        <pc:spChg chg="add del mod">
          <ac:chgData name="Pietro Messina" userId="S::10663556@polimi.it::8094c442-cc60-40c5-8399-0c925cf4dd35" providerId="AD" clId="Web-{37E68967-41FF-6351-0CB0-BB5DA47DD5AC}" dt="2024-06-15T16:40:33.159" v="1608"/>
          <ac:spMkLst>
            <pc:docMk/>
            <pc:sldMk cId="3671577520" sldId="346"/>
            <ac:spMk id="24" creationId="{36FBA7B1-093B-54AC-1681-5C203E23BE7D}"/>
          </ac:spMkLst>
        </pc:spChg>
        <pc:spChg chg="add del mod">
          <ac:chgData name="Pietro Messina" userId="S::10663556@polimi.it::8094c442-cc60-40c5-8399-0c925cf4dd35" providerId="AD" clId="Web-{37E68967-41FF-6351-0CB0-BB5DA47DD5AC}" dt="2024-06-15T16:40:33.159" v="1608"/>
          <ac:spMkLst>
            <pc:docMk/>
            <pc:sldMk cId="3671577520" sldId="346"/>
            <ac:spMk id="26" creationId="{E2F4A7D4-4E0C-028F-489B-ED891BECD537}"/>
          </ac:spMkLst>
        </pc:spChg>
        <pc:picChg chg="mod ord">
          <ac:chgData name="Pietro Messina" userId="S::10663556@polimi.it::8094c442-cc60-40c5-8399-0c925cf4dd35" providerId="AD" clId="Web-{37E68967-41FF-6351-0CB0-BB5DA47DD5AC}" dt="2024-06-15T16:48:34.646" v="1660" actId="14100"/>
          <ac:picMkLst>
            <pc:docMk/>
            <pc:sldMk cId="3671577520" sldId="346"/>
            <ac:picMk id="7" creationId="{DFE5C97A-D171-CC39-134F-1F28842AD3F3}"/>
          </ac:picMkLst>
        </pc:picChg>
      </pc:sldChg>
      <pc:sldChg chg="addSp delSp modSp">
        <pc:chgData name="Pietro Messina" userId="S::10663556@polimi.it::8094c442-cc60-40c5-8399-0c925cf4dd35" providerId="AD" clId="Web-{37E68967-41FF-6351-0CB0-BB5DA47DD5AC}" dt="2024-06-15T16:34:51.578" v="1490" actId="20577"/>
        <pc:sldMkLst>
          <pc:docMk/>
          <pc:sldMk cId="762554544" sldId="348"/>
        </pc:sldMkLst>
        <pc:spChg chg="del mod">
          <ac:chgData name="Pietro Messina" userId="S::10663556@polimi.it::8094c442-cc60-40c5-8399-0c925cf4dd35" providerId="AD" clId="Web-{37E68967-41FF-6351-0CB0-BB5DA47DD5AC}" dt="2024-06-15T16:19:02.240" v="1027"/>
          <ac:spMkLst>
            <pc:docMk/>
            <pc:sldMk cId="762554544" sldId="348"/>
            <ac:spMk id="3" creationId="{85028031-2EDD-597F-4454-8A7BCE033728}"/>
          </ac:spMkLst>
        </pc:spChg>
        <pc:spChg chg="add mod">
          <ac:chgData name="Pietro Messina" userId="S::10663556@polimi.it::8094c442-cc60-40c5-8399-0c925cf4dd35" providerId="AD" clId="Web-{37E68967-41FF-6351-0CB0-BB5DA47DD5AC}" dt="2024-06-15T16:34:51.578" v="1490" actId="20577"/>
          <ac:spMkLst>
            <pc:docMk/>
            <pc:sldMk cId="762554544" sldId="348"/>
            <ac:spMk id="4" creationId="{B2A418FF-2B6A-F1F0-9023-DE1818CEF144}"/>
          </ac:spMkLst>
        </pc:spChg>
        <pc:picChg chg="mod">
          <ac:chgData name="Pietro Messina" userId="S::10663556@polimi.it::8094c442-cc60-40c5-8399-0c925cf4dd35" providerId="AD" clId="Web-{37E68967-41FF-6351-0CB0-BB5DA47DD5AC}" dt="2024-06-15T16:19:23.787" v="1031" actId="14100"/>
          <ac:picMkLst>
            <pc:docMk/>
            <pc:sldMk cId="762554544" sldId="348"/>
            <ac:picMk id="5" creationId="{4B597EDD-6321-27B9-4B61-D0875E426A4B}"/>
          </ac:picMkLst>
        </pc:picChg>
      </pc:sldChg>
      <pc:sldChg chg="modSp ord">
        <pc:chgData name="Pietro Messina" userId="S::10663556@polimi.it::8094c442-cc60-40c5-8399-0c925cf4dd35" providerId="AD" clId="Web-{37E68967-41FF-6351-0CB0-BB5DA47DD5AC}" dt="2024-06-15T17:08:20.341" v="1860" actId="20577"/>
        <pc:sldMkLst>
          <pc:docMk/>
          <pc:sldMk cId="485500553" sldId="350"/>
        </pc:sldMkLst>
        <pc:spChg chg="mod">
          <ac:chgData name="Pietro Messina" userId="S::10663556@polimi.it::8094c442-cc60-40c5-8399-0c925cf4dd35" providerId="AD" clId="Web-{37E68967-41FF-6351-0CB0-BB5DA47DD5AC}" dt="2024-06-15T17:07:21.151" v="1841" actId="1076"/>
          <ac:spMkLst>
            <pc:docMk/>
            <pc:sldMk cId="485500553" sldId="350"/>
            <ac:spMk id="3" creationId="{89652A1E-B3F7-E1B2-76ED-8F78E74B9EA9}"/>
          </ac:spMkLst>
        </pc:spChg>
        <pc:spChg chg="mod">
          <ac:chgData name="Pietro Messina" userId="S::10663556@polimi.it::8094c442-cc60-40c5-8399-0c925cf4dd35" providerId="AD" clId="Web-{37E68967-41FF-6351-0CB0-BB5DA47DD5AC}" dt="2024-06-15T17:07:18.073" v="1840" actId="14100"/>
          <ac:spMkLst>
            <pc:docMk/>
            <pc:sldMk cId="485500553" sldId="350"/>
            <ac:spMk id="8" creationId="{E65E832F-DC64-28CC-592D-2CA44C5718DC}"/>
          </ac:spMkLst>
        </pc:spChg>
        <pc:spChg chg="mod">
          <ac:chgData name="Pietro Messina" userId="S::10663556@polimi.it::8094c442-cc60-40c5-8399-0c925cf4dd35" providerId="AD" clId="Web-{37E68967-41FF-6351-0CB0-BB5DA47DD5AC}" dt="2024-06-15T17:08:20.341" v="1860" actId="20577"/>
          <ac:spMkLst>
            <pc:docMk/>
            <pc:sldMk cId="485500553" sldId="350"/>
            <ac:spMk id="9" creationId="{C69CC98A-13B9-DAED-1898-477158789855}"/>
          </ac:spMkLst>
        </pc:spChg>
      </pc:sldChg>
      <pc:sldChg chg="modSp">
        <pc:chgData name="Pietro Messina" userId="S::10663556@polimi.it::8094c442-cc60-40c5-8399-0c925cf4dd35" providerId="AD" clId="Web-{37E68967-41FF-6351-0CB0-BB5DA47DD5AC}" dt="2024-06-15T16:49:35.120" v="1664" actId="1076"/>
        <pc:sldMkLst>
          <pc:docMk/>
          <pc:sldMk cId="3030076204" sldId="351"/>
        </pc:sldMkLst>
        <pc:spChg chg="mod">
          <ac:chgData name="Pietro Messina" userId="S::10663556@polimi.it::8094c442-cc60-40c5-8399-0c925cf4dd35" providerId="AD" clId="Web-{37E68967-41FF-6351-0CB0-BB5DA47DD5AC}" dt="2024-06-15T16:49:32.542" v="1663" actId="1076"/>
          <ac:spMkLst>
            <pc:docMk/>
            <pc:sldMk cId="3030076204" sldId="351"/>
            <ac:spMk id="3" creationId="{87364034-5F15-4B68-638D-779A619AC022}"/>
          </ac:spMkLst>
        </pc:spChg>
        <pc:spChg chg="mod">
          <ac:chgData name="Pietro Messina" userId="S::10663556@polimi.it::8094c442-cc60-40c5-8399-0c925cf4dd35" providerId="AD" clId="Web-{37E68967-41FF-6351-0CB0-BB5DA47DD5AC}" dt="2024-06-15T16:49:35.120" v="1664" actId="1076"/>
          <ac:spMkLst>
            <pc:docMk/>
            <pc:sldMk cId="3030076204" sldId="351"/>
            <ac:spMk id="10" creationId="{35099110-748E-883F-1188-0CEA156A9E09}"/>
          </ac:spMkLst>
        </pc:spChg>
      </pc:sldChg>
      <pc:sldChg chg="modSp">
        <pc:chgData name="Pietro Messina" userId="S::10663556@polimi.it::8094c442-cc60-40c5-8399-0c925cf4dd35" providerId="AD" clId="Web-{37E68967-41FF-6351-0CB0-BB5DA47DD5AC}" dt="2024-06-15T16:53:51.132" v="1704" actId="20577"/>
        <pc:sldMkLst>
          <pc:docMk/>
          <pc:sldMk cId="2902754129" sldId="352"/>
        </pc:sldMkLst>
        <pc:spChg chg="mod">
          <ac:chgData name="Pietro Messina" userId="S::10663556@polimi.it::8094c442-cc60-40c5-8399-0c925cf4dd35" providerId="AD" clId="Web-{37E68967-41FF-6351-0CB0-BB5DA47DD5AC}" dt="2024-06-15T16:53:51.132" v="1704" actId="20577"/>
          <ac:spMkLst>
            <pc:docMk/>
            <pc:sldMk cId="2902754129" sldId="352"/>
            <ac:spMk id="10" creationId="{F3F9FB22-CA85-FC72-AA81-4708F62AB6C2}"/>
          </ac:spMkLst>
        </pc:spChg>
      </pc:sldChg>
      <pc:sldChg chg="addSp delSp modSp del">
        <pc:chgData name="Pietro Messina" userId="S::10663556@polimi.it::8094c442-cc60-40c5-8399-0c925cf4dd35" providerId="AD" clId="Web-{37E68967-41FF-6351-0CB0-BB5DA47DD5AC}" dt="2024-06-15T16:53:42.835" v="1703"/>
        <pc:sldMkLst>
          <pc:docMk/>
          <pc:sldMk cId="2595549996" sldId="353"/>
        </pc:sldMkLst>
        <pc:spChg chg="mod">
          <ac:chgData name="Pietro Messina" userId="S::10663556@polimi.it::8094c442-cc60-40c5-8399-0c925cf4dd35" providerId="AD" clId="Web-{37E68967-41FF-6351-0CB0-BB5DA47DD5AC}" dt="2024-06-15T16:07:23.151" v="842" actId="1076"/>
          <ac:spMkLst>
            <pc:docMk/>
            <pc:sldMk cId="2595549996" sldId="353"/>
            <ac:spMk id="4" creationId="{09E21A35-90B9-F235-7F48-11B56D97F6A4}"/>
          </ac:spMkLst>
        </pc:spChg>
        <pc:spChg chg="mod">
          <ac:chgData name="Pietro Messina" userId="S::10663556@polimi.it::8094c442-cc60-40c5-8399-0c925cf4dd35" providerId="AD" clId="Web-{37E68967-41FF-6351-0CB0-BB5DA47DD5AC}" dt="2024-06-15T16:07:19.807" v="841" actId="1076"/>
          <ac:spMkLst>
            <pc:docMk/>
            <pc:sldMk cId="2595549996" sldId="353"/>
            <ac:spMk id="5" creationId="{26342BB7-ACF3-5240-804A-0BA9C5D19FF1}"/>
          </ac:spMkLst>
        </pc:spChg>
        <pc:spChg chg="add del mod">
          <ac:chgData name="Pietro Messina" userId="S::10663556@polimi.it::8094c442-cc60-40c5-8399-0c925cf4dd35" providerId="AD" clId="Web-{37E68967-41FF-6351-0CB0-BB5DA47DD5AC}" dt="2024-06-15T16:07:11.744" v="839"/>
          <ac:spMkLst>
            <pc:docMk/>
            <pc:sldMk cId="2595549996" sldId="353"/>
            <ac:spMk id="6" creationId="{4C4D2E55-BCB1-4A1D-A2D5-F8153B29081E}"/>
          </ac:spMkLst>
        </pc:spChg>
      </pc:sldChg>
      <pc:sldChg chg="addSp delSp modSp">
        <pc:chgData name="Pietro Messina" userId="S::10663556@polimi.it::8094c442-cc60-40c5-8399-0c925cf4dd35" providerId="AD" clId="Web-{37E68967-41FF-6351-0CB0-BB5DA47DD5AC}" dt="2024-06-15T17:08:50.217" v="1862" actId="20577"/>
        <pc:sldMkLst>
          <pc:docMk/>
          <pc:sldMk cId="1382360909" sldId="354"/>
        </pc:sldMkLst>
        <pc:spChg chg="mod">
          <ac:chgData name="Pietro Messina" userId="S::10663556@polimi.it::8094c442-cc60-40c5-8399-0c925cf4dd35" providerId="AD" clId="Web-{37E68967-41FF-6351-0CB0-BB5DA47DD5AC}" dt="2024-06-15T16:54:11.883" v="1709" actId="1076"/>
          <ac:spMkLst>
            <pc:docMk/>
            <pc:sldMk cId="1382360909" sldId="354"/>
            <ac:spMk id="3" creationId="{7FF8F842-D95F-32E4-59B0-60283CC86021}"/>
          </ac:spMkLst>
        </pc:spChg>
        <pc:spChg chg="mod">
          <ac:chgData name="Pietro Messina" userId="S::10663556@polimi.it::8094c442-cc60-40c5-8399-0c925cf4dd35" providerId="AD" clId="Web-{37E68967-41FF-6351-0CB0-BB5DA47DD5AC}" dt="2024-06-15T17:08:50.217" v="1862" actId="20577"/>
          <ac:spMkLst>
            <pc:docMk/>
            <pc:sldMk cId="1382360909" sldId="354"/>
            <ac:spMk id="4" creationId="{96E6187B-AC94-F6E4-6B8F-FAB5DD4D46C2}"/>
          </ac:spMkLst>
        </pc:spChg>
        <pc:spChg chg="add del mod">
          <ac:chgData name="Pietro Messina" userId="S::10663556@polimi.it::8094c442-cc60-40c5-8399-0c925cf4dd35" providerId="AD" clId="Web-{37E68967-41FF-6351-0CB0-BB5DA47DD5AC}" dt="2024-06-15T16:08:06.449" v="848"/>
          <ac:spMkLst>
            <pc:docMk/>
            <pc:sldMk cId="1382360909" sldId="354"/>
            <ac:spMk id="6" creationId="{476D6402-6E5B-84AD-4E92-248F343400C6}"/>
          </ac:spMkLst>
        </pc:spChg>
        <pc:spChg chg="add del mod">
          <ac:chgData name="Pietro Messina" userId="S::10663556@polimi.it::8094c442-cc60-40c5-8399-0c925cf4dd35" providerId="AD" clId="Web-{37E68967-41FF-6351-0CB0-BB5DA47DD5AC}" dt="2024-06-15T16:08:10.324" v="849"/>
          <ac:spMkLst>
            <pc:docMk/>
            <pc:sldMk cId="1382360909" sldId="354"/>
            <ac:spMk id="8" creationId="{3559E742-4806-8E35-F296-BF95BC4013FA}"/>
          </ac:spMkLst>
        </pc:spChg>
        <pc:picChg chg="mod">
          <ac:chgData name="Pietro Messina" userId="S::10663556@polimi.it::8094c442-cc60-40c5-8399-0c925cf4dd35" providerId="AD" clId="Web-{37E68967-41FF-6351-0CB0-BB5DA47DD5AC}" dt="2024-06-15T16:54:07.305" v="1708" actId="1076"/>
          <ac:picMkLst>
            <pc:docMk/>
            <pc:sldMk cId="1382360909" sldId="354"/>
            <ac:picMk id="9" creationId="{32A9D079-ADE8-3B4A-0FA6-D971A5F6A360}"/>
          </ac:picMkLst>
        </pc:picChg>
      </pc:sldChg>
      <pc:sldChg chg="modSp mod modClrScheme chgLayout">
        <pc:chgData name="Pietro Messina" userId="S::10663556@polimi.it::8094c442-cc60-40c5-8399-0c925cf4dd35" providerId="AD" clId="Web-{37E68967-41FF-6351-0CB0-BB5DA47DD5AC}" dt="2024-06-15T16:42:18.913" v="1626" actId="1076"/>
        <pc:sldMkLst>
          <pc:docMk/>
          <pc:sldMk cId="3303844537" sldId="356"/>
        </pc:sldMkLst>
        <pc:spChg chg="mod ord">
          <ac:chgData name="Pietro Messina" userId="S::10663556@polimi.it::8094c442-cc60-40c5-8399-0c925cf4dd35" providerId="AD" clId="Web-{37E68967-41FF-6351-0CB0-BB5DA47DD5AC}" dt="2024-06-15T16:41:41.958" v="1620"/>
          <ac:spMkLst>
            <pc:docMk/>
            <pc:sldMk cId="3303844537" sldId="356"/>
            <ac:spMk id="4" creationId="{9B961152-381E-D654-15E9-7C4F09608779}"/>
          </ac:spMkLst>
        </pc:spChg>
        <pc:spChg chg="mod ord">
          <ac:chgData name="Pietro Messina" userId="S::10663556@polimi.it::8094c442-cc60-40c5-8399-0c925cf4dd35" providerId="AD" clId="Web-{37E68967-41FF-6351-0CB0-BB5DA47DD5AC}" dt="2024-06-15T16:42:18.913" v="1626" actId="1076"/>
          <ac:spMkLst>
            <pc:docMk/>
            <pc:sldMk cId="3303844537" sldId="356"/>
            <ac:spMk id="5" creationId="{CFD569DC-1A68-51FF-4CCE-F334F8B3D5A3}"/>
          </ac:spMkLst>
        </pc:spChg>
      </pc:sldChg>
      <pc:sldChg chg="modSp">
        <pc:chgData name="Pietro Messina" userId="S::10663556@polimi.it::8094c442-cc60-40c5-8399-0c925cf4dd35" providerId="AD" clId="Web-{37E68967-41FF-6351-0CB0-BB5DA47DD5AC}" dt="2024-06-15T16:56:08.356" v="1715" actId="1076"/>
        <pc:sldMkLst>
          <pc:docMk/>
          <pc:sldMk cId="2695273995" sldId="358"/>
        </pc:sldMkLst>
        <pc:spChg chg="mod">
          <ac:chgData name="Pietro Messina" userId="S::10663556@polimi.it::8094c442-cc60-40c5-8399-0c925cf4dd35" providerId="AD" clId="Web-{37E68967-41FF-6351-0CB0-BB5DA47DD5AC}" dt="2024-06-15T16:56:08.356" v="1715" actId="1076"/>
          <ac:spMkLst>
            <pc:docMk/>
            <pc:sldMk cId="2695273995" sldId="358"/>
            <ac:spMk id="7" creationId="{FC5F8EB2-8936-F0AC-DA2A-4A5609BEA7E8}"/>
          </ac:spMkLst>
        </pc:spChg>
      </pc:sldChg>
      <pc:sldChg chg="modSp">
        <pc:chgData name="Pietro Messina" userId="S::10663556@polimi.it::8094c442-cc60-40c5-8399-0c925cf4dd35" providerId="AD" clId="Web-{37E68967-41FF-6351-0CB0-BB5DA47DD5AC}" dt="2024-06-15T16:56:19.607" v="1716" actId="1076"/>
        <pc:sldMkLst>
          <pc:docMk/>
          <pc:sldMk cId="2166317571" sldId="359"/>
        </pc:sldMkLst>
        <pc:spChg chg="mod">
          <ac:chgData name="Pietro Messina" userId="S::10663556@polimi.it::8094c442-cc60-40c5-8399-0c925cf4dd35" providerId="AD" clId="Web-{37E68967-41FF-6351-0CB0-BB5DA47DD5AC}" dt="2024-06-15T16:56:19.607" v="1716" actId="1076"/>
          <ac:spMkLst>
            <pc:docMk/>
            <pc:sldMk cId="2166317571" sldId="359"/>
            <ac:spMk id="7" creationId="{FC5F8EB2-8936-F0AC-DA2A-4A5609BEA7E8}"/>
          </ac:spMkLst>
        </pc:spChg>
      </pc:sldChg>
      <pc:sldChg chg="modSp">
        <pc:chgData name="Pietro Messina" userId="S::10663556@polimi.it::8094c442-cc60-40c5-8399-0c925cf4dd35" providerId="AD" clId="Web-{37E68967-41FF-6351-0CB0-BB5DA47DD5AC}" dt="2024-06-15T16:26:39.058" v="1143" actId="14100"/>
        <pc:sldMkLst>
          <pc:docMk/>
          <pc:sldMk cId="2274749287" sldId="360"/>
        </pc:sldMkLst>
        <pc:spChg chg="mod">
          <ac:chgData name="Pietro Messina" userId="S::10663556@polimi.it::8094c442-cc60-40c5-8399-0c925cf4dd35" providerId="AD" clId="Web-{37E68967-41FF-6351-0CB0-BB5DA47DD5AC}" dt="2024-06-15T16:26:39.058" v="1143" actId="14100"/>
          <ac:spMkLst>
            <pc:docMk/>
            <pc:sldMk cId="2274749287" sldId="360"/>
            <ac:spMk id="3" creationId="{17791635-114E-D416-182F-70BAD7E3E0FC}"/>
          </ac:spMkLst>
        </pc:spChg>
      </pc:sldChg>
      <pc:sldChg chg="addSp delSp modSp add ord replId">
        <pc:chgData name="Pietro Messina" userId="S::10663556@polimi.it::8094c442-cc60-40c5-8399-0c925cf4dd35" providerId="AD" clId="Web-{37E68967-41FF-6351-0CB0-BB5DA47DD5AC}" dt="2024-06-15T17:08:41.186" v="1861" actId="20577"/>
        <pc:sldMkLst>
          <pc:docMk/>
          <pc:sldMk cId="1765996949" sldId="361"/>
        </pc:sldMkLst>
        <pc:spChg chg="mod">
          <ac:chgData name="Pietro Messina" userId="S::10663556@polimi.it::8094c442-cc60-40c5-8399-0c925cf4dd35" providerId="AD" clId="Web-{37E68967-41FF-6351-0CB0-BB5DA47DD5AC}" dt="2024-06-15T16:08:38.372" v="856" actId="20577"/>
          <ac:spMkLst>
            <pc:docMk/>
            <pc:sldMk cId="1765996949" sldId="361"/>
            <ac:spMk id="3" creationId="{89652A1E-B3F7-E1B2-76ED-8F78E74B9EA9}"/>
          </ac:spMkLst>
        </pc:spChg>
        <pc:spChg chg="add del mod">
          <ac:chgData name="Pietro Messina" userId="S::10663556@polimi.it::8094c442-cc60-40c5-8399-0c925cf4dd35" providerId="AD" clId="Web-{37E68967-41FF-6351-0CB0-BB5DA47DD5AC}" dt="2024-06-15T15:54:13.161" v="826"/>
          <ac:spMkLst>
            <pc:docMk/>
            <pc:sldMk cId="1765996949" sldId="361"/>
            <ac:spMk id="5" creationId="{A55D9F03-6D8B-A00C-2A84-9C677E8BB577}"/>
          </ac:spMkLst>
        </pc:spChg>
        <pc:spChg chg="mod">
          <ac:chgData name="Pietro Messina" userId="S::10663556@polimi.it::8094c442-cc60-40c5-8399-0c925cf4dd35" providerId="AD" clId="Web-{37E68967-41FF-6351-0CB0-BB5DA47DD5AC}" dt="2024-06-15T17:08:41.186" v="1861" actId="20577"/>
          <ac:spMkLst>
            <pc:docMk/>
            <pc:sldMk cId="1765996949" sldId="361"/>
            <ac:spMk id="8" creationId="{E65E832F-DC64-28CC-592D-2CA44C5718DC}"/>
          </ac:spMkLst>
        </pc:spChg>
        <pc:spChg chg="del">
          <ac:chgData name="Pietro Messina" userId="S::10663556@polimi.it::8094c442-cc60-40c5-8399-0c925cf4dd35" providerId="AD" clId="Web-{37E68967-41FF-6351-0CB0-BB5DA47DD5AC}" dt="2024-06-15T15:28:02.766" v="199"/>
          <ac:spMkLst>
            <pc:docMk/>
            <pc:sldMk cId="1765996949" sldId="361"/>
            <ac:spMk id="9" creationId="{C69CC98A-13B9-DAED-1898-477158789855}"/>
          </ac:spMkLst>
        </pc:spChg>
      </pc:sldChg>
      <pc:sldChg chg="new del">
        <pc:chgData name="Pietro Messina" userId="S::10663556@polimi.it::8094c442-cc60-40c5-8399-0c925cf4dd35" providerId="AD" clId="Web-{37E68967-41FF-6351-0CB0-BB5DA47DD5AC}" dt="2024-06-15T16:40:44.847" v="1610"/>
        <pc:sldMkLst>
          <pc:docMk/>
          <pc:sldMk cId="2940493279" sldId="362"/>
        </pc:sldMkLst>
      </pc:sldChg>
    </pc:docChg>
  </pc:docChgLst>
  <pc:docChgLst>
    <pc:chgData name="Serena Palmieri" userId="e67d0de4-ef4b-4b1c-8404-41b0489d0a3d" providerId="ADAL" clId="{947796D3-0ADB-49A9-A571-6ECB356DF83A}"/>
    <pc:docChg chg="undo custSel addSld delSld modSld">
      <pc:chgData name="Serena Palmieri" userId="e67d0de4-ef4b-4b1c-8404-41b0489d0a3d" providerId="ADAL" clId="{947796D3-0ADB-49A9-A571-6ECB356DF83A}" dt="2024-06-15T15:30:42.617" v="464" actId="14100"/>
      <pc:docMkLst>
        <pc:docMk/>
      </pc:docMkLst>
      <pc:sldChg chg="addSp modSp mod">
        <pc:chgData name="Serena Palmieri" userId="e67d0de4-ef4b-4b1c-8404-41b0489d0a3d" providerId="ADAL" clId="{947796D3-0ADB-49A9-A571-6ECB356DF83A}" dt="2024-06-15T15:30:42.617" v="464" actId="14100"/>
        <pc:sldMkLst>
          <pc:docMk/>
          <pc:sldMk cId="3865085909" sldId="344"/>
        </pc:sldMkLst>
        <pc:picChg chg="add mod">
          <ac:chgData name="Serena Palmieri" userId="e67d0de4-ef4b-4b1c-8404-41b0489d0a3d" providerId="ADAL" clId="{947796D3-0ADB-49A9-A571-6ECB356DF83A}" dt="2024-06-15T15:30:42.617" v="464" actId="14100"/>
          <ac:picMkLst>
            <pc:docMk/>
            <pc:sldMk cId="3865085909" sldId="344"/>
            <ac:picMk id="5" creationId="{4A87F92B-65C2-4F80-3025-641579EB70D6}"/>
          </ac:picMkLst>
        </pc:picChg>
      </pc:sldChg>
      <pc:sldChg chg="modSp mod">
        <pc:chgData name="Serena Palmieri" userId="e67d0de4-ef4b-4b1c-8404-41b0489d0a3d" providerId="ADAL" clId="{947796D3-0ADB-49A9-A571-6ECB356DF83A}" dt="2024-06-15T14:27:12.359" v="0" actId="255"/>
        <pc:sldMkLst>
          <pc:docMk/>
          <pc:sldMk cId="810374094" sldId="345"/>
        </pc:sldMkLst>
        <pc:spChg chg="mod">
          <ac:chgData name="Serena Palmieri" userId="e67d0de4-ef4b-4b1c-8404-41b0489d0a3d" providerId="ADAL" clId="{947796D3-0ADB-49A9-A571-6ECB356DF83A}" dt="2024-06-15T14:27:12.359" v="0" actId="255"/>
          <ac:spMkLst>
            <pc:docMk/>
            <pc:sldMk cId="810374094" sldId="345"/>
            <ac:spMk id="3" creationId="{C44B7D88-18D8-7250-6364-BECA6F65381D}"/>
          </ac:spMkLst>
        </pc:spChg>
      </pc:sldChg>
      <pc:sldChg chg="modSp mod">
        <pc:chgData name="Serena Palmieri" userId="e67d0de4-ef4b-4b1c-8404-41b0489d0a3d" providerId="ADAL" clId="{947796D3-0ADB-49A9-A571-6ECB356DF83A}" dt="2024-06-15T14:27:51.681" v="16" actId="5793"/>
        <pc:sldMkLst>
          <pc:docMk/>
          <pc:sldMk cId="3671577520" sldId="346"/>
        </pc:sldMkLst>
        <pc:spChg chg="mod">
          <ac:chgData name="Serena Palmieri" userId="e67d0de4-ef4b-4b1c-8404-41b0489d0a3d" providerId="ADAL" clId="{947796D3-0ADB-49A9-A571-6ECB356DF83A}" dt="2024-06-15T14:27:31.422" v="1" actId="108"/>
          <ac:spMkLst>
            <pc:docMk/>
            <pc:sldMk cId="3671577520" sldId="346"/>
            <ac:spMk id="10" creationId="{E5002A87-5EB4-3AA2-AFF8-F1AD067A7E1A}"/>
          </ac:spMkLst>
        </pc:spChg>
        <pc:spChg chg="mod">
          <ac:chgData name="Serena Palmieri" userId="e67d0de4-ef4b-4b1c-8404-41b0489d0a3d" providerId="ADAL" clId="{947796D3-0ADB-49A9-A571-6ECB356DF83A}" dt="2024-06-15T14:27:51.681" v="16" actId="5793"/>
          <ac:spMkLst>
            <pc:docMk/>
            <pc:sldMk cId="3671577520" sldId="346"/>
            <ac:spMk id="17" creationId="{35C28AB1-8BFD-F1C6-EB25-5BC73C161BB7}"/>
          </ac:spMkLst>
        </pc:spChg>
      </pc:sldChg>
      <pc:sldChg chg="addSp modSp mod">
        <pc:chgData name="Serena Palmieri" userId="e67d0de4-ef4b-4b1c-8404-41b0489d0a3d" providerId="ADAL" clId="{947796D3-0ADB-49A9-A571-6ECB356DF83A}" dt="2024-06-15T14:30:41.217" v="49" actId="14100"/>
        <pc:sldMkLst>
          <pc:docMk/>
          <pc:sldMk cId="762554544" sldId="348"/>
        </pc:sldMkLst>
        <pc:spChg chg="add mod">
          <ac:chgData name="Serena Palmieri" userId="e67d0de4-ef4b-4b1c-8404-41b0489d0a3d" providerId="ADAL" clId="{947796D3-0ADB-49A9-A571-6ECB356DF83A}" dt="2024-06-15T14:30:41.217" v="49" actId="14100"/>
          <ac:spMkLst>
            <pc:docMk/>
            <pc:sldMk cId="762554544" sldId="348"/>
            <ac:spMk id="3" creationId="{85028031-2EDD-597F-4454-8A7BCE033728}"/>
          </ac:spMkLst>
        </pc:spChg>
        <pc:spChg chg="mod">
          <ac:chgData name="Serena Palmieri" userId="e67d0de4-ef4b-4b1c-8404-41b0489d0a3d" providerId="ADAL" clId="{947796D3-0ADB-49A9-A571-6ECB356DF83A}" dt="2024-06-15T14:29:50.504" v="33" actId="1076"/>
          <ac:spMkLst>
            <pc:docMk/>
            <pc:sldMk cId="762554544" sldId="348"/>
            <ac:spMk id="7" creationId="{FC5F8EB2-8936-F0AC-DA2A-4A5609BEA7E8}"/>
          </ac:spMkLst>
        </pc:spChg>
        <pc:picChg chg="mod">
          <ac:chgData name="Serena Palmieri" userId="e67d0de4-ef4b-4b1c-8404-41b0489d0a3d" providerId="ADAL" clId="{947796D3-0ADB-49A9-A571-6ECB356DF83A}" dt="2024-06-15T14:30:24.251" v="46" actId="14100"/>
          <ac:picMkLst>
            <pc:docMk/>
            <pc:sldMk cId="762554544" sldId="348"/>
            <ac:picMk id="5" creationId="{4B597EDD-6321-27B9-4B61-D0875E426A4B}"/>
          </ac:picMkLst>
        </pc:picChg>
      </pc:sldChg>
      <pc:sldChg chg="modSp mod">
        <pc:chgData name="Serena Palmieri" userId="e67d0de4-ef4b-4b1c-8404-41b0489d0a3d" providerId="ADAL" clId="{947796D3-0ADB-49A9-A571-6ECB356DF83A}" dt="2024-06-15T14:33:55.595" v="61" actId="255"/>
        <pc:sldMkLst>
          <pc:docMk/>
          <pc:sldMk cId="485500553" sldId="350"/>
        </pc:sldMkLst>
        <pc:spChg chg="mod">
          <ac:chgData name="Serena Palmieri" userId="e67d0de4-ef4b-4b1c-8404-41b0489d0a3d" providerId="ADAL" clId="{947796D3-0ADB-49A9-A571-6ECB356DF83A}" dt="2024-06-15T14:33:35.775" v="60" actId="255"/>
          <ac:spMkLst>
            <pc:docMk/>
            <pc:sldMk cId="485500553" sldId="350"/>
            <ac:spMk id="8" creationId="{E65E832F-DC64-28CC-592D-2CA44C5718DC}"/>
          </ac:spMkLst>
        </pc:spChg>
        <pc:spChg chg="mod">
          <ac:chgData name="Serena Palmieri" userId="e67d0de4-ef4b-4b1c-8404-41b0489d0a3d" providerId="ADAL" clId="{947796D3-0ADB-49A9-A571-6ECB356DF83A}" dt="2024-06-15T14:33:55.595" v="61" actId="255"/>
          <ac:spMkLst>
            <pc:docMk/>
            <pc:sldMk cId="485500553" sldId="350"/>
            <ac:spMk id="9" creationId="{C69CC98A-13B9-DAED-1898-477158789855}"/>
          </ac:spMkLst>
        </pc:spChg>
      </pc:sldChg>
      <pc:sldChg chg="addSp delSp modSp mod">
        <pc:chgData name="Serena Palmieri" userId="e67d0de4-ef4b-4b1c-8404-41b0489d0a3d" providerId="ADAL" clId="{947796D3-0ADB-49A9-A571-6ECB356DF83A}" dt="2024-06-15T14:41:37.983" v="442" actId="1076"/>
        <pc:sldMkLst>
          <pc:docMk/>
          <pc:sldMk cId="3030076204" sldId="351"/>
        </pc:sldMkLst>
        <pc:spChg chg="del">
          <ac:chgData name="Serena Palmieri" userId="e67d0de4-ef4b-4b1c-8404-41b0489d0a3d" providerId="ADAL" clId="{947796D3-0ADB-49A9-A571-6ECB356DF83A}" dt="2024-06-15T14:41:32.960" v="441" actId="21"/>
          <ac:spMkLst>
            <pc:docMk/>
            <pc:sldMk cId="3030076204" sldId="351"/>
            <ac:spMk id="6" creationId="{C0D3AECF-0E9E-725A-2823-269D911C8FD9}"/>
          </ac:spMkLst>
        </pc:spChg>
        <pc:spChg chg="add mod">
          <ac:chgData name="Serena Palmieri" userId="e67d0de4-ef4b-4b1c-8404-41b0489d0a3d" providerId="ADAL" clId="{947796D3-0ADB-49A9-A571-6ECB356DF83A}" dt="2024-06-15T14:35:48.424" v="71"/>
          <ac:spMkLst>
            <pc:docMk/>
            <pc:sldMk cId="3030076204" sldId="351"/>
            <ac:spMk id="7" creationId="{DB47C40E-C5EE-CC9A-C9E6-37F62D8339A1}"/>
          </ac:spMkLst>
        </pc:spChg>
        <pc:spChg chg="add del mod">
          <ac:chgData name="Serena Palmieri" userId="e67d0de4-ef4b-4b1c-8404-41b0489d0a3d" providerId="ADAL" clId="{947796D3-0ADB-49A9-A571-6ECB356DF83A}" dt="2024-06-15T14:35:58.764" v="74"/>
          <ac:spMkLst>
            <pc:docMk/>
            <pc:sldMk cId="3030076204" sldId="351"/>
            <ac:spMk id="8" creationId="{CBD65875-F591-0373-6F8C-0B576466D728}"/>
          </ac:spMkLst>
        </pc:spChg>
        <pc:spChg chg="del mod">
          <ac:chgData name="Serena Palmieri" userId="e67d0de4-ef4b-4b1c-8404-41b0489d0a3d" providerId="ADAL" clId="{947796D3-0ADB-49A9-A571-6ECB356DF83A}" dt="2024-06-15T14:39:21.660" v="376" actId="21"/>
          <ac:spMkLst>
            <pc:docMk/>
            <pc:sldMk cId="3030076204" sldId="351"/>
            <ac:spMk id="9" creationId="{E540B125-3416-FD24-1C31-F75C3CB495EF}"/>
          </ac:spMkLst>
        </pc:spChg>
        <pc:spChg chg="add mod">
          <ac:chgData name="Serena Palmieri" userId="e67d0de4-ef4b-4b1c-8404-41b0489d0a3d" providerId="ADAL" clId="{947796D3-0ADB-49A9-A571-6ECB356DF83A}" dt="2024-06-15T14:39:59.029" v="387" actId="179"/>
          <ac:spMkLst>
            <pc:docMk/>
            <pc:sldMk cId="3030076204" sldId="351"/>
            <ac:spMk id="10" creationId="{35099110-748E-883F-1188-0CEA156A9E09}"/>
          </ac:spMkLst>
        </pc:spChg>
        <pc:spChg chg="add del mod">
          <ac:chgData name="Serena Palmieri" userId="e67d0de4-ef4b-4b1c-8404-41b0489d0a3d" providerId="ADAL" clId="{947796D3-0ADB-49A9-A571-6ECB356DF83A}" dt="2024-06-15T14:39:25.682" v="377" actId="21"/>
          <ac:spMkLst>
            <pc:docMk/>
            <pc:sldMk cId="3030076204" sldId="351"/>
            <ac:spMk id="11" creationId="{1286CE2B-D0DA-303E-F42A-837B44A5695A}"/>
          </ac:spMkLst>
        </pc:spChg>
        <pc:spChg chg="add mod">
          <ac:chgData name="Serena Palmieri" userId="e67d0de4-ef4b-4b1c-8404-41b0489d0a3d" providerId="ADAL" clId="{947796D3-0ADB-49A9-A571-6ECB356DF83A}" dt="2024-06-15T14:41:37.983" v="442" actId="1076"/>
          <ac:spMkLst>
            <pc:docMk/>
            <pc:sldMk cId="3030076204" sldId="351"/>
            <ac:spMk id="12" creationId="{CAB24F9C-D8B4-2099-CE2F-00FE389EAEDF}"/>
          </ac:spMkLst>
        </pc:spChg>
      </pc:sldChg>
      <pc:sldChg chg="modSp mod">
        <pc:chgData name="Serena Palmieri" userId="e67d0de4-ef4b-4b1c-8404-41b0489d0a3d" providerId="ADAL" clId="{947796D3-0ADB-49A9-A571-6ECB356DF83A}" dt="2024-06-15T14:46:21.700" v="461" actId="1076"/>
        <pc:sldMkLst>
          <pc:docMk/>
          <pc:sldMk cId="2902754129" sldId="352"/>
        </pc:sldMkLst>
        <pc:spChg chg="mod">
          <ac:chgData name="Serena Palmieri" userId="e67d0de4-ef4b-4b1c-8404-41b0489d0a3d" providerId="ADAL" clId="{947796D3-0ADB-49A9-A571-6ECB356DF83A}" dt="2024-06-15T14:46:06.796" v="458" actId="1076"/>
          <ac:spMkLst>
            <pc:docMk/>
            <pc:sldMk cId="2902754129" sldId="352"/>
            <ac:spMk id="10" creationId="{F3F9FB22-CA85-FC72-AA81-4708F62AB6C2}"/>
          </ac:spMkLst>
        </pc:spChg>
        <pc:picChg chg="mod">
          <ac:chgData name="Serena Palmieri" userId="e67d0de4-ef4b-4b1c-8404-41b0489d0a3d" providerId="ADAL" clId="{947796D3-0ADB-49A9-A571-6ECB356DF83A}" dt="2024-06-15T14:46:21.700" v="461" actId="1076"/>
          <ac:picMkLst>
            <pc:docMk/>
            <pc:sldMk cId="2902754129" sldId="352"/>
            <ac:picMk id="6" creationId="{315F4A27-491F-3454-CA52-3479F2DB9744}"/>
          </ac:picMkLst>
        </pc:picChg>
      </pc:sldChg>
      <pc:sldChg chg="modSp mod">
        <pc:chgData name="Serena Palmieri" userId="e67d0de4-ef4b-4b1c-8404-41b0489d0a3d" providerId="ADAL" clId="{947796D3-0ADB-49A9-A571-6ECB356DF83A}" dt="2024-06-15T14:32:43.292" v="59" actId="14100"/>
        <pc:sldMkLst>
          <pc:docMk/>
          <pc:sldMk cId="2695273995" sldId="358"/>
        </pc:sldMkLst>
        <pc:spChg chg="mod">
          <ac:chgData name="Serena Palmieri" userId="e67d0de4-ef4b-4b1c-8404-41b0489d0a3d" providerId="ADAL" clId="{947796D3-0ADB-49A9-A571-6ECB356DF83A}" dt="2024-06-15T14:32:43.292" v="59" actId="14100"/>
          <ac:spMkLst>
            <pc:docMk/>
            <pc:sldMk cId="2695273995" sldId="358"/>
            <ac:spMk id="7" creationId="{FC5F8EB2-8936-F0AC-DA2A-4A5609BEA7E8}"/>
          </ac:spMkLst>
        </pc:spChg>
      </pc:sldChg>
      <pc:sldChg chg="modSp mod">
        <pc:chgData name="Serena Palmieri" userId="e67d0de4-ef4b-4b1c-8404-41b0489d0a3d" providerId="ADAL" clId="{947796D3-0ADB-49A9-A571-6ECB356DF83A}" dt="2024-06-15T14:31:54.418" v="53" actId="1076"/>
        <pc:sldMkLst>
          <pc:docMk/>
          <pc:sldMk cId="2166317571" sldId="359"/>
        </pc:sldMkLst>
        <pc:spChg chg="mod">
          <ac:chgData name="Serena Palmieri" userId="e67d0de4-ef4b-4b1c-8404-41b0489d0a3d" providerId="ADAL" clId="{947796D3-0ADB-49A9-A571-6ECB356DF83A}" dt="2024-06-15T14:31:54.418" v="53" actId="1076"/>
          <ac:spMkLst>
            <pc:docMk/>
            <pc:sldMk cId="2166317571" sldId="359"/>
            <ac:spMk id="7" creationId="{FC5F8EB2-8936-F0AC-DA2A-4A5609BEA7E8}"/>
          </ac:spMkLst>
        </pc:spChg>
      </pc:sldChg>
      <pc:sldChg chg="del">
        <pc:chgData name="Serena Palmieri" userId="e67d0de4-ef4b-4b1c-8404-41b0489d0a3d" providerId="ADAL" clId="{947796D3-0ADB-49A9-A571-6ECB356DF83A}" dt="2024-06-15T14:34:04.907" v="62" actId="2696"/>
        <pc:sldMkLst>
          <pc:docMk/>
          <pc:sldMk cId="573229575" sldId="361"/>
        </pc:sldMkLst>
      </pc:sldChg>
      <pc:sldChg chg="add del">
        <pc:chgData name="Serena Palmieri" userId="e67d0de4-ef4b-4b1c-8404-41b0489d0a3d" providerId="ADAL" clId="{947796D3-0ADB-49A9-A571-6ECB356DF83A}" dt="2024-06-15T14:34:54.468" v="65"/>
        <pc:sldMkLst>
          <pc:docMk/>
          <pc:sldMk cId="2894134344" sldId="361"/>
        </pc:sldMkLst>
      </pc:sldChg>
      <pc:sldChg chg="add del">
        <pc:chgData name="Serena Palmieri" userId="e67d0de4-ef4b-4b1c-8404-41b0489d0a3d" providerId="ADAL" clId="{947796D3-0ADB-49A9-A571-6ECB356DF83A}" dt="2024-06-15T14:35:03.322" v="67"/>
        <pc:sldMkLst>
          <pc:docMk/>
          <pc:sldMk cId="4259410746" sldId="3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2CB9AA75-C254-4EC0-AB8F-34B0033E3911}" type="datetime1">
              <a:rPr lang="it-IT" smtClean="0"/>
              <a:t>12/07/2024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7F75FB2-D12E-4669-8522-D3E2C7E6DC9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0984F24-0376-46BA-BF8B-C1A1ECC78988}" type="datetime1">
              <a:rPr lang="it-IT" smtClean="0"/>
              <a:pPr/>
              <a:t>12/07/2024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8D18E0B9-48E4-499D-93B2-B07D00395B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43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077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823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28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677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it-IT" sz="2000"/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it-IT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tabel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 dirty="0"/>
              <a:t>Fare clic sull'icona per inserire una tabella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it-IT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it-IT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it-IT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it-IT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it-IT" sz="1800" b="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 dirty="0"/>
              <a:t>Fare clic sull'icona per inserire una tabella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/>
            </a:lvl1pPr>
            <a:lvl2pPr marL="457200" indent="0">
              <a:spcBef>
                <a:spcPts val="1000"/>
              </a:spcBef>
              <a:buNone/>
              <a:defRPr lang="it-IT" sz="1600"/>
            </a:lvl2pPr>
            <a:lvl3pPr marL="914400" indent="0">
              <a:spcBef>
                <a:spcPts val="1000"/>
              </a:spcBef>
              <a:buNone/>
              <a:defRPr lang="it-IT" sz="1400"/>
            </a:lvl3pPr>
            <a:lvl4pPr marL="1371600" indent="0">
              <a:spcBef>
                <a:spcPts val="1000"/>
              </a:spcBef>
              <a:buNone/>
              <a:defRPr lang="it-IT" sz="1200"/>
            </a:lvl4pPr>
            <a:lvl5pPr marL="1828800" indent="0">
              <a:spcBef>
                <a:spcPts val="100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17229C9-990C-12CE-D1FE-F787EA111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048" y="5550303"/>
            <a:ext cx="1096753" cy="8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it-IT" sz="1800"/>
            </a:lvl1pPr>
            <a:lvl2pPr marL="457200" indent="0">
              <a:lnSpc>
                <a:spcPct val="125000"/>
              </a:lnSpc>
              <a:buNone/>
              <a:defRPr lang="it-IT" sz="1600"/>
            </a:lvl2pPr>
            <a:lvl3pPr marL="914400" indent="0">
              <a:lnSpc>
                <a:spcPct val="125000"/>
              </a:lnSpc>
              <a:buNone/>
              <a:defRPr lang="it-IT" sz="1400"/>
            </a:lvl3pPr>
            <a:lvl4pPr marL="1371600" indent="0">
              <a:lnSpc>
                <a:spcPct val="125000"/>
              </a:lnSpc>
              <a:buNone/>
              <a:defRPr lang="it-IT" sz="1200"/>
            </a:lvl4pPr>
            <a:lvl5pPr marL="1828800" indent="0">
              <a:lnSpc>
                <a:spcPct val="125000"/>
              </a:lnSpc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3" name="Cornic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it-IT" dirty="0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1000"/>
              </a:spcBef>
              <a:spcAft>
                <a:spcPts val="1200"/>
              </a:spcAft>
              <a:defRPr lang="it-IT" sz="16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spcBef>
                <a:spcPts val="1000"/>
              </a:spcBef>
              <a:spcAft>
                <a:spcPts val="1200"/>
              </a:spcAft>
              <a:defRPr lang="it-IT" sz="14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spcBef>
                <a:spcPts val="1000"/>
              </a:spcBef>
              <a:spcAft>
                <a:spcPts val="1200"/>
              </a:spcAft>
              <a:defRPr lang="it-IT" sz="12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spcBef>
                <a:spcPts val="1000"/>
              </a:spcBef>
              <a:spcAft>
                <a:spcPts val="1200"/>
              </a:spcAft>
              <a:defRPr lang="it-IT" sz="12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 dirty="0"/>
              <a:t>Fare clic sull'icona per inserire un'immagine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7" name="Cornic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bg2">
                    <a:lumMod val="50000"/>
                  </a:schemeClr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400">
                <a:solidFill>
                  <a:schemeClr val="bg2">
                    <a:lumMod val="50000"/>
                  </a:schemeClr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8C2F5EE-D36B-4C2C-A308-1729104330A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66048" y="5550303"/>
            <a:ext cx="1096753" cy="8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>
              <a:lumMod val="75000"/>
              <a:lumOff val="25000"/>
            </a:schemeClr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>
              <a:lumMod val="65000"/>
              <a:lumOff val="35000"/>
            </a:schemeClr>
          </a:solidFill>
          <a:latin typeface="+mn-lt"/>
          <a:ea typeface="Calibri Light" panose="020F0302020204030204" pitchFamily="34" charset="0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>
              <a:lumMod val="65000"/>
              <a:lumOff val="35000"/>
            </a:schemeClr>
          </a:solidFill>
          <a:latin typeface="+mn-lt"/>
          <a:ea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>
              <a:lumMod val="65000"/>
              <a:lumOff val="35000"/>
            </a:schemeClr>
          </a:solidFill>
          <a:latin typeface="+mn-lt"/>
          <a:ea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latin typeface="+mn-lt"/>
              </a:rPr>
              <a:t>Online Learning Applications Project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050A80C-9453-C25F-D4C2-779CA378C1A1}"/>
              </a:ext>
            </a:extLst>
          </p:cNvPr>
          <p:cNvSpPr txBox="1">
            <a:spLocks/>
          </p:cNvSpPr>
          <p:nvPr/>
        </p:nvSpPr>
        <p:spPr>
          <a:xfrm>
            <a:off x="6720842" y="4815840"/>
            <a:ext cx="4557120" cy="14878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Guido Mancinelli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Pietro Messina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Niccolò Nicolosi</a:t>
            </a:r>
            <a:endParaRPr lang="en-US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472674B-6CBC-03CA-A480-9D949FA44074}"/>
              </a:ext>
            </a:extLst>
          </p:cNvPr>
          <p:cNvSpPr txBox="1">
            <a:spLocks/>
          </p:cNvSpPr>
          <p:nvPr/>
        </p:nvSpPr>
        <p:spPr>
          <a:xfrm>
            <a:off x="5449458" y="4815840"/>
            <a:ext cx="5828504" cy="14878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106635??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10663556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????????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AE2BD1B-1FDD-4E54-9188-22698D8F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168" y="918743"/>
            <a:ext cx="5094948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Bidding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10</a:t>
            </a:fld>
            <a:endParaRPr lang="it-IT" dirty="0">
              <a:latin typeface="Source Sans Pro Light (Corpo)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80C801D-2F9C-FC56-F943-7C89D841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56" y="2564689"/>
            <a:ext cx="5112189" cy="3819600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E93506C-7C56-A214-AE44-4AB5BE7C9BFD}"/>
              </a:ext>
            </a:extLst>
          </p:cNvPr>
          <p:cNvSpPr txBox="1">
            <a:spLocks/>
          </p:cNvSpPr>
          <p:nvPr/>
        </p:nvSpPr>
        <p:spPr>
          <a:xfrm>
            <a:off x="914400" y="1828799"/>
            <a:ext cx="4557120" cy="42924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Each time, an upper bound </a:t>
            </a:r>
            <a:r>
              <a:rPr lang="en-US" sz="160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on the bids is set </a:t>
            </a:r>
            <a:endParaRPr lang="en-US" sz="1600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029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CC1294F2-0E14-1424-163E-C4E736D8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56" y="2564689"/>
            <a:ext cx="5094948" cy="38196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9260718-190B-F41D-140F-A3CB12C8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68" y="918743"/>
            <a:ext cx="5118652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Bidding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11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09906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47D4F1D-5A5B-3B13-A4AA-9E7DB350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880" y="918743"/>
            <a:ext cx="5099230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Pricing and Bidding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12</a:t>
            </a:fld>
            <a:endParaRPr lang="it-IT" dirty="0">
              <a:latin typeface="Source Sans Pro Light (Corpo)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21B944-3520-401D-89E9-E0986C66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90" y="2656616"/>
            <a:ext cx="5107829" cy="38196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7CD7BA5-F318-C1C6-AAC6-423730DEE488}"/>
              </a:ext>
            </a:extLst>
          </p:cNvPr>
          <p:cNvSpPr txBox="1">
            <a:spLocks/>
          </p:cNvSpPr>
          <p:nvPr/>
        </p:nvSpPr>
        <p:spPr>
          <a:xfrm>
            <a:off x="6720842" y="4551680"/>
            <a:ext cx="4557120" cy="17519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Trial 0</a:t>
            </a:r>
            <a:endParaRPr lang="en-US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1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Pricing and Bidding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13</a:t>
            </a:fld>
            <a:endParaRPr lang="it-IT" dirty="0">
              <a:latin typeface="Source Sans Pro Light (Corpo)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7CD7BA5-F318-C1C6-AAC6-423730DEE488}"/>
              </a:ext>
            </a:extLst>
          </p:cNvPr>
          <p:cNvSpPr txBox="1">
            <a:spLocks/>
          </p:cNvSpPr>
          <p:nvPr/>
        </p:nvSpPr>
        <p:spPr>
          <a:xfrm>
            <a:off x="6720842" y="4551680"/>
            <a:ext cx="4557120" cy="17519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10 Trials</a:t>
            </a:r>
            <a:endParaRPr lang="en-US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FD9A9E5-31CC-D9E0-8004-BC33796F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99" y="1050849"/>
            <a:ext cx="5112189" cy="3819600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AB5DE83-A06F-8FCB-F7C9-D1E1C3124127}"/>
              </a:ext>
            </a:extLst>
          </p:cNvPr>
          <p:cNvSpPr txBox="1">
            <a:spLocks/>
          </p:cNvSpPr>
          <p:nvPr/>
        </p:nvSpPr>
        <p:spPr>
          <a:xfrm>
            <a:off x="1538880" y="1574800"/>
            <a:ext cx="4557120" cy="17519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In </a:t>
            </a:r>
            <a:r>
              <a:rPr lang="en-US" dirty="0" err="1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realtà</a:t>
            </a:r>
            <a:r>
              <a:rPr lang="en-US" dirty="0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 è </a:t>
            </a:r>
            <a:r>
              <a:rPr lang="en-US" dirty="0" err="1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lineare</a:t>
            </a:r>
            <a:r>
              <a:rPr lang="en-US" dirty="0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 mi </a:t>
            </a:r>
            <a:r>
              <a:rPr lang="en-US" dirty="0" err="1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sa</a:t>
            </a:r>
            <a:r>
              <a:rPr lang="en-US" dirty="0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, ma da qua </a:t>
            </a:r>
            <a:r>
              <a:rPr lang="en-US" dirty="0" err="1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sembra</a:t>
            </a:r>
            <a:r>
              <a:rPr lang="en-US" dirty="0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ource Sans Pro Light"/>
                <a:ea typeface="+mn-lt"/>
                <a:cs typeface="+mn-lt"/>
              </a:rPr>
              <a:t>sublineare</a:t>
            </a:r>
            <a:endParaRPr lang="en-US" dirty="0">
              <a:solidFill>
                <a:srgbClr val="FF0000"/>
              </a:solidFill>
              <a:latin typeface="Source Sans Pro Light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8203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latin typeface="+mn-lt"/>
              </a:rPr>
              <a:t>Third </a:t>
            </a:r>
            <a:r>
              <a:rPr lang="en-GB" dirty="0">
                <a:latin typeface="+mn-lt"/>
              </a:rPr>
              <a:t>Requirement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050A80C-9453-C25F-D4C2-779CA378C1A1}"/>
              </a:ext>
            </a:extLst>
          </p:cNvPr>
          <p:cNvSpPr txBox="1">
            <a:spLocks/>
          </p:cNvSpPr>
          <p:nvPr/>
        </p:nvSpPr>
        <p:spPr>
          <a:xfrm>
            <a:off x="6720842" y="817244"/>
            <a:ext cx="4557120" cy="548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Non-Stationary Environment</a:t>
            </a:r>
            <a:endParaRPr lang="en-US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953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Pricing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15</a:t>
            </a:fld>
            <a:endParaRPr lang="it-IT" dirty="0">
              <a:latin typeface="Source Sans Pro Light (Corpo)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1C545C-D561-418E-BF85-BF4CDE17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82" y="923533"/>
            <a:ext cx="5120854" cy="38196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842B74A-BE6C-96CC-3E50-0991D66A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63" y="2589773"/>
            <a:ext cx="5107906" cy="38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C2AF988-0424-6672-7D51-786B068D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16" y="2589773"/>
            <a:ext cx="5103553" cy="38196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7589703-5F8A-D210-F9FF-A8ED476B0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82" y="913793"/>
            <a:ext cx="5120854" cy="382934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Pricing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16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75762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>
                <a:latin typeface="+mn-lt"/>
              </a:rPr>
              <a:t>Fourth</a:t>
            </a:r>
            <a:r>
              <a:rPr lang="it-IT" dirty="0">
                <a:latin typeface="+mn-lt"/>
              </a:rPr>
              <a:t> </a:t>
            </a:r>
            <a:r>
              <a:rPr lang="en-GB" dirty="0">
                <a:latin typeface="+mn-lt"/>
              </a:rPr>
              <a:t>Requirement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050A80C-9453-C25F-D4C2-779CA378C1A1}"/>
              </a:ext>
            </a:extLst>
          </p:cNvPr>
          <p:cNvSpPr txBox="1">
            <a:spLocks/>
          </p:cNvSpPr>
          <p:nvPr/>
        </p:nvSpPr>
        <p:spPr>
          <a:xfrm>
            <a:off x="6720842" y="817244"/>
            <a:ext cx="455712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???</a:t>
            </a:r>
            <a:endParaRPr lang="en-US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1972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83F9818-56F8-B81A-27DE-0A676EBF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89" y="2589773"/>
            <a:ext cx="5114380" cy="3819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3C5AC6-921D-9659-81AA-A8329DDB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22" y="913793"/>
            <a:ext cx="5125114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257040" cy="5029200"/>
          </a:xfrm>
        </p:spPr>
        <p:txBody>
          <a:bodyPr anchor="t"/>
          <a:lstStyle/>
          <a:p>
            <a:r>
              <a:rPr lang="en-GB" dirty="0">
                <a:latin typeface="Source Sans Pro Light (Corpo)"/>
              </a:rPr>
              <a:t>Bidding Comparisons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18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88852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3AF0E11-F1C6-18C6-E37E-500852B5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15" y="2589773"/>
            <a:ext cx="5127328" cy="38196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7A6F0D1-260F-61B9-E19A-71ACEF59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22" y="913793"/>
            <a:ext cx="5099263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257040" cy="5029200"/>
          </a:xfrm>
        </p:spPr>
        <p:txBody>
          <a:bodyPr anchor="t"/>
          <a:lstStyle/>
          <a:p>
            <a:r>
              <a:rPr lang="en-GB" dirty="0">
                <a:latin typeface="Source Sans Pro Light (Corpo)"/>
              </a:rPr>
              <a:t>Bidding Comparisons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19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07498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latin typeface="+mn-lt"/>
              </a:rPr>
              <a:t>First </a:t>
            </a:r>
            <a:r>
              <a:rPr lang="en-GB" dirty="0">
                <a:latin typeface="+mn-lt"/>
              </a:rPr>
              <a:t>Requirement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050A80C-9453-C25F-D4C2-779CA378C1A1}"/>
              </a:ext>
            </a:extLst>
          </p:cNvPr>
          <p:cNvSpPr txBox="1">
            <a:spLocks/>
          </p:cNvSpPr>
          <p:nvPr/>
        </p:nvSpPr>
        <p:spPr>
          <a:xfrm>
            <a:off x="6720842" y="817244"/>
            <a:ext cx="4557120" cy="548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Pricing and Bidding in a stochastic environment</a:t>
            </a:r>
            <a:endParaRPr lang="en-US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2067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CD68FEB-030F-FC66-2179-2F398757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15" y="2589773"/>
            <a:ext cx="5125114" cy="3819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A6D030-29CF-3743-CC70-71440BB0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57" y="913793"/>
            <a:ext cx="5127328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257040" cy="5029200"/>
          </a:xfrm>
        </p:spPr>
        <p:txBody>
          <a:bodyPr anchor="t"/>
          <a:lstStyle/>
          <a:p>
            <a:r>
              <a:rPr lang="en-GB" dirty="0">
                <a:latin typeface="Source Sans Pro Light (Corpo)"/>
              </a:rPr>
              <a:t>Bidding Comparisons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20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81879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CADDD07-FD6F-6CAA-4BBF-88B3EA2C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15" y="2589773"/>
            <a:ext cx="5125114" cy="38196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53BCD08-F8AA-9D6A-08B6-FE6126FD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656" y="913793"/>
            <a:ext cx="5107829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257040" cy="5029200"/>
          </a:xfrm>
        </p:spPr>
        <p:txBody>
          <a:bodyPr anchor="t"/>
          <a:lstStyle/>
          <a:p>
            <a:r>
              <a:rPr lang="en-GB" dirty="0">
                <a:latin typeface="Source Sans Pro Light (Corpo)"/>
              </a:rPr>
              <a:t>Bidding Comparisons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21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21512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B69A2F3-DE1C-D455-0931-0678A4FC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68" y="921839"/>
            <a:ext cx="5102980" cy="381272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615315"/>
          </a:xfrm>
        </p:spPr>
        <p:txBody>
          <a:bodyPr anchor="t"/>
          <a:lstStyle/>
          <a:p>
            <a:r>
              <a:rPr lang="en-GB" dirty="0">
                <a:latin typeface="Source Sans Pro Light (Corpo)"/>
              </a:rPr>
              <a:t>Pricing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3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48300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 err="1">
                <a:latin typeface="Source Sans Pro Light (Corpo)"/>
              </a:rPr>
              <a:t>Bidding</a:t>
            </a:r>
            <a:endParaRPr lang="it-IT" dirty="0">
              <a:latin typeface="Source Sans Pro Light (Corpo)"/>
            </a:endParaRP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4</a:t>
            </a:fld>
            <a:endParaRPr lang="it-IT" dirty="0">
              <a:latin typeface="Source Sans Pro Light (Corpo)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1CA96AB-6F63-9158-41AE-55327294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568" y="923556"/>
            <a:ext cx="5102980" cy="381100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837901-87E2-746F-05C1-35DBC425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771" y="2589796"/>
            <a:ext cx="5107261" cy="38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4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9BA4EA6-34AB-A212-AB32-DD85EB71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368" y="923556"/>
            <a:ext cx="5111379" cy="381100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2A2DE43-AE54-890A-4AD4-6CF2C8A0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92" y="2589796"/>
            <a:ext cx="5102980" cy="381279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Bidding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5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36913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3FA3DAD-A160-12E3-4B7F-28D96CD8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21" y="1819963"/>
            <a:ext cx="1477521" cy="110441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Pricing and Bidding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6</a:t>
            </a:fld>
            <a:endParaRPr lang="it-IT" dirty="0">
              <a:latin typeface="Source Sans Pro Light (Corpo)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502C7F6-9A82-E97C-B459-A1E38536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19962"/>
            <a:ext cx="1477521" cy="110301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4C2D22A-869B-8FA1-FD11-8B161908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168" y="918743"/>
            <a:ext cx="5111379" cy="3839988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4461760-1375-84A8-BF17-9B1E715CB372}"/>
              </a:ext>
            </a:extLst>
          </p:cNvPr>
          <p:cNvSpPr txBox="1">
            <a:spLocks/>
          </p:cNvSpPr>
          <p:nvPr/>
        </p:nvSpPr>
        <p:spPr>
          <a:xfrm>
            <a:off x="6720842" y="4551680"/>
            <a:ext cx="4557120" cy="17519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4 trials</a:t>
            </a:r>
            <a:endParaRPr lang="en-US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69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latin typeface="+mn-lt"/>
              </a:rPr>
              <a:t>Second </a:t>
            </a:r>
            <a:r>
              <a:rPr lang="en-GB" dirty="0">
                <a:latin typeface="+mn-lt"/>
              </a:rPr>
              <a:t>Requirement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2FC58E25-40FF-1B9B-C11F-D49A56D7C339}"/>
              </a:ext>
            </a:extLst>
          </p:cNvPr>
          <p:cNvSpPr txBox="1">
            <a:spLocks/>
          </p:cNvSpPr>
          <p:nvPr/>
        </p:nvSpPr>
        <p:spPr>
          <a:xfrm>
            <a:off x="6720842" y="817244"/>
            <a:ext cx="4557120" cy="548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95959"/>
                </a:solidFill>
                <a:latin typeface="Source Sans Pro Light"/>
                <a:ea typeface="+mn-lt"/>
                <a:cs typeface="+mn-lt"/>
              </a:rPr>
              <a:t>Pricing and Bidding in an adversarial environment</a:t>
            </a:r>
            <a:endParaRPr lang="en-US" dirty="0">
              <a:solidFill>
                <a:srgbClr val="595959"/>
              </a:solidFill>
              <a:latin typeface="Source Sans Pro Light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00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B5395F7-F6B5-5ABA-512F-FF939A1E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39" y="2581962"/>
            <a:ext cx="5101389" cy="38196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C9588F0-75E7-9389-79E0-E3F8FF37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022" y="827329"/>
            <a:ext cx="5118652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Pricing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8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00981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8B46206-05E0-F4ED-DBD3-817661B7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45" y="918743"/>
            <a:ext cx="5110005" cy="3819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F8A81E-471F-F558-D42F-C0FFFE1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latin typeface="Source Sans Pro Light (Corpo)"/>
              </a:rPr>
              <a:t>Pricing</a:t>
            </a:r>
          </a:p>
        </p:txBody>
      </p:sp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EB6C4E5-FFC5-9281-52BC-B94B4425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348" y="6121251"/>
            <a:ext cx="2743200" cy="365125"/>
          </a:xfrm>
        </p:spPr>
        <p:txBody>
          <a:bodyPr rtlCol="0" anchor="ctr">
            <a:normAutofit lnSpcReduction="10000"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smtClean="0">
                <a:latin typeface="Source Sans Pro Light (Corpo)"/>
              </a:rPr>
              <a:pPr rtl="0">
                <a:spcAft>
                  <a:spcPts val="600"/>
                </a:spcAft>
              </a:pPr>
              <a:t>9</a:t>
            </a:fld>
            <a:endParaRPr lang="it-IT" dirty="0">
              <a:latin typeface="Source Sans Pro Ligh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0483340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38_TF66722518_Win32" id="{5F526DBE-2F88-40A9-B8F0-E6D461D277A5}" vid="{5836265D-2628-4C79-BF1D-F2E8C20C2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2E4FA29-61E2-42A6-9537-732ED628B68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</Template>
  <TotalTime>300</TotalTime>
  <Words>116</Words>
  <Application>Microsoft Office PowerPoint</Application>
  <PresentationFormat>Widescreen</PresentationFormat>
  <Paragraphs>58</Paragraphs>
  <Slides>21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Source Sans Pro Light</vt:lpstr>
      <vt:lpstr>Source Sans Pro Light (Corpo)</vt:lpstr>
      <vt:lpstr>Personalizzata</vt:lpstr>
      <vt:lpstr>Online Learning Applications Project</vt:lpstr>
      <vt:lpstr>First Requirement</vt:lpstr>
      <vt:lpstr>Pricing</vt:lpstr>
      <vt:lpstr>Bidding</vt:lpstr>
      <vt:lpstr>Bidding</vt:lpstr>
      <vt:lpstr>Pricing and Bidding</vt:lpstr>
      <vt:lpstr>Second Requirement</vt:lpstr>
      <vt:lpstr>Pricing</vt:lpstr>
      <vt:lpstr>Pricing</vt:lpstr>
      <vt:lpstr>Bidding</vt:lpstr>
      <vt:lpstr>Bidding</vt:lpstr>
      <vt:lpstr>Pricing and Bidding</vt:lpstr>
      <vt:lpstr>Pricing and Bidding</vt:lpstr>
      <vt:lpstr>Third Requirement</vt:lpstr>
      <vt:lpstr>Pricing</vt:lpstr>
      <vt:lpstr>Pricing</vt:lpstr>
      <vt:lpstr>Fourth Requirement</vt:lpstr>
      <vt:lpstr>Bidding Comparisons</vt:lpstr>
      <vt:lpstr>Bidding Comparisons</vt:lpstr>
      <vt:lpstr>Bidding Comparisons</vt:lpstr>
      <vt:lpstr>Bidding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Skills Analysis App</dc:title>
  <dc:creator>Serena Palmieri</dc:creator>
  <cp:lastModifiedBy>Pietro Messina</cp:lastModifiedBy>
  <cp:revision>5</cp:revision>
  <dcterms:created xsi:type="dcterms:W3CDTF">2024-06-14T14:39:02Z</dcterms:created>
  <dcterms:modified xsi:type="dcterms:W3CDTF">2024-07-12T20:17:15Z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