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8"/>
  </p:notesMasterIdLst>
  <p:handoutMasterIdLst>
    <p:handoutMasterId r:id="rId29"/>
  </p:handoutMasterIdLst>
  <p:sldIdLst>
    <p:sldId id="344" r:id="rId5"/>
    <p:sldId id="361" r:id="rId6"/>
    <p:sldId id="364" r:id="rId7"/>
    <p:sldId id="360" r:id="rId8"/>
    <p:sldId id="362" r:id="rId9"/>
    <p:sldId id="365" r:id="rId10"/>
    <p:sldId id="385" r:id="rId11"/>
    <p:sldId id="363" r:id="rId12"/>
    <p:sldId id="367" r:id="rId13"/>
    <p:sldId id="382" r:id="rId14"/>
    <p:sldId id="381" r:id="rId15"/>
    <p:sldId id="372" r:id="rId16"/>
    <p:sldId id="373" r:id="rId17"/>
    <p:sldId id="366" r:id="rId18"/>
    <p:sldId id="374" r:id="rId19"/>
    <p:sldId id="375" r:id="rId20"/>
    <p:sldId id="383" r:id="rId21"/>
    <p:sldId id="384" r:id="rId22"/>
    <p:sldId id="368" r:id="rId23"/>
    <p:sldId id="376" r:id="rId24"/>
    <p:sldId id="377" r:id="rId25"/>
    <p:sldId id="378" r:id="rId26"/>
    <p:sldId id="379" r:id="rId27"/>
  </p:sldIdLst>
  <p:sldSz cx="12192000" cy="6858000"/>
  <p:notesSz cx="6858000" cy="9144000"/>
  <p:defaultTextStyle>
    <a:defPPr rtl="0">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7F629F-8E53-4DB5-9DFE-3FB7332CF195}" v="3713" dt="2024-07-12T21:55:30.681"/>
    <p1510:client id="{190C1CF1-F99A-4D71-B7D8-73A0F938F273}" v="90" dt="2024-07-12T20:26:21.931"/>
    <p1510:client id="{63B368A6-AA6F-48FB-B0C9-866CDF9F4EC6}" v="3106" dt="2024-07-12T22:00:34.568"/>
    <p1510:client id="{F232AFBA-D930-4230-A0E3-7489FF0483A1}" v="1084" dt="2024-07-12T21:59:02.707"/>
  </p1510:revLst>
</p1510:revInfo>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462" y="90"/>
      </p:cViewPr>
      <p:guideLst>
        <p:guide orient="horz" pos="1752"/>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a:p>
        </p:txBody>
      </p:sp>
      <p:sp>
        <p:nvSpPr>
          <p:cNvPr id="3" name="Segnaposto data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2CB9AA75-C254-4EC0-AB8F-34B0033E3911}" type="datetime1">
              <a:rPr lang="it-IT" smtClean="0"/>
              <a:t>13/07/2024</a:t>
            </a:fld>
            <a:endParaRPr lang="it-IT"/>
          </a:p>
        </p:txBody>
      </p:sp>
      <p:sp>
        <p:nvSpPr>
          <p:cNvPr id="4" name="Segnaposto piè di pagina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a:p>
        </p:txBody>
      </p:sp>
      <p:sp>
        <p:nvSpPr>
          <p:cNvPr id="5" name="Segnaposto numero diapositiva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F7F75FB2-D12E-4669-8522-D3E2C7E6DC97}" type="slidenum">
              <a:rPr lang="it-IT" smtClean="0"/>
              <a:t>‹N›</a:t>
            </a:fld>
            <a:endParaRPr lang="it-IT"/>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it-IT" sz="1200"/>
            </a:lvl1pPr>
          </a:lstStyle>
          <a:p>
            <a:fld id="{80984F24-0376-46BA-BF8B-C1A1ECC78988}" type="datetime1">
              <a:rPr lang="it-IT" smtClean="0"/>
              <a:pPr/>
              <a:t>13/07/2024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it-IT"/>
            </a:defPPr>
          </a:lstStyle>
          <a:p>
            <a:pPr rtl="0"/>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8D18E0B9-48E4-499D-93B2-B07D00395BAC}" type="slidenum">
              <a:rPr lang="it-IT" smtClean="0"/>
              <a:t>‹N›</a:t>
            </a:fld>
            <a:endParaRPr lang="it-IT"/>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lang="it-IT" sz="1200" kern="1200">
        <a:solidFill>
          <a:schemeClr val="tx1"/>
        </a:solidFill>
        <a:latin typeface="+mn-lt"/>
        <a:ea typeface="+mn-ea"/>
        <a:cs typeface="+mn-cs"/>
      </a:defRPr>
    </a:lvl1pPr>
    <a:lvl2pPr marL="457200" algn="l" defTabSz="914400" rtl="0" eaLnBrk="1" latinLnBrk="0" hangingPunct="1">
      <a:defRPr lang="it-IT" sz="1200" kern="1200">
        <a:solidFill>
          <a:schemeClr val="tx1"/>
        </a:solidFill>
        <a:latin typeface="+mn-lt"/>
        <a:ea typeface="+mn-ea"/>
        <a:cs typeface="+mn-cs"/>
      </a:defRPr>
    </a:lvl2pPr>
    <a:lvl3pPr marL="914400" algn="l" defTabSz="914400" rtl="0" eaLnBrk="1" latinLnBrk="0" hangingPunct="1">
      <a:defRPr lang="it-IT" sz="1200" kern="1200">
        <a:solidFill>
          <a:schemeClr val="tx1"/>
        </a:solidFill>
        <a:latin typeface="+mn-lt"/>
        <a:ea typeface="+mn-ea"/>
        <a:cs typeface="+mn-cs"/>
      </a:defRPr>
    </a:lvl3pPr>
    <a:lvl4pPr marL="1371600" algn="l" defTabSz="914400" rtl="0" eaLnBrk="1" latinLnBrk="0" hangingPunct="1">
      <a:defRPr lang="it-IT" sz="1200" kern="1200">
        <a:solidFill>
          <a:schemeClr val="tx1"/>
        </a:solidFill>
        <a:latin typeface="+mn-lt"/>
        <a:ea typeface="+mn-ea"/>
        <a:cs typeface="+mn-cs"/>
      </a:defRPr>
    </a:lvl4pPr>
    <a:lvl5pPr marL="1828800" algn="l" defTabSz="914400" rtl="0" eaLnBrk="1" latinLnBrk="0" hangingPunct="1">
      <a:defRPr lang="it-IT" sz="1200" kern="1200">
        <a:solidFill>
          <a:schemeClr val="tx1"/>
        </a:solidFill>
        <a:latin typeface="+mn-lt"/>
        <a:ea typeface="+mn-ea"/>
        <a:cs typeface="+mn-cs"/>
      </a:defRPr>
    </a:lvl5pPr>
    <a:lvl6pPr marL="2286000" algn="l" defTabSz="914400" rtl="0" eaLnBrk="1" latinLnBrk="0" hangingPunct="1">
      <a:defRPr lang="it-IT" sz="1200" kern="1200">
        <a:solidFill>
          <a:schemeClr val="tx1"/>
        </a:solidFill>
        <a:latin typeface="+mn-lt"/>
        <a:ea typeface="+mn-ea"/>
        <a:cs typeface="+mn-cs"/>
      </a:defRPr>
    </a:lvl6pPr>
    <a:lvl7pPr marL="2743200" algn="l" defTabSz="914400" rtl="0" eaLnBrk="1" latinLnBrk="0" hangingPunct="1">
      <a:defRPr lang="it-IT" sz="1200" kern="1200">
        <a:solidFill>
          <a:schemeClr val="tx1"/>
        </a:solidFill>
        <a:latin typeface="+mn-lt"/>
        <a:ea typeface="+mn-ea"/>
        <a:cs typeface="+mn-cs"/>
      </a:defRPr>
    </a:lvl7pPr>
    <a:lvl8pPr marL="3200400" algn="l" defTabSz="914400" rtl="0" eaLnBrk="1" latinLnBrk="0" hangingPunct="1">
      <a:defRPr lang="it-IT" sz="1200" kern="1200">
        <a:solidFill>
          <a:schemeClr val="tx1"/>
        </a:solidFill>
        <a:latin typeface="+mn-lt"/>
        <a:ea typeface="+mn-ea"/>
        <a:cs typeface="+mn-cs"/>
      </a:defRPr>
    </a:lvl8pPr>
    <a:lvl9pPr marL="3657600" algn="l" defTabSz="914400" rtl="0" eaLnBrk="1" latinLnBrk="0" hangingPunct="1">
      <a:defRPr lang="it-IT"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8D18E0B9-48E4-499D-93B2-B07D00395BAC}" type="slidenum">
              <a:rPr lang="it-IT" smtClean="0"/>
              <a:t>1</a:t>
            </a:fld>
            <a:endParaRPr lang="it-IT"/>
          </a:p>
        </p:txBody>
      </p:sp>
    </p:spTree>
    <p:extLst>
      <p:ext uri="{BB962C8B-B14F-4D97-AF65-F5344CB8AC3E}">
        <p14:creationId xmlns:p14="http://schemas.microsoft.com/office/powerpoint/2010/main" val="218129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8D18E0B9-48E4-499D-93B2-B07D00395BAC}" type="slidenum">
              <a:rPr lang="it-IT" smtClean="0"/>
              <a:t>2</a:t>
            </a:fld>
            <a:endParaRPr lang="it-IT"/>
          </a:p>
        </p:txBody>
      </p:sp>
    </p:spTree>
    <p:extLst>
      <p:ext uri="{BB962C8B-B14F-4D97-AF65-F5344CB8AC3E}">
        <p14:creationId xmlns:p14="http://schemas.microsoft.com/office/powerpoint/2010/main" val="3250432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D18E0B9-48E4-499D-93B2-B07D00395BAC}" type="slidenum">
              <a:rPr lang="it-IT" smtClean="0"/>
              <a:t>4</a:t>
            </a:fld>
            <a:endParaRPr lang="it-IT"/>
          </a:p>
        </p:txBody>
      </p:sp>
    </p:spTree>
    <p:extLst>
      <p:ext uri="{BB962C8B-B14F-4D97-AF65-F5344CB8AC3E}">
        <p14:creationId xmlns:p14="http://schemas.microsoft.com/office/powerpoint/2010/main" val="3050779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8D18E0B9-48E4-499D-93B2-B07D00395BAC}" type="slidenum">
              <a:rPr lang="it-IT" smtClean="0"/>
              <a:t>8</a:t>
            </a:fld>
            <a:endParaRPr lang="it-IT"/>
          </a:p>
        </p:txBody>
      </p:sp>
    </p:spTree>
    <p:extLst>
      <p:ext uri="{BB962C8B-B14F-4D97-AF65-F5344CB8AC3E}">
        <p14:creationId xmlns:p14="http://schemas.microsoft.com/office/powerpoint/2010/main" val="4248237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8D18E0B9-48E4-499D-93B2-B07D00395BAC}" type="slidenum">
              <a:rPr lang="it-IT" smtClean="0"/>
              <a:t>14</a:t>
            </a:fld>
            <a:endParaRPr lang="it-IT"/>
          </a:p>
        </p:txBody>
      </p:sp>
    </p:spTree>
    <p:extLst>
      <p:ext uri="{BB962C8B-B14F-4D97-AF65-F5344CB8AC3E}">
        <p14:creationId xmlns:p14="http://schemas.microsoft.com/office/powerpoint/2010/main" val="2535285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8D18E0B9-48E4-499D-93B2-B07D00395BAC}" type="slidenum">
              <a:rPr lang="it-IT" smtClean="0"/>
              <a:t>17</a:t>
            </a:fld>
            <a:endParaRPr lang="it-IT"/>
          </a:p>
        </p:txBody>
      </p:sp>
    </p:spTree>
    <p:extLst>
      <p:ext uri="{BB962C8B-B14F-4D97-AF65-F5344CB8AC3E}">
        <p14:creationId xmlns:p14="http://schemas.microsoft.com/office/powerpoint/2010/main" val="2175167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8D18E0B9-48E4-499D-93B2-B07D00395BAC}" type="slidenum">
              <a:rPr lang="it-IT" smtClean="0"/>
              <a:t>19</a:t>
            </a:fld>
            <a:endParaRPr lang="it-IT"/>
          </a:p>
        </p:txBody>
      </p:sp>
    </p:spTree>
    <p:extLst>
      <p:ext uri="{BB962C8B-B14F-4D97-AF65-F5344CB8AC3E}">
        <p14:creationId xmlns:p14="http://schemas.microsoft.com/office/powerpoint/2010/main" val="726779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1">
    <p:spTree>
      <p:nvGrpSpPr>
        <p:cNvPr id="1" name=""/>
        <p:cNvGrpSpPr/>
        <p:nvPr/>
      </p:nvGrpSpPr>
      <p:grpSpPr>
        <a:xfrm>
          <a:off x="0" y="0"/>
          <a:ext cx="0" cy="0"/>
          <a:chOff x="0" y="0"/>
          <a:chExt cx="0" cy="0"/>
        </a:xfrm>
      </p:grpSpPr>
      <p:sp>
        <p:nvSpPr>
          <p:cNvPr id="8" name="Segnaposto immagine 7">
            <a:extLst>
              <a:ext uri="{FF2B5EF4-FFF2-40B4-BE49-F238E27FC236}">
                <a16:creationId xmlns:a16="http://schemas.microsoft.com/office/drawing/2014/main" id="{FCA39D92-9919-A80E-44FF-6B912E850733}"/>
              </a:ext>
            </a:extLst>
          </p:cNvPr>
          <p:cNvSpPr>
            <a:spLocks noGrp="1"/>
          </p:cNvSpPr>
          <p:nvPr>
            <p:ph type="pic" sz="quarter" idx="10" hasCustomPrompt="1"/>
          </p:nvPr>
        </p:nvSpPr>
        <p:spPr>
          <a:xfrm>
            <a:off x="458788" y="457200"/>
            <a:ext cx="11274425" cy="5943600"/>
          </a:xfrm>
        </p:spPr>
        <p:txBody>
          <a:bodyPr rtlCol="0">
            <a:normAutofit/>
          </a:bodyPr>
          <a:lstStyle>
            <a:lvl1pPr marL="0" indent="0">
              <a:buNone/>
              <a:defRPr lang="it-IT" sz="2000"/>
            </a:lvl1pPr>
          </a:lstStyle>
          <a:p>
            <a:pPr rtl="0"/>
            <a:r>
              <a:rPr lang="it-IT"/>
              <a:t>Fare clic sull'icona per inserire un'immagine</a:t>
            </a:r>
          </a:p>
        </p:txBody>
      </p:sp>
      <p:sp>
        <p:nvSpPr>
          <p:cNvPr id="6" name="Titolo 5">
            <a:extLst>
              <a:ext uri="{FF2B5EF4-FFF2-40B4-BE49-F238E27FC236}">
                <a16:creationId xmlns:a16="http://schemas.microsoft.com/office/drawing/2014/main" id="{B62FF34D-C8F8-1796-647D-D17056A27E11}"/>
              </a:ext>
            </a:extLst>
          </p:cNvPr>
          <p:cNvSpPr>
            <a:spLocks noGrp="1"/>
          </p:cNvSpPr>
          <p:nvPr>
            <p:ph type="title" hasCustomPrompt="1"/>
          </p:nvPr>
        </p:nvSpPr>
        <p:spPr>
          <a:xfrm>
            <a:off x="6581955" y="612475"/>
            <a:ext cx="4701904" cy="3079029"/>
          </a:xfrm>
        </p:spPr>
        <p:txBody>
          <a:bodyPr rtlCol="0" anchor="b">
            <a:normAutofit/>
          </a:bodyPr>
          <a:lstStyle>
            <a:lvl1pPr algn="r">
              <a:defRPr lang="it-IT" sz="4800">
                <a:solidFill>
                  <a:schemeClr val="tx1"/>
                </a:solidFill>
              </a:defRPr>
            </a:lvl1pPr>
          </a:lstStyle>
          <a:p>
            <a:pPr rtl="0"/>
            <a:r>
              <a:rPr lang="it-IT"/>
              <a:t>Fare clic per inserire il titolo</a:t>
            </a:r>
          </a:p>
        </p:txBody>
      </p:sp>
    </p:spTree>
    <p:extLst>
      <p:ext uri="{BB962C8B-B14F-4D97-AF65-F5344CB8AC3E}">
        <p14:creationId xmlns:p14="http://schemas.microsoft.com/office/powerpoint/2010/main" val="907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olo, contenuto e tabella">
    <p:spTree>
      <p:nvGrpSpPr>
        <p:cNvPr id="1" name=""/>
        <p:cNvGrpSpPr/>
        <p:nvPr/>
      </p:nvGrpSpPr>
      <p:grpSpPr>
        <a:xfrm>
          <a:off x="0" y="0"/>
          <a:ext cx="0" cy="0"/>
          <a:chOff x="0" y="0"/>
          <a:chExt cx="0" cy="0"/>
        </a:xfrm>
      </p:grpSpPr>
      <p:sp>
        <p:nvSpPr>
          <p:cNvPr id="9" name="Titolo 8">
            <a:extLst>
              <a:ext uri="{FF2B5EF4-FFF2-40B4-BE49-F238E27FC236}">
                <a16:creationId xmlns:a16="http://schemas.microsoft.com/office/drawing/2014/main" id="{830338E2-B50A-8F3E-2CA7-A75753E7ED96}"/>
              </a:ext>
            </a:extLst>
          </p:cNvPr>
          <p:cNvSpPr>
            <a:spLocks noGrp="1"/>
          </p:cNvSpPr>
          <p:nvPr>
            <p:ph type="title" hasCustomPrompt="1"/>
          </p:nvPr>
        </p:nvSpPr>
        <p:spPr>
          <a:xfrm>
            <a:off x="912629" y="598947"/>
            <a:ext cx="10515600" cy="1325563"/>
          </a:xfrm>
        </p:spPr>
        <p:txBody>
          <a:bodyPr rtlCol="0">
            <a:normAutofit/>
          </a:bodyPr>
          <a:lstStyle>
            <a:lvl1pPr>
              <a:defRPr lang="it-IT" sz="3600"/>
            </a:lvl1pPr>
          </a:lstStyle>
          <a:p>
            <a:pPr rtl="0"/>
            <a:r>
              <a:rPr lang="it-IT"/>
              <a:t>Fare clic per inserire il titolo</a:t>
            </a:r>
          </a:p>
        </p:txBody>
      </p:sp>
      <p:sp>
        <p:nvSpPr>
          <p:cNvPr id="12" name="Segnaposto contenuto 11">
            <a:extLst>
              <a:ext uri="{FF2B5EF4-FFF2-40B4-BE49-F238E27FC236}">
                <a16:creationId xmlns:a16="http://schemas.microsoft.com/office/drawing/2014/main" id="{CC8DD029-A673-92B9-0343-3B35BE46D2F3}"/>
              </a:ext>
            </a:extLst>
          </p:cNvPr>
          <p:cNvSpPr>
            <a:spLocks noGrp="1"/>
          </p:cNvSpPr>
          <p:nvPr>
            <p:ph sz="quarter" idx="11" hasCustomPrompt="1"/>
          </p:nvPr>
        </p:nvSpPr>
        <p:spPr>
          <a:xfrm>
            <a:off x="929641" y="2153285"/>
            <a:ext cx="3032759" cy="3790310"/>
          </a:xfrm>
        </p:spPr>
        <p:txBody>
          <a:bodyPr lIns="91440" rtlCol="0">
            <a:normAutofit/>
          </a:bodyPr>
          <a:lstStyle>
            <a:lvl1pPr>
              <a:spcBef>
                <a:spcPts val="1000"/>
              </a:spcBef>
              <a:spcAft>
                <a:spcPts val="1200"/>
              </a:spcAft>
              <a:defRPr lang="it-IT" sz="1800"/>
            </a:lvl1pPr>
            <a:lvl2pPr>
              <a:spcBef>
                <a:spcPts val="1000"/>
              </a:spcBef>
              <a:spcAft>
                <a:spcPts val="1200"/>
              </a:spcAft>
              <a:defRPr lang="it-IT" sz="1600"/>
            </a:lvl2pPr>
            <a:lvl3pPr>
              <a:spcBef>
                <a:spcPts val="1000"/>
              </a:spcBef>
              <a:spcAft>
                <a:spcPts val="1200"/>
              </a:spcAft>
              <a:defRPr lang="it-IT" sz="1400"/>
            </a:lvl3pPr>
            <a:lvl4pPr>
              <a:spcBef>
                <a:spcPts val="1000"/>
              </a:spcBef>
              <a:spcAft>
                <a:spcPts val="1200"/>
              </a:spcAft>
              <a:defRPr lang="it-IT" sz="1200"/>
            </a:lvl4pPr>
            <a:lvl5pPr>
              <a:spcBef>
                <a:spcPts val="1000"/>
              </a:spcBef>
              <a:spcAft>
                <a:spcPts val="1200"/>
              </a:spcAft>
              <a:defRPr lang="it-IT" sz="1200"/>
            </a:lvl5pPr>
          </a:lstStyle>
          <a:p>
            <a:pPr lvl="0" rtl="0"/>
            <a:r>
              <a:rPr lang="it-IT"/>
              <a:t>Fai clic per aggiungere contenuti</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1" name="Segnaposto tabella 10">
            <a:extLst>
              <a:ext uri="{FF2B5EF4-FFF2-40B4-BE49-F238E27FC236}">
                <a16:creationId xmlns:a16="http://schemas.microsoft.com/office/drawing/2014/main" id="{6E658BA3-0202-C705-7A02-8B70B7884420}"/>
              </a:ext>
            </a:extLst>
          </p:cNvPr>
          <p:cNvSpPr>
            <a:spLocks noGrp="1"/>
          </p:cNvSpPr>
          <p:nvPr>
            <p:ph type="tbl" sz="quarter" idx="10"/>
          </p:nvPr>
        </p:nvSpPr>
        <p:spPr>
          <a:xfrm>
            <a:off x="4724400" y="2170621"/>
            <a:ext cx="6553200" cy="3772974"/>
          </a:xfrm>
        </p:spPr>
        <p:txBody>
          <a:bodyPr rtlCol="0">
            <a:normAutofit/>
          </a:bodyPr>
          <a:lstStyle>
            <a:lvl1pPr>
              <a:defRPr lang="it-IT" sz="2000"/>
            </a:lvl1pPr>
          </a:lstStyle>
          <a:p>
            <a:pPr rtl="0"/>
            <a:r>
              <a:rPr lang="it-IT"/>
              <a:t>Fare clic sull'icona per inserire una tabella</a:t>
            </a:r>
          </a:p>
        </p:txBody>
      </p:sp>
      <p:sp>
        <p:nvSpPr>
          <p:cNvPr id="4" name="Segnaposto piè di pa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it-IT" sz="1200">
                <a:solidFill>
                  <a:schemeClr val="bg2">
                    <a:lumMod val="50000"/>
                  </a:schemeClr>
                </a:solidFill>
              </a:defRPr>
            </a:lvl1pPr>
          </a:lstStyle>
          <a:p>
            <a:pPr rtl="0"/>
            <a:endParaRPr lang="it-IT"/>
          </a:p>
        </p:txBody>
      </p:sp>
      <p:sp>
        <p:nvSpPr>
          <p:cNvPr id="5" name="Segnaposto numero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it-IT" sz="1200">
                <a:solidFill>
                  <a:schemeClr val="bg2">
                    <a:lumMod val="50000"/>
                  </a:schemeClr>
                </a:solidFill>
              </a:defRPr>
            </a:lvl1pPr>
          </a:lstStyle>
          <a:p>
            <a:pPr rtl="0"/>
            <a:fld id="{B5CEABB6-07DC-46E8-9B57-56EC44A396E5}" type="slidenum">
              <a:rPr lang="it-IT" smtClean="0"/>
              <a:pPr rtl="0"/>
              <a:t>‹N›</a:t>
            </a:fld>
            <a:endParaRPr lang="it-IT"/>
          </a:p>
        </p:txBody>
      </p:sp>
      <p:sp>
        <p:nvSpPr>
          <p:cNvPr id="2" name="Cornice 1">
            <a:extLst>
              <a:ext uri="{FF2B5EF4-FFF2-40B4-BE49-F238E27FC236}">
                <a16:creationId xmlns:a16="http://schemas.microsoft.com/office/drawing/2014/main" id="{BD761E53-47C7-492A-D5B5-A8C2740B5157}"/>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a:solidFill>
                <a:schemeClr val="tx1"/>
              </a:solidFill>
            </a:endParaRPr>
          </a:p>
        </p:txBody>
      </p:sp>
    </p:spTree>
    <p:extLst>
      <p:ext uri="{BB962C8B-B14F-4D97-AF65-F5344CB8AC3E}">
        <p14:creationId xmlns:p14="http://schemas.microsoft.com/office/powerpoint/2010/main" val="27029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olo e 2 colonne layout 3">
    <p:spTree>
      <p:nvGrpSpPr>
        <p:cNvPr id="1" name=""/>
        <p:cNvGrpSpPr/>
        <p:nvPr/>
      </p:nvGrpSpPr>
      <p:grpSpPr>
        <a:xfrm>
          <a:off x="0" y="0"/>
          <a:ext cx="0" cy="0"/>
          <a:chOff x="0" y="0"/>
          <a:chExt cx="0" cy="0"/>
        </a:xfrm>
      </p:grpSpPr>
      <p:sp>
        <p:nvSpPr>
          <p:cNvPr id="10" name="Titolo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rtlCol="0">
            <a:normAutofit/>
          </a:bodyPr>
          <a:lstStyle>
            <a:lvl1pPr>
              <a:defRPr lang="it-IT" sz="3600"/>
            </a:lvl1pPr>
          </a:lstStyle>
          <a:p>
            <a:pPr rtl="0"/>
            <a:r>
              <a:rPr lang="it-IT"/>
              <a:t>Fare clic per inserire il titolo</a:t>
            </a:r>
          </a:p>
        </p:txBody>
      </p:sp>
      <p:sp>
        <p:nvSpPr>
          <p:cNvPr id="7" name="Rettangolo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a:p>
        </p:txBody>
      </p:sp>
      <p:sp>
        <p:nvSpPr>
          <p:cNvPr id="12" name="Segnaposto contenuto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2" y="2153285"/>
            <a:ext cx="6925660" cy="3500438"/>
          </a:xfrm>
        </p:spPr>
        <p:txBody>
          <a:bodyPr lIns="91440" rtlCol="0">
            <a:normAutofit/>
          </a:bodyPr>
          <a:lstStyle>
            <a:lvl1pPr marL="0" indent="0">
              <a:spcBef>
                <a:spcPts val="1000"/>
              </a:spcBef>
              <a:spcAft>
                <a:spcPts val="1200"/>
              </a:spcAft>
              <a:buNone/>
              <a:defRPr lang="it-IT" sz="1800" b="0"/>
            </a:lvl1pPr>
            <a:lvl2pPr marL="228600">
              <a:spcBef>
                <a:spcPts val="1000"/>
              </a:spcBef>
              <a:spcAft>
                <a:spcPts val="1200"/>
              </a:spcAft>
              <a:defRPr lang="it-IT" sz="1800" b="0"/>
            </a:lvl2pPr>
            <a:lvl3pPr marL="685800">
              <a:spcBef>
                <a:spcPts val="1000"/>
              </a:spcBef>
              <a:spcAft>
                <a:spcPts val="1200"/>
              </a:spcAft>
              <a:defRPr lang="it-IT" sz="1800" b="0"/>
            </a:lvl3pPr>
            <a:lvl4pPr marL="868680">
              <a:spcBef>
                <a:spcPts val="1000"/>
              </a:spcBef>
              <a:spcAft>
                <a:spcPts val="1200"/>
              </a:spcAft>
              <a:defRPr lang="it-IT" sz="1800" b="0"/>
            </a:lvl4pPr>
            <a:lvl5pPr marL="1143000">
              <a:spcBef>
                <a:spcPts val="1000"/>
              </a:spcBef>
              <a:spcAft>
                <a:spcPts val="1200"/>
              </a:spcAft>
              <a:defRPr lang="it-IT" sz="1800" b="0"/>
            </a:lvl5pPr>
          </a:lstStyle>
          <a:p>
            <a:pPr lvl="0" rtl="0"/>
            <a:r>
              <a:rPr lang="it-IT"/>
              <a:t>Fai clic per aggiungere contenuti</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3" name="Segnaposto contenuto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8215745" y="2153285"/>
            <a:ext cx="3229495" cy="3500438"/>
          </a:xfrm>
        </p:spPr>
        <p:txBody>
          <a:bodyPr lIns="91440" rtlCol="0">
            <a:normAutofit/>
          </a:bodyPr>
          <a:lstStyle>
            <a:lvl1pPr>
              <a:spcBef>
                <a:spcPts val="1000"/>
              </a:spcBef>
              <a:spcAft>
                <a:spcPts val="1200"/>
              </a:spcAft>
              <a:defRPr lang="it-IT" sz="1800" b="1"/>
            </a:lvl1pPr>
            <a:lvl2pPr>
              <a:spcBef>
                <a:spcPts val="1000"/>
              </a:spcBef>
              <a:spcAft>
                <a:spcPts val="1200"/>
              </a:spcAft>
              <a:defRPr lang="it-IT" sz="1600" b="1"/>
            </a:lvl2pPr>
            <a:lvl3pPr>
              <a:spcBef>
                <a:spcPts val="1000"/>
              </a:spcBef>
              <a:spcAft>
                <a:spcPts val="1200"/>
              </a:spcAft>
              <a:defRPr lang="it-IT" sz="1400" b="1"/>
            </a:lvl3pPr>
            <a:lvl4pPr>
              <a:spcBef>
                <a:spcPts val="1000"/>
              </a:spcBef>
              <a:spcAft>
                <a:spcPts val="1200"/>
              </a:spcAft>
              <a:defRPr lang="it-IT" sz="1200" b="1"/>
            </a:lvl4pPr>
            <a:lvl5pPr>
              <a:spcBef>
                <a:spcPts val="1000"/>
              </a:spcBef>
              <a:spcAft>
                <a:spcPts val="1200"/>
              </a:spcAft>
              <a:defRPr lang="it-IT" sz="1200" b="1"/>
            </a:lvl5pPr>
          </a:lstStyle>
          <a:p>
            <a:pPr lvl="0" rtl="0"/>
            <a:r>
              <a:rPr lang="it-IT"/>
              <a:t>Fai clic per aggiungere contenuti</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piè di pa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it-IT" sz="1200">
                <a:solidFill>
                  <a:schemeClr val="bg2">
                    <a:lumMod val="50000"/>
                  </a:schemeClr>
                </a:solidFill>
              </a:defRPr>
            </a:lvl1pPr>
          </a:lstStyle>
          <a:p>
            <a:pPr rtl="0"/>
            <a:endParaRPr lang="it-IT"/>
          </a:p>
        </p:txBody>
      </p:sp>
      <p:sp>
        <p:nvSpPr>
          <p:cNvPr id="5" name="Segnaposto numero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it-IT" sz="1200">
                <a:solidFill>
                  <a:schemeClr val="bg2">
                    <a:lumMod val="50000"/>
                  </a:schemeClr>
                </a:solidFill>
              </a:defRPr>
            </a:lvl1pPr>
          </a:lstStyle>
          <a:p>
            <a:pPr rtl="0"/>
            <a:fld id="{B5CEABB6-07DC-46E8-9B57-56EC44A396E5}" type="slidenum">
              <a:rPr lang="it-IT" smtClean="0"/>
              <a:pPr rtl="0"/>
              <a:t>‹N›</a:t>
            </a:fld>
            <a:endParaRPr lang="it-IT"/>
          </a:p>
        </p:txBody>
      </p:sp>
      <p:sp>
        <p:nvSpPr>
          <p:cNvPr id="2" name="Cornice 1">
            <a:extLst>
              <a:ext uri="{FF2B5EF4-FFF2-40B4-BE49-F238E27FC236}">
                <a16:creationId xmlns:a16="http://schemas.microsoft.com/office/drawing/2014/main" id="{C9F70CF1-DCAD-AE71-6B34-7BFB25EE530B}"/>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a:solidFill>
                <a:schemeClr val="tx1"/>
              </a:solidFill>
            </a:endParaRPr>
          </a:p>
        </p:txBody>
      </p:sp>
    </p:spTree>
    <p:extLst>
      <p:ext uri="{BB962C8B-B14F-4D97-AF65-F5344CB8AC3E}">
        <p14:creationId xmlns:p14="http://schemas.microsoft.com/office/powerpoint/2010/main" val="115423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ella">
    <p:spTree>
      <p:nvGrpSpPr>
        <p:cNvPr id="1" name=""/>
        <p:cNvGrpSpPr/>
        <p:nvPr/>
      </p:nvGrpSpPr>
      <p:grpSpPr>
        <a:xfrm>
          <a:off x="0" y="0"/>
          <a:ext cx="0" cy="0"/>
          <a:chOff x="0" y="0"/>
          <a:chExt cx="0" cy="0"/>
        </a:xfrm>
      </p:grpSpPr>
      <p:sp>
        <p:nvSpPr>
          <p:cNvPr id="10" name="Titolo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331450" cy="1531525"/>
          </a:xfrm>
        </p:spPr>
        <p:txBody>
          <a:bodyPr rtlCol="0">
            <a:normAutofit/>
          </a:bodyPr>
          <a:lstStyle>
            <a:lvl1pPr>
              <a:defRPr lang="it-IT" sz="3600"/>
            </a:lvl1pPr>
          </a:lstStyle>
          <a:p>
            <a:pPr rtl="0"/>
            <a:r>
              <a:rPr lang="it-IT"/>
              <a:t>Fare clic per inserire il titolo</a:t>
            </a:r>
          </a:p>
        </p:txBody>
      </p:sp>
      <p:sp>
        <p:nvSpPr>
          <p:cNvPr id="9" name="Segnaposto tabella 8">
            <a:extLst>
              <a:ext uri="{FF2B5EF4-FFF2-40B4-BE49-F238E27FC236}">
                <a16:creationId xmlns:a16="http://schemas.microsoft.com/office/drawing/2014/main" id="{0CF90928-AB48-3554-E2B9-417A00F286AD}"/>
              </a:ext>
            </a:extLst>
          </p:cNvPr>
          <p:cNvSpPr>
            <a:spLocks noGrp="1"/>
          </p:cNvSpPr>
          <p:nvPr>
            <p:ph type="tbl" sz="quarter" idx="10" hasCustomPrompt="1"/>
          </p:nvPr>
        </p:nvSpPr>
        <p:spPr>
          <a:xfrm>
            <a:off x="930275" y="2168526"/>
            <a:ext cx="10331450" cy="3939068"/>
          </a:xfrm>
        </p:spPr>
        <p:txBody>
          <a:bodyPr rtlCol="0">
            <a:normAutofit/>
          </a:bodyPr>
          <a:lstStyle>
            <a:lvl1pPr>
              <a:defRPr lang="it-IT" sz="2400"/>
            </a:lvl1pPr>
          </a:lstStyle>
          <a:p>
            <a:pPr rtl="0"/>
            <a:r>
              <a:rPr lang="it-IT"/>
              <a:t>Fare clic sull'icona per inserire una tabella</a:t>
            </a:r>
          </a:p>
        </p:txBody>
      </p:sp>
      <p:sp>
        <p:nvSpPr>
          <p:cNvPr id="8" name="Rettangolo 7">
            <a:extLst>
              <a:ext uri="{FF2B5EF4-FFF2-40B4-BE49-F238E27FC236}">
                <a16:creationId xmlns:a16="http://schemas.microsoft.com/office/drawing/2014/main" id="{67D6C0A7-887A-66E2-A954-5E0592B9FD71}"/>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a:p>
        </p:txBody>
      </p:sp>
      <p:sp>
        <p:nvSpPr>
          <p:cNvPr id="4" name="Segnaposto piè di pa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it-IT" sz="1200">
                <a:solidFill>
                  <a:schemeClr val="bg2">
                    <a:lumMod val="50000"/>
                  </a:schemeClr>
                </a:solidFill>
              </a:defRPr>
            </a:lvl1pPr>
          </a:lstStyle>
          <a:p>
            <a:pPr rtl="0"/>
            <a:endParaRPr lang="it-IT"/>
          </a:p>
        </p:txBody>
      </p:sp>
      <p:sp>
        <p:nvSpPr>
          <p:cNvPr id="5" name="Segnaposto numero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it-IT" sz="1200">
                <a:solidFill>
                  <a:schemeClr val="bg2">
                    <a:lumMod val="50000"/>
                  </a:schemeClr>
                </a:solidFill>
              </a:defRPr>
            </a:lvl1pPr>
          </a:lstStyle>
          <a:p>
            <a:pPr rtl="0"/>
            <a:fld id="{B5CEABB6-07DC-46E8-9B57-56EC44A396E5}" type="slidenum">
              <a:rPr lang="it-IT" smtClean="0"/>
              <a:pPr rtl="0"/>
              <a:t>‹N›</a:t>
            </a:fld>
            <a:endParaRPr lang="it-IT"/>
          </a:p>
        </p:txBody>
      </p:sp>
    </p:spTree>
    <p:extLst>
      <p:ext uri="{BB962C8B-B14F-4D97-AF65-F5344CB8AC3E}">
        <p14:creationId xmlns:p14="http://schemas.microsoft.com/office/powerpoint/2010/main" val="296368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iusura">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9CBB1E76-5845-01C9-1D0D-03CFFE6F06CA}"/>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a:p>
        </p:txBody>
      </p:sp>
      <p:sp>
        <p:nvSpPr>
          <p:cNvPr id="7" name="Titolo 6">
            <a:extLst>
              <a:ext uri="{FF2B5EF4-FFF2-40B4-BE49-F238E27FC236}">
                <a16:creationId xmlns:a16="http://schemas.microsoft.com/office/drawing/2014/main" id="{096C21AF-4286-DECE-37A1-E8980687A168}"/>
              </a:ext>
            </a:extLst>
          </p:cNvPr>
          <p:cNvSpPr>
            <a:spLocks noGrp="1"/>
          </p:cNvSpPr>
          <p:nvPr>
            <p:ph type="title" hasCustomPrompt="1"/>
          </p:nvPr>
        </p:nvSpPr>
        <p:spPr>
          <a:xfrm>
            <a:off x="899160" y="655320"/>
            <a:ext cx="4572000" cy="5486400"/>
          </a:xfrm>
        </p:spPr>
        <p:txBody>
          <a:bodyPr rtlCol="0">
            <a:normAutofit/>
          </a:bodyPr>
          <a:lstStyle>
            <a:lvl1pPr>
              <a:defRPr lang="it-IT" sz="4800"/>
            </a:lvl1pPr>
          </a:lstStyle>
          <a:p>
            <a:pPr rtl="0"/>
            <a:r>
              <a:rPr lang="it-IT"/>
              <a:t>Fare clic per inserire il titolo</a:t>
            </a:r>
          </a:p>
        </p:txBody>
      </p:sp>
      <p:sp>
        <p:nvSpPr>
          <p:cNvPr id="9" name="Segnaposto contenuto 8">
            <a:extLst>
              <a:ext uri="{FF2B5EF4-FFF2-40B4-BE49-F238E27FC236}">
                <a16:creationId xmlns:a16="http://schemas.microsoft.com/office/drawing/2014/main" id="{B8E1D6B3-3EC8-6AC4-BE2B-5C732C856791}"/>
              </a:ext>
            </a:extLst>
          </p:cNvPr>
          <p:cNvSpPr>
            <a:spLocks noGrp="1"/>
          </p:cNvSpPr>
          <p:nvPr>
            <p:ph sz="quarter" idx="10" hasCustomPrompt="1"/>
          </p:nvPr>
        </p:nvSpPr>
        <p:spPr>
          <a:xfrm>
            <a:off x="6475413" y="2773680"/>
            <a:ext cx="4572000" cy="3368040"/>
          </a:xfrm>
        </p:spPr>
        <p:txBody>
          <a:bodyPr rtlCol="0">
            <a:normAutofit/>
          </a:bodyPr>
          <a:lstStyle>
            <a:lvl1pPr marL="0" indent="0">
              <a:spcBef>
                <a:spcPts val="1000"/>
              </a:spcBef>
              <a:buNone/>
              <a:defRPr lang="it-IT" sz="1800"/>
            </a:lvl1pPr>
            <a:lvl2pPr marL="457200" indent="0">
              <a:spcBef>
                <a:spcPts val="1000"/>
              </a:spcBef>
              <a:buNone/>
              <a:defRPr lang="it-IT" sz="1600"/>
            </a:lvl2pPr>
            <a:lvl3pPr marL="914400" indent="0">
              <a:spcBef>
                <a:spcPts val="1000"/>
              </a:spcBef>
              <a:buNone/>
              <a:defRPr lang="it-IT" sz="1400"/>
            </a:lvl3pPr>
            <a:lvl4pPr marL="1371600" indent="0">
              <a:spcBef>
                <a:spcPts val="1000"/>
              </a:spcBef>
              <a:buNone/>
              <a:defRPr lang="it-IT" sz="1200"/>
            </a:lvl4pPr>
            <a:lvl5pPr marL="1828800" indent="0">
              <a:spcBef>
                <a:spcPts val="1000"/>
              </a:spcBef>
              <a:buNone/>
              <a:defRPr lang="it-IT" sz="1200"/>
            </a:lvl5pPr>
          </a:lstStyle>
          <a:p>
            <a:pPr lvl="0" rtl="0"/>
            <a:r>
              <a:rPr lang="it-IT"/>
              <a:t>Fare clic per aggiungere contenuti</a:t>
            </a:r>
          </a:p>
          <a:p>
            <a:pPr lvl="1" rtl="0"/>
            <a:r>
              <a:rPr lang="it-IT"/>
              <a:t>Secondo livello</a:t>
            </a:r>
          </a:p>
          <a:p>
            <a:pPr lvl="2" rtl="0"/>
            <a:r>
              <a:rPr lang="it-IT"/>
              <a:t>Terzo livello</a:t>
            </a:r>
          </a:p>
          <a:p>
            <a:pPr lvl="3" rtl="0"/>
            <a:r>
              <a:rPr lang="it-IT"/>
              <a:t>Quarto livello</a:t>
            </a:r>
          </a:p>
          <a:p>
            <a:pPr lvl="4" rtl="0"/>
            <a:r>
              <a:rPr lang="it-IT"/>
              <a:t>Quinto livello</a:t>
            </a:r>
          </a:p>
        </p:txBody>
      </p:sp>
      <p:pic>
        <p:nvPicPr>
          <p:cNvPr id="4" name="Immagine 3" descr="Immagine che contiene testo, Carattere, logo, Elementi grafici&#10;&#10;Descrizione generata automaticamente">
            <a:extLst>
              <a:ext uri="{FF2B5EF4-FFF2-40B4-BE49-F238E27FC236}">
                <a16:creationId xmlns:a16="http://schemas.microsoft.com/office/drawing/2014/main" id="{617229C9-990C-12CE-D1FE-F787EA111E91}"/>
              </a:ext>
            </a:extLst>
          </p:cNvPr>
          <p:cNvPicPr>
            <a:picLocks noChangeAspect="1"/>
          </p:cNvPicPr>
          <p:nvPr userDrawn="1"/>
        </p:nvPicPr>
        <p:blipFill>
          <a:blip r:embed="rId2"/>
          <a:stretch>
            <a:fillRect/>
          </a:stretch>
        </p:blipFill>
        <p:spPr>
          <a:xfrm>
            <a:off x="566048" y="5550303"/>
            <a:ext cx="1096753" cy="806047"/>
          </a:xfrm>
          <a:prstGeom prst="rect">
            <a:avLst/>
          </a:prstGeom>
        </p:spPr>
      </p:pic>
    </p:spTree>
    <p:extLst>
      <p:ext uri="{BB962C8B-B14F-4D97-AF65-F5344CB8AC3E}">
        <p14:creationId xmlns:p14="http://schemas.microsoft.com/office/powerpoint/2010/main" val="139113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DAC229E2-8757-94D8-A1B6-702189DCCBF2}"/>
              </a:ext>
              <a:ext uri="{C183D7F6-B498-43B3-948B-1728B52AA6E4}">
                <adec:decorative xmlns:adec="http://schemas.microsoft.com/office/drawing/2017/decorative" val="1"/>
              </a:ext>
            </a:extLst>
          </p:cNvPr>
          <p:cNvSpPr/>
          <p:nvPr userDrawn="1"/>
        </p:nvSpPr>
        <p:spPr>
          <a:xfrm>
            <a:off x="6096000" y="3249"/>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a:p>
        </p:txBody>
      </p:sp>
      <p:sp>
        <p:nvSpPr>
          <p:cNvPr id="8" name="Titolo 7">
            <a:extLst>
              <a:ext uri="{FF2B5EF4-FFF2-40B4-BE49-F238E27FC236}">
                <a16:creationId xmlns:a16="http://schemas.microsoft.com/office/drawing/2014/main" id="{A77143C8-CDFF-B937-C00C-5E7B5093991E}"/>
              </a:ext>
            </a:extLst>
          </p:cNvPr>
          <p:cNvSpPr>
            <a:spLocks noGrp="1"/>
          </p:cNvSpPr>
          <p:nvPr>
            <p:ph type="title" hasCustomPrompt="1"/>
          </p:nvPr>
        </p:nvSpPr>
        <p:spPr>
          <a:xfrm>
            <a:off x="914400" y="883920"/>
            <a:ext cx="4114800" cy="5059680"/>
          </a:xfrm>
        </p:spPr>
        <p:txBody>
          <a:bodyPr rtlCol="0">
            <a:normAutofit/>
          </a:bodyPr>
          <a:lstStyle>
            <a:lvl1pPr>
              <a:defRPr lang="it-IT" sz="3600">
                <a:solidFill>
                  <a:schemeClr val="tx1">
                    <a:lumMod val="75000"/>
                    <a:lumOff val="25000"/>
                  </a:schemeClr>
                </a:solidFill>
              </a:defRPr>
            </a:lvl1pPr>
          </a:lstStyle>
          <a:p>
            <a:pPr rtl="0"/>
            <a:r>
              <a:rPr lang="it-IT"/>
              <a:t>Fare clic per inserire il titolo</a:t>
            </a:r>
          </a:p>
        </p:txBody>
      </p:sp>
      <p:sp>
        <p:nvSpPr>
          <p:cNvPr id="10" name="Segnaposto contenuto 9">
            <a:extLst>
              <a:ext uri="{FF2B5EF4-FFF2-40B4-BE49-F238E27FC236}">
                <a16:creationId xmlns:a16="http://schemas.microsoft.com/office/drawing/2014/main" id="{F82637A1-1BB4-AF51-24C3-6FE78DD45D99}"/>
              </a:ext>
            </a:extLst>
          </p:cNvPr>
          <p:cNvSpPr>
            <a:spLocks noGrp="1"/>
          </p:cNvSpPr>
          <p:nvPr>
            <p:ph sz="quarter" idx="10" hasCustomPrompt="1"/>
          </p:nvPr>
        </p:nvSpPr>
        <p:spPr>
          <a:xfrm>
            <a:off x="6475413" y="2438400"/>
            <a:ext cx="4799012" cy="3505200"/>
          </a:xfrm>
        </p:spPr>
        <p:txBody>
          <a:bodyPr rtlCol="0">
            <a:normAutofit/>
          </a:bodyPr>
          <a:lstStyle>
            <a:lvl1pPr marL="0" indent="0">
              <a:lnSpc>
                <a:spcPct val="125000"/>
              </a:lnSpc>
              <a:buNone/>
              <a:defRPr lang="it-IT" sz="1800"/>
            </a:lvl1pPr>
            <a:lvl2pPr marL="457200" indent="0">
              <a:lnSpc>
                <a:spcPct val="125000"/>
              </a:lnSpc>
              <a:buNone/>
              <a:defRPr lang="it-IT" sz="1600"/>
            </a:lvl2pPr>
            <a:lvl3pPr marL="914400" indent="0">
              <a:lnSpc>
                <a:spcPct val="125000"/>
              </a:lnSpc>
              <a:buNone/>
              <a:defRPr lang="it-IT" sz="1400"/>
            </a:lvl3pPr>
            <a:lvl4pPr marL="1371600" indent="0">
              <a:lnSpc>
                <a:spcPct val="125000"/>
              </a:lnSpc>
              <a:buNone/>
              <a:defRPr lang="it-IT" sz="1200"/>
            </a:lvl4pPr>
            <a:lvl5pPr marL="1828800" indent="0">
              <a:lnSpc>
                <a:spcPct val="125000"/>
              </a:lnSpc>
              <a:buNone/>
              <a:defRPr lang="it-IT" sz="12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piè di pa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it-IT" sz="1200">
                <a:solidFill>
                  <a:schemeClr val="bg2">
                    <a:lumMod val="50000"/>
                  </a:schemeClr>
                </a:solidFill>
              </a:defRPr>
            </a:lvl1pPr>
          </a:lstStyle>
          <a:p>
            <a:pPr rtl="0"/>
            <a:endParaRPr lang="it-IT"/>
          </a:p>
        </p:txBody>
      </p:sp>
      <p:sp>
        <p:nvSpPr>
          <p:cNvPr id="5" name="Segnaposto numero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it-IT" sz="1200">
                <a:solidFill>
                  <a:schemeClr val="bg2">
                    <a:lumMod val="50000"/>
                  </a:schemeClr>
                </a:solidFill>
              </a:defRPr>
            </a:lvl1pPr>
          </a:lstStyle>
          <a:p>
            <a:pPr rtl="0"/>
            <a:fld id="{B5CEABB6-07DC-46E8-9B57-56EC44A396E5}" type="slidenum">
              <a:rPr lang="it-IT" smtClean="0"/>
              <a:pPr rtl="0"/>
              <a:t>‹N›</a:t>
            </a:fld>
            <a:endParaRPr lang="it-IT"/>
          </a:p>
        </p:txBody>
      </p:sp>
      <p:sp>
        <p:nvSpPr>
          <p:cNvPr id="3" name="Cornice 2">
            <a:extLst>
              <a:ext uri="{FF2B5EF4-FFF2-40B4-BE49-F238E27FC236}">
                <a16:creationId xmlns:a16="http://schemas.microsoft.com/office/drawing/2014/main" id="{56F59DF2-AB3C-B7B3-826A-636B8CC5AB3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a:solidFill>
                <a:schemeClr val="tx1"/>
              </a:solidFill>
            </a:endParaRPr>
          </a:p>
        </p:txBody>
      </p:sp>
    </p:spTree>
    <p:extLst>
      <p:ext uri="{BB962C8B-B14F-4D97-AF65-F5344CB8AC3E}">
        <p14:creationId xmlns:p14="http://schemas.microsoft.com/office/powerpoint/2010/main" val="145768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sezione 1">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4737016-0B2B-9F81-7A77-63223C4864D8}"/>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a:p>
        </p:txBody>
      </p:sp>
      <p:sp>
        <p:nvSpPr>
          <p:cNvPr id="7" name="Titolo 6">
            <a:extLst>
              <a:ext uri="{FF2B5EF4-FFF2-40B4-BE49-F238E27FC236}">
                <a16:creationId xmlns:a16="http://schemas.microsoft.com/office/drawing/2014/main" id="{1134E572-08FE-0439-A460-8DFE1183A605}"/>
              </a:ext>
            </a:extLst>
          </p:cNvPr>
          <p:cNvSpPr>
            <a:spLocks noGrp="1"/>
          </p:cNvSpPr>
          <p:nvPr>
            <p:ph type="title" hasCustomPrompt="1"/>
          </p:nvPr>
        </p:nvSpPr>
        <p:spPr>
          <a:xfrm>
            <a:off x="6478742" y="914399"/>
            <a:ext cx="4798858" cy="5029199"/>
          </a:xfrm>
        </p:spPr>
        <p:txBody>
          <a:bodyPr rtlCol="0">
            <a:normAutofit/>
          </a:bodyPr>
          <a:lstStyle>
            <a:lvl1pPr>
              <a:defRPr lang="it-IT" sz="4800"/>
            </a:lvl1pPr>
          </a:lstStyle>
          <a:p>
            <a:pPr rtl="0"/>
            <a:r>
              <a:rPr lang="it-IT"/>
              <a:t>Fare clic per inserire il titolo</a:t>
            </a:r>
          </a:p>
        </p:txBody>
      </p:sp>
      <p:sp>
        <p:nvSpPr>
          <p:cNvPr id="9" name="Segnaposto immagine 8">
            <a:extLst>
              <a:ext uri="{FF2B5EF4-FFF2-40B4-BE49-F238E27FC236}">
                <a16:creationId xmlns:a16="http://schemas.microsoft.com/office/drawing/2014/main" id="{01EB46EC-087C-B8FF-2363-B99FAE983B02}"/>
              </a:ext>
            </a:extLst>
          </p:cNvPr>
          <p:cNvSpPr>
            <a:spLocks noGrp="1"/>
          </p:cNvSpPr>
          <p:nvPr>
            <p:ph type="pic" sz="quarter" idx="10"/>
          </p:nvPr>
        </p:nvSpPr>
        <p:spPr>
          <a:xfrm>
            <a:off x="0" y="914400"/>
            <a:ext cx="5713413" cy="5029200"/>
          </a:xfrm>
        </p:spPr>
        <p:txBody>
          <a:bodyPr rtlCol="0">
            <a:normAutofit/>
          </a:bodyPr>
          <a:lstStyle>
            <a:lvl1pPr marL="0" indent="0" algn="ctr">
              <a:buNone/>
              <a:defRPr lang="it-IT" sz="2000"/>
            </a:lvl1pPr>
          </a:lstStyle>
          <a:p>
            <a:pPr rtl="0"/>
            <a:r>
              <a:rPr lang="it-IT"/>
              <a:t>Fare clic sull'icona per inserire un'immagine</a:t>
            </a:r>
          </a:p>
        </p:txBody>
      </p:sp>
      <p:sp>
        <p:nvSpPr>
          <p:cNvPr id="4" name="Segnaposto piè di pa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it-IT" sz="1200">
                <a:solidFill>
                  <a:schemeClr val="bg2">
                    <a:lumMod val="50000"/>
                  </a:schemeClr>
                </a:solidFill>
              </a:defRPr>
            </a:lvl1pPr>
          </a:lstStyle>
          <a:p>
            <a:pPr rtl="0"/>
            <a:endParaRPr lang="it-IT"/>
          </a:p>
        </p:txBody>
      </p:sp>
      <p:sp>
        <p:nvSpPr>
          <p:cNvPr id="5" name="Segnaposto numero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it-IT" sz="1200">
                <a:solidFill>
                  <a:schemeClr val="bg2">
                    <a:lumMod val="50000"/>
                  </a:schemeClr>
                </a:solidFill>
              </a:defRPr>
            </a:lvl1pPr>
          </a:lstStyle>
          <a:p>
            <a:pPr rtl="0"/>
            <a:fld id="{B5CEABB6-07DC-46E8-9B57-56EC44A396E5}" type="slidenum">
              <a:rPr lang="it-IT" smtClean="0"/>
              <a:pPr rtl="0"/>
              <a:t>‹N›</a:t>
            </a:fld>
            <a:endParaRPr lang="it-IT"/>
          </a:p>
        </p:txBody>
      </p:sp>
    </p:spTree>
    <p:extLst>
      <p:ext uri="{BB962C8B-B14F-4D97-AF65-F5344CB8AC3E}">
        <p14:creationId xmlns:p14="http://schemas.microsoft.com/office/powerpoint/2010/main" val="18199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testo e immagine">
    <p:spTree>
      <p:nvGrpSpPr>
        <p:cNvPr id="1" name=""/>
        <p:cNvGrpSpPr/>
        <p:nvPr/>
      </p:nvGrpSpPr>
      <p:grpSpPr>
        <a:xfrm>
          <a:off x="0" y="0"/>
          <a:ext cx="0" cy="0"/>
          <a:chOff x="0" y="0"/>
          <a:chExt cx="0" cy="0"/>
        </a:xfrm>
      </p:grpSpPr>
      <p:sp>
        <p:nvSpPr>
          <p:cNvPr id="9" name="Titolo 8">
            <a:extLst>
              <a:ext uri="{FF2B5EF4-FFF2-40B4-BE49-F238E27FC236}">
                <a16:creationId xmlns:a16="http://schemas.microsoft.com/office/drawing/2014/main" id="{71D49246-C641-C3BA-F07B-89FFC6CDAEB8}"/>
              </a:ext>
            </a:extLst>
          </p:cNvPr>
          <p:cNvSpPr>
            <a:spLocks noGrp="1"/>
          </p:cNvSpPr>
          <p:nvPr>
            <p:ph type="title" hasCustomPrompt="1"/>
          </p:nvPr>
        </p:nvSpPr>
        <p:spPr>
          <a:xfrm>
            <a:off x="914399" y="853439"/>
            <a:ext cx="4802373" cy="2833689"/>
          </a:xfrm>
        </p:spPr>
        <p:txBody>
          <a:bodyPr rIns="914400" rtlCol="0" anchor="b"/>
          <a:lstStyle>
            <a:lvl1pPr>
              <a:defRPr lang="it-IT" sz="4800"/>
            </a:lvl1pPr>
          </a:lstStyle>
          <a:p>
            <a:pPr rtl="0"/>
            <a:r>
              <a:rPr lang="it-IT"/>
              <a:t>Fare clic per inserire il titolo</a:t>
            </a:r>
          </a:p>
        </p:txBody>
      </p:sp>
      <p:sp>
        <p:nvSpPr>
          <p:cNvPr id="11" name="Segnaposto contenuto 10">
            <a:extLst>
              <a:ext uri="{FF2B5EF4-FFF2-40B4-BE49-F238E27FC236}">
                <a16:creationId xmlns:a16="http://schemas.microsoft.com/office/drawing/2014/main" id="{5BE7E1DF-A70C-8F79-9B76-72B2A7B4DC71}"/>
              </a:ext>
            </a:extLst>
          </p:cNvPr>
          <p:cNvSpPr>
            <a:spLocks noGrp="1"/>
          </p:cNvSpPr>
          <p:nvPr>
            <p:ph sz="quarter" idx="11" hasCustomPrompt="1"/>
          </p:nvPr>
        </p:nvSpPr>
        <p:spPr>
          <a:xfrm>
            <a:off x="914400" y="3931919"/>
            <a:ext cx="4802735" cy="2072641"/>
          </a:xfrm>
        </p:spPr>
        <p:txBody>
          <a:bodyPr rtlCol="0">
            <a:normAutofit/>
          </a:bodyPr>
          <a:lstStyle>
            <a:lvl1pPr marL="0" indent="0">
              <a:lnSpc>
                <a:spcPct val="125000"/>
              </a:lnSpc>
              <a:spcBef>
                <a:spcPts val="0"/>
              </a:spcBef>
              <a:buNone/>
              <a:defRPr lang="it-IT" sz="1800"/>
            </a:lvl1pPr>
            <a:lvl2pPr marL="457200" indent="0">
              <a:lnSpc>
                <a:spcPct val="125000"/>
              </a:lnSpc>
              <a:spcBef>
                <a:spcPts val="0"/>
              </a:spcBef>
              <a:buNone/>
              <a:defRPr lang="it-IT" sz="1600"/>
            </a:lvl2pPr>
            <a:lvl3pPr marL="914400" indent="0">
              <a:lnSpc>
                <a:spcPct val="125000"/>
              </a:lnSpc>
              <a:spcBef>
                <a:spcPts val="0"/>
              </a:spcBef>
              <a:buNone/>
              <a:defRPr lang="it-IT" sz="1400"/>
            </a:lvl3pPr>
            <a:lvl4pPr marL="1371600" indent="0">
              <a:lnSpc>
                <a:spcPct val="125000"/>
              </a:lnSpc>
              <a:spcBef>
                <a:spcPts val="0"/>
              </a:spcBef>
              <a:buNone/>
              <a:defRPr lang="it-IT" sz="1200"/>
            </a:lvl4pPr>
            <a:lvl5pPr marL="1828800" indent="0">
              <a:lnSpc>
                <a:spcPct val="125000"/>
              </a:lnSpc>
              <a:spcBef>
                <a:spcPts val="0"/>
              </a:spcBef>
              <a:buNone/>
              <a:defRPr lang="it-IT" sz="12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2" name="Segnaposto immagine 11">
            <a:extLst>
              <a:ext uri="{FF2B5EF4-FFF2-40B4-BE49-F238E27FC236}">
                <a16:creationId xmlns:a16="http://schemas.microsoft.com/office/drawing/2014/main" id="{1CD5F637-DFBF-7FED-7CD5-F46A26E5CD15}"/>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rtlCol="0">
            <a:noAutofit/>
          </a:bodyPr>
          <a:lstStyle>
            <a:lvl1pPr marL="0" indent="0" algn="ctr">
              <a:buNone/>
              <a:defRPr lang="it-IT" sz="2000"/>
            </a:lvl1pPr>
          </a:lstStyle>
          <a:p>
            <a:pPr rtl="0"/>
            <a:r>
              <a:rPr lang="it-IT"/>
              <a:t>Fare clic sull'icona per inserire un'immagine</a:t>
            </a:r>
          </a:p>
        </p:txBody>
      </p:sp>
      <p:sp>
        <p:nvSpPr>
          <p:cNvPr id="4" name="Segnaposto piè di pa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it-IT" sz="1200">
                <a:solidFill>
                  <a:schemeClr val="bg2">
                    <a:lumMod val="50000"/>
                  </a:schemeClr>
                </a:solidFill>
              </a:defRPr>
            </a:lvl1pPr>
          </a:lstStyle>
          <a:p>
            <a:pPr rtl="0"/>
            <a:endParaRPr lang="it-IT"/>
          </a:p>
        </p:txBody>
      </p:sp>
      <p:sp>
        <p:nvSpPr>
          <p:cNvPr id="5" name="Segnaposto numero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it-IT" sz="1200">
                <a:solidFill>
                  <a:schemeClr val="bg2">
                    <a:lumMod val="50000"/>
                  </a:schemeClr>
                </a:solidFill>
              </a:defRPr>
            </a:lvl1pPr>
          </a:lstStyle>
          <a:p>
            <a:pPr rtl="0"/>
            <a:fld id="{B5CEABB6-07DC-46E8-9B57-56EC44A396E5}" type="slidenum">
              <a:rPr lang="it-IT" smtClean="0"/>
              <a:pPr rtl="0"/>
              <a:t>‹N›</a:t>
            </a:fld>
            <a:endParaRPr lang="it-IT"/>
          </a:p>
        </p:txBody>
      </p:sp>
      <p:sp>
        <p:nvSpPr>
          <p:cNvPr id="13" name="Cornice 12">
            <a:extLst>
              <a:ext uri="{FF2B5EF4-FFF2-40B4-BE49-F238E27FC236}">
                <a16:creationId xmlns:a16="http://schemas.microsoft.com/office/drawing/2014/main" id="{33E3B934-3E16-21AF-8F5A-9EFD93255705}"/>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a:solidFill>
                <a:schemeClr val="tx1"/>
              </a:solidFill>
            </a:endParaRPr>
          </a:p>
        </p:txBody>
      </p:sp>
    </p:spTree>
    <p:extLst>
      <p:ext uri="{BB962C8B-B14F-4D97-AF65-F5344CB8AC3E}">
        <p14:creationId xmlns:p14="http://schemas.microsoft.com/office/powerpoint/2010/main" val="127805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FD872928-B479-F7C5-9C83-C448FBA36175}"/>
              </a:ext>
            </a:extLst>
          </p:cNvPr>
          <p:cNvSpPr>
            <a:spLocks noGrp="1"/>
          </p:cNvSpPr>
          <p:nvPr>
            <p:ph type="title" hasCustomPrompt="1"/>
          </p:nvPr>
        </p:nvSpPr>
        <p:spPr>
          <a:xfrm>
            <a:off x="914400" y="1020445"/>
            <a:ext cx="4114800" cy="5029200"/>
          </a:xfrm>
        </p:spPr>
        <p:txBody>
          <a:bodyPr rtlCol="0">
            <a:normAutofit/>
          </a:bodyPr>
          <a:lstStyle>
            <a:lvl1pPr>
              <a:defRPr lang="it-IT" sz="3600"/>
            </a:lvl1pPr>
          </a:lstStyle>
          <a:p>
            <a:pPr rtl="0"/>
            <a:r>
              <a:rPr lang="it-IT"/>
              <a:t>Fare clic per inserire il titolo</a:t>
            </a:r>
          </a:p>
        </p:txBody>
      </p:sp>
      <p:sp>
        <p:nvSpPr>
          <p:cNvPr id="9" name="Segnaposto contenuto 10">
            <a:extLst>
              <a:ext uri="{FF2B5EF4-FFF2-40B4-BE49-F238E27FC236}">
                <a16:creationId xmlns:a16="http://schemas.microsoft.com/office/drawing/2014/main" id="{61E3771A-E1EB-0CBE-828C-2C5E1F2AE6CF}"/>
              </a:ext>
            </a:extLst>
          </p:cNvPr>
          <p:cNvSpPr>
            <a:spLocks noGrp="1"/>
          </p:cNvSpPr>
          <p:nvPr>
            <p:ph sz="quarter" idx="11" hasCustomPrompt="1"/>
          </p:nvPr>
        </p:nvSpPr>
        <p:spPr>
          <a:xfrm>
            <a:off x="6475227" y="1020445"/>
            <a:ext cx="4802735" cy="5029200"/>
          </a:xfrm>
        </p:spPr>
        <p:txBody>
          <a:bodyPr rtlCol="0" anchor="ctr">
            <a:normAutofit/>
          </a:bodyPr>
          <a:lstStyle>
            <a:lvl1pPr marL="228600" indent="-228600">
              <a:lnSpc>
                <a:spcPct val="125000"/>
              </a:lnSpc>
              <a:spcBef>
                <a:spcPts val="0"/>
              </a:spcBef>
              <a:spcAft>
                <a:spcPts val="1200"/>
              </a:spcAft>
              <a:buFont typeface="Arial" panose="020B0604020202020204" pitchFamily="34" charset="0"/>
              <a:buChar char="•"/>
              <a:defRPr lang="it-IT" sz="1800"/>
            </a:lvl1pPr>
            <a:lvl2pPr marL="411480" indent="-228600">
              <a:lnSpc>
                <a:spcPct val="125000"/>
              </a:lnSpc>
              <a:spcBef>
                <a:spcPts val="0"/>
              </a:spcBef>
              <a:spcAft>
                <a:spcPts val="1200"/>
              </a:spcAft>
              <a:buFont typeface="Arial" panose="020B0604020202020204" pitchFamily="34" charset="0"/>
              <a:buChar char="•"/>
              <a:defRPr lang="it-IT" sz="1600"/>
            </a:lvl2pPr>
            <a:lvl3pPr marL="594360" indent="-228600">
              <a:lnSpc>
                <a:spcPct val="125000"/>
              </a:lnSpc>
              <a:spcBef>
                <a:spcPts val="0"/>
              </a:spcBef>
              <a:spcAft>
                <a:spcPts val="1200"/>
              </a:spcAft>
              <a:buFont typeface="Arial" panose="020B0604020202020204" pitchFamily="34" charset="0"/>
              <a:buChar char="•"/>
              <a:defRPr lang="it-IT" sz="1400"/>
            </a:lvl3pPr>
            <a:lvl4pPr marL="777240" indent="-228600">
              <a:lnSpc>
                <a:spcPct val="125000"/>
              </a:lnSpc>
              <a:spcBef>
                <a:spcPts val="0"/>
              </a:spcBef>
              <a:spcAft>
                <a:spcPts val="1200"/>
              </a:spcAft>
              <a:buFont typeface="Arial" panose="020B0604020202020204" pitchFamily="34" charset="0"/>
              <a:buChar char="•"/>
              <a:defRPr lang="it-IT" sz="1200"/>
            </a:lvl4pPr>
            <a:lvl5pPr marL="960120" indent="-228600">
              <a:lnSpc>
                <a:spcPct val="125000"/>
              </a:lnSpc>
              <a:spcBef>
                <a:spcPts val="0"/>
              </a:spcBef>
              <a:spcAft>
                <a:spcPts val="1200"/>
              </a:spcAft>
              <a:buFont typeface="Arial" panose="020B0604020202020204" pitchFamily="34" charset="0"/>
              <a:buChar char="•"/>
              <a:defRPr lang="it-IT" sz="12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piè di pa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it-IT" sz="1200">
                <a:solidFill>
                  <a:schemeClr val="bg2">
                    <a:lumMod val="50000"/>
                  </a:schemeClr>
                </a:solidFill>
              </a:defRPr>
            </a:lvl1pPr>
          </a:lstStyle>
          <a:p>
            <a:pPr rtl="0"/>
            <a:endParaRPr lang="it-IT"/>
          </a:p>
        </p:txBody>
      </p:sp>
      <p:sp>
        <p:nvSpPr>
          <p:cNvPr id="5" name="Segnaposto numero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it-IT" sz="1200">
                <a:solidFill>
                  <a:schemeClr val="bg2">
                    <a:lumMod val="50000"/>
                  </a:schemeClr>
                </a:solidFill>
              </a:defRPr>
            </a:lvl1pPr>
          </a:lstStyle>
          <a:p>
            <a:pPr rtl="0"/>
            <a:fld id="{B5CEABB6-07DC-46E8-9B57-56EC44A396E5}" type="slidenum">
              <a:rPr lang="it-IT" smtClean="0"/>
              <a:pPr rtl="0"/>
              <a:t>‹N›</a:t>
            </a:fld>
            <a:endParaRPr lang="it-IT"/>
          </a:p>
        </p:txBody>
      </p:sp>
      <p:sp>
        <p:nvSpPr>
          <p:cNvPr id="2" name="Rettangolo 1">
            <a:extLst>
              <a:ext uri="{FF2B5EF4-FFF2-40B4-BE49-F238E27FC236}">
                <a16:creationId xmlns:a16="http://schemas.microsoft.com/office/drawing/2014/main" id="{62A1635D-96F0-769B-4ECB-70502770ABBC}"/>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a:p>
        </p:txBody>
      </p:sp>
      <p:sp>
        <p:nvSpPr>
          <p:cNvPr id="6" name="Cornice 5">
            <a:extLst>
              <a:ext uri="{FF2B5EF4-FFF2-40B4-BE49-F238E27FC236}">
                <a16:creationId xmlns:a16="http://schemas.microsoft.com/office/drawing/2014/main" id="{4F877767-0342-A344-0462-A0D877FF68F8}"/>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a:solidFill>
                <a:schemeClr val="tx1"/>
              </a:solidFill>
            </a:endParaRPr>
          </a:p>
        </p:txBody>
      </p:sp>
    </p:spTree>
    <p:extLst>
      <p:ext uri="{BB962C8B-B14F-4D97-AF65-F5344CB8AC3E}">
        <p14:creationId xmlns:p14="http://schemas.microsoft.com/office/powerpoint/2010/main" val="329715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contenuto e immagin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821F215D-0D9E-64B3-1F66-E90B87932A89}"/>
              </a:ext>
            </a:extLst>
          </p:cNvPr>
          <p:cNvSpPr>
            <a:spLocks noGrp="1"/>
          </p:cNvSpPr>
          <p:nvPr>
            <p:ph type="title" hasCustomPrompt="1"/>
          </p:nvPr>
        </p:nvSpPr>
        <p:spPr>
          <a:xfrm>
            <a:off x="914400" y="900741"/>
            <a:ext cx="4802372" cy="2788919"/>
          </a:xfrm>
        </p:spPr>
        <p:txBody>
          <a:bodyPr rtlCol="0" anchor="b">
            <a:normAutofit/>
          </a:bodyPr>
          <a:lstStyle>
            <a:lvl1pPr>
              <a:defRPr lang="it-IT" sz="4800"/>
            </a:lvl1pPr>
          </a:lstStyle>
          <a:p>
            <a:pPr rtl="0"/>
            <a:r>
              <a:rPr lang="it-IT"/>
              <a:t>Fare clic per inserire il titolo</a:t>
            </a:r>
          </a:p>
        </p:txBody>
      </p:sp>
      <p:sp>
        <p:nvSpPr>
          <p:cNvPr id="9" name="Segnaposto contenuto 10">
            <a:extLst>
              <a:ext uri="{FF2B5EF4-FFF2-40B4-BE49-F238E27FC236}">
                <a16:creationId xmlns:a16="http://schemas.microsoft.com/office/drawing/2014/main" id="{E86A4459-11C2-44C6-0173-C666D5AADC1E}"/>
              </a:ext>
            </a:extLst>
          </p:cNvPr>
          <p:cNvSpPr>
            <a:spLocks noGrp="1"/>
          </p:cNvSpPr>
          <p:nvPr>
            <p:ph sz="quarter" idx="11" hasCustomPrompt="1"/>
          </p:nvPr>
        </p:nvSpPr>
        <p:spPr>
          <a:xfrm>
            <a:off x="914400" y="3825239"/>
            <a:ext cx="4802735" cy="2072641"/>
          </a:xfrm>
        </p:spPr>
        <p:txBody>
          <a:bodyPr rtlCol="0">
            <a:normAutofit/>
          </a:bodyPr>
          <a:lstStyle>
            <a:lvl1pPr marL="0" indent="0">
              <a:lnSpc>
                <a:spcPct val="125000"/>
              </a:lnSpc>
              <a:spcBef>
                <a:spcPts val="0"/>
              </a:spcBef>
              <a:buNone/>
              <a:defRPr lang="it-IT" sz="1800"/>
            </a:lvl1pPr>
            <a:lvl2pPr marL="457200" indent="0">
              <a:lnSpc>
                <a:spcPct val="125000"/>
              </a:lnSpc>
              <a:spcBef>
                <a:spcPts val="0"/>
              </a:spcBef>
              <a:buNone/>
              <a:defRPr lang="it-IT" sz="1600"/>
            </a:lvl2pPr>
            <a:lvl3pPr marL="914400" indent="0">
              <a:lnSpc>
                <a:spcPct val="125000"/>
              </a:lnSpc>
              <a:spcBef>
                <a:spcPts val="0"/>
              </a:spcBef>
              <a:buNone/>
              <a:defRPr lang="it-IT" sz="1400"/>
            </a:lvl3pPr>
            <a:lvl4pPr marL="1371600" indent="0">
              <a:lnSpc>
                <a:spcPct val="125000"/>
              </a:lnSpc>
              <a:spcBef>
                <a:spcPts val="0"/>
              </a:spcBef>
              <a:buNone/>
              <a:defRPr lang="it-IT" sz="1200"/>
            </a:lvl4pPr>
            <a:lvl5pPr marL="1828800" indent="0">
              <a:lnSpc>
                <a:spcPct val="125000"/>
              </a:lnSpc>
              <a:spcBef>
                <a:spcPts val="0"/>
              </a:spcBef>
              <a:buNone/>
              <a:defRPr lang="it-IT" sz="12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3" name="Segnaposto immagine 2">
            <a:extLst>
              <a:ext uri="{FF2B5EF4-FFF2-40B4-BE49-F238E27FC236}">
                <a16:creationId xmlns:a16="http://schemas.microsoft.com/office/drawing/2014/main" id="{9284EF14-0982-D931-9DD6-ECFE61D5B0F6}"/>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rtlCol="0">
            <a:noAutofit/>
          </a:bodyPr>
          <a:lstStyle>
            <a:lvl1pPr marL="0" indent="0" algn="ctr">
              <a:buNone/>
              <a:defRPr lang="it-IT" sz="2000"/>
            </a:lvl1pPr>
          </a:lstStyle>
          <a:p>
            <a:pPr rtl="0"/>
            <a:r>
              <a:rPr lang="it-IT"/>
              <a:t>Fare clic sull'icona per inserire un'immagine</a:t>
            </a:r>
          </a:p>
        </p:txBody>
      </p:sp>
      <p:sp>
        <p:nvSpPr>
          <p:cNvPr id="4" name="Segnaposto piè di pa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it-IT" sz="1200">
                <a:solidFill>
                  <a:schemeClr val="bg2">
                    <a:lumMod val="50000"/>
                  </a:schemeClr>
                </a:solidFill>
              </a:defRPr>
            </a:lvl1pPr>
          </a:lstStyle>
          <a:p>
            <a:pPr rtl="0"/>
            <a:endParaRPr lang="it-IT"/>
          </a:p>
        </p:txBody>
      </p:sp>
      <p:sp>
        <p:nvSpPr>
          <p:cNvPr id="5" name="Segnaposto numero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it-IT" sz="1200">
                <a:solidFill>
                  <a:schemeClr val="bg2">
                    <a:lumMod val="50000"/>
                  </a:schemeClr>
                </a:solidFill>
              </a:defRPr>
            </a:lvl1pPr>
          </a:lstStyle>
          <a:p>
            <a:pPr rtl="0"/>
            <a:fld id="{B5CEABB6-07DC-46E8-9B57-56EC44A396E5}" type="slidenum">
              <a:rPr lang="it-IT" smtClean="0"/>
              <a:pPr rtl="0"/>
              <a:t>‹N›</a:t>
            </a:fld>
            <a:endParaRPr lang="it-IT"/>
          </a:p>
        </p:txBody>
      </p:sp>
      <p:sp>
        <p:nvSpPr>
          <p:cNvPr id="6" name="Cornice 5">
            <a:extLst>
              <a:ext uri="{FF2B5EF4-FFF2-40B4-BE49-F238E27FC236}">
                <a16:creationId xmlns:a16="http://schemas.microsoft.com/office/drawing/2014/main" id="{7D7E927E-4F73-5579-4F1D-E13899DEEA0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a:solidFill>
                <a:schemeClr val="tx1"/>
              </a:solidFill>
            </a:endParaRPr>
          </a:p>
        </p:txBody>
      </p:sp>
    </p:spTree>
    <p:extLst>
      <p:ext uri="{BB962C8B-B14F-4D97-AF65-F5344CB8AC3E}">
        <p14:creationId xmlns:p14="http://schemas.microsoft.com/office/powerpoint/2010/main" val="384906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olo e 2 colonne layout 1">
    <p:spTree>
      <p:nvGrpSpPr>
        <p:cNvPr id="1" name=""/>
        <p:cNvGrpSpPr/>
        <p:nvPr/>
      </p:nvGrpSpPr>
      <p:grpSpPr>
        <a:xfrm>
          <a:off x="0" y="0"/>
          <a:ext cx="0" cy="0"/>
          <a:chOff x="0" y="0"/>
          <a:chExt cx="0" cy="0"/>
        </a:xfrm>
      </p:grpSpPr>
      <p:sp>
        <p:nvSpPr>
          <p:cNvPr id="10" name="Titolo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rtlCol="0">
            <a:normAutofit/>
          </a:bodyPr>
          <a:lstStyle>
            <a:lvl1pPr>
              <a:defRPr lang="it-IT" sz="3600"/>
            </a:lvl1pPr>
          </a:lstStyle>
          <a:p>
            <a:pPr rtl="0"/>
            <a:r>
              <a:rPr lang="it-IT"/>
              <a:t>Fare clic per inserire il titolo</a:t>
            </a:r>
          </a:p>
        </p:txBody>
      </p:sp>
      <p:sp>
        <p:nvSpPr>
          <p:cNvPr id="7" name="Rettangolo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a:p>
        </p:txBody>
      </p:sp>
      <p:sp>
        <p:nvSpPr>
          <p:cNvPr id="12" name="Segnaposto contenuto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0" y="2153285"/>
            <a:ext cx="4953001" cy="3500438"/>
          </a:xfrm>
        </p:spPr>
        <p:txBody>
          <a:bodyPr lIns="91440" rtlCol="0">
            <a:normAutofit/>
          </a:bodyPr>
          <a:lstStyle>
            <a:lvl1pPr>
              <a:spcBef>
                <a:spcPts val="1000"/>
              </a:spcBef>
              <a:spcAft>
                <a:spcPts val="1200"/>
              </a:spcAft>
              <a:defRPr lang="it-IT" sz="1800"/>
            </a:lvl1pPr>
            <a:lvl2pPr>
              <a:spcBef>
                <a:spcPts val="1000"/>
              </a:spcBef>
              <a:spcAft>
                <a:spcPts val="1200"/>
              </a:spcAft>
              <a:defRPr lang="it-IT" sz="1600"/>
            </a:lvl2pPr>
            <a:lvl3pPr>
              <a:spcBef>
                <a:spcPts val="1000"/>
              </a:spcBef>
              <a:spcAft>
                <a:spcPts val="1200"/>
              </a:spcAft>
              <a:defRPr lang="it-IT" sz="1400"/>
            </a:lvl3pPr>
            <a:lvl4pPr>
              <a:spcBef>
                <a:spcPts val="1000"/>
              </a:spcBef>
              <a:spcAft>
                <a:spcPts val="1200"/>
              </a:spcAft>
              <a:defRPr lang="it-IT" sz="1200"/>
            </a:lvl4pPr>
            <a:lvl5pPr>
              <a:spcBef>
                <a:spcPts val="1000"/>
              </a:spcBef>
              <a:spcAft>
                <a:spcPts val="1200"/>
              </a:spcAft>
              <a:defRPr lang="it-IT" sz="1200"/>
            </a:lvl5pPr>
          </a:lstStyle>
          <a:p>
            <a:pPr lvl="0" rtl="0"/>
            <a:r>
              <a:rPr lang="it-IT"/>
              <a:t>Fai clic per aggiungere contenuti</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3" name="Segnaposto contenuto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6309360" y="2153285"/>
            <a:ext cx="5135880" cy="3500438"/>
          </a:xfrm>
        </p:spPr>
        <p:txBody>
          <a:bodyPr lIns="91440" rtlCol="0">
            <a:normAutofit/>
          </a:bodyPr>
          <a:lstStyle>
            <a:lvl1pPr>
              <a:spcBef>
                <a:spcPts val="1000"/>
              </a:spcBef>
              <a:spcAft>
                <a:spcPts val="1200"/>
              </a:spcAft>
              <a:defRPr lang="it-IT" sz="1800"/>
            </a:lvl1pPr>
            <a:lvl2pPr>
              <a:spcBef>
                <a:spcPts val="1000"/>
              </a:spcBef>
              <a:spcAft>
                <a:spcPts val="1200"/>
              </a:spcAft>
              <a:defRPr lang="it-IT" sz="1600"/>
            </a:lvl2pPr>
            <a:lvl3pPr>
              <a:spcBef>
                <a:spcPts val="1000"/>
              </a:spcBef>
              <a:spcAft>
                <a:spcPts val="1200"/>
              </a:spcAft>
              <a:defRPr lang="it-IT" sz="1400"/>
            </a:lvl3pPr>
            <a:lvl4pPr>
              <a:spcBef>
                <a:spcPts val="1000"/>
              </a:spcBef>
              <a:spcAft>
                <a:spcPts val="1200"/>
              </a:spcAft>
              <a:defRPr lang="it-IT" sz="1200"/>
            </a:lvl4pPr>
            <a:lvl5pPr>
              <a:spcBef>
                <a:spcPts val="1000"/>
              </a:spcBef>
              <a:spcAft>
                <a:spcPts val="1200"/>
              </a:spcAft>
              <a:defRPr lang="it-IT" sz="1200"/>
            </a:lvl5pPr>
          </a:lstStyle>
          <a:p>
            <a:pPr lvl="0" rtl="0"/>
            <a:r>
              <a:rPr lang="it-IT"/>
              <a:t>Fai clic per aggiungere contenuti</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piè di pa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it-IT" sz="1200">
                <a:solidFill>
                  <a:schemeClr val="bg2">
                    <a:lumMod val="50000"/>
                  </a:schemeClr>
                </a:solidFill>
              </a:defRPr>
            </a:lvl1pPr>
          </a:lstStyle>
          <a:p>
            <a:pPr rtl="0"/>
            <a:endParaRPr lang="it-IT"/>
          </a:p>
        </p:txBody>
      </p:sp>
      <p:sp>
        <p:nvSpPr>
          <p:cNvPr id="5" name="Segnaposto numero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it-IT" sz="1200">
                <a:solidFill>
                  <a:schemeClr val="bg2">
                    <a:lumMod val="50000"/>
                  </a:schemeClr>
                </a:solidFill>
              </a:defRPr>
            </a:lvl1pPr>
          </a:lstStyle>
          <a:p>
            <a:pPr rtl="0"/>
            <a:fld id="{B5CEABB6-07DC-46E8-9B57-56EC44A396E5}" type="slidenum">
              <a:rPr lang="it-IT" smtClean="0"/>
              <a:pPr rtl="0"/>
              <a:t>‹N›</a:t>
            </a:fld>
            <a:endParaRPr lang="it-IT"/>
          </a:p>
        </p:txBody>
      </p:sp>
      <p:sp>
        <p:nvSpPr>
          <p:cNvPr id="2" name="Cornice 1">
            <a:extLst>
              <a:ext uri="{FF2B5EF4-FFF2-40B4-BE49-F238E27FC236}">
                <a16:creationId xmlns:a16="http://schemas.microsoft.com/office/drawing/2014/main" id="{55D7E8F5-692D-24DD-0F8C-9563BA74AAF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a:solidFill>
                <a:schemeClr val="tx1"/>
              </a:solidFill>
            </a:endParaRPr>
          </a:p>
        </p:txBody>
      </p:sp>
    </p:spTree>
    <p:extLst>
      <p:ext uri="{BB962C8B-B14F-4D97-AF65-F5344CB8AC3E}">
        <p14:creationId xmlns:p14="http://schemas.microsoft.com/office/powerpoint/2010/main" val="351943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olo e 2 colonne layout 2">
    <p:spTree>
      <p:nvGrpSpPr>
        <p:cNvPr id="1" name=""/>
        <p:cNvGrpSpPr/>
        <p:nvPr/>
      </p:nvGrpSpPr>
      <p:grpSpPr>
        <a:xfrm>
          <a:off x="0" y="0"/>
          <a:ext cx="0" cy="0"/>
          <a:chOff x="0" y="0"/>
          <a:chExt cx="0" cy="0"/>
        </a:xfrm>
      </p:grpSpPr>
      <p:sp>
        <p:nvSpPr>
          <p:cNvPr id="10" name="Titolo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rtlCol="0">
            <a:normAutofit/>
          </a:bodyPr>
          <a:lstStyle>
            <a:lvl1pPr>
              <a:defRPr lang="it-IT" sz="3600">
                <a:latin typeface="Calibri" panose="020F0502020204030204" pitchFamily="34" charset="0"/>
                <a:ea typeface="Calibri" panose="020F0502020204030204" pitchFamily="34" charset="0"/>
                <a:cs typeface="Calibri" panose="020F0502020204030204" pitchFamily="34" charset="0"/>
              </a:defRPr>
            </a:lvl1pPr>
          </a:lstStyle>
          <a:p>
            <a:pPr rtl="0"/>
            <a:r>
              <a:rPr lang="it-IT"/>
              <a:t>Fare clic per inserire il titolo</a:t>
            </a:r>
          </a:p>
        </p:txBody>
      </p:sp>
      <p:sp>
        <p:nvSpPr>
          <p:cNvPr id="7" name="Rettangolo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2" name="Segnaposto contenuto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1" y="2153285"/>
            <a:ext cx="3261359" cy="3500438"/>
          </a:xfrm>
        </p:spPr>
        <p:txBody>
          <a:bodyPr lIns="91440" rtlCol="0">
            <a:normAutofit/>
          </a:bodyPr>
          <a:lstStyle>
            <a:lvl1pPr>
              <a:spcBef>
                <a:spcPts val="1000"/>
              </a:spcBef>
              <a:spcAft>
                <a:spcPts val="1200"/>
              </a:spcAft>
              <a:defRPr lang="it-IT" sz="1800" b="1">
                <a:latin typeface="Calibri Light" panose="020F0302020204030204" pitchFamily="34" charset="0"/>
                <a:ea typeface="Calibri Light" panose="020F0302020204030204" pitchFamily="34" charset="0"/>
                <a:cs typeface="Calibri Light" panose="020F0302020204030204" pitchFamily="34" charset="0"/>
              </a:defRPr>
            </a:lvl1pPr>
            <a:lvl2pPr>
              <a:spcBef>
                <a:spcPts val="1000"/>
              </a:spcBef>
              <a:spcAft>
                <a:spcPts val="1200"/>
              </a:spcAft>
              <a:defRPr lang="it-IT" sz="1600" b="1">
                <a:latin typeface="Calibri Light" panose="020F0302020204030204" pitchFamily="34" charset="0"/>
                <a:ea typeface="Calibri Light" panose="020F0302020204030204" pitchFamily="34" charset="0"/>
                <a:cs typeface="Calibri Light" panose="020F0302020204030204" pitchFamily="34" charset="0"/>
              </a:defRPr>
            </a:lvl2pPr>
            <a:lvl3pPr>
              <a:spcBef>
                <a:spcPts val="1000"/>
              </a:spcBef>
              <a:spcAft>
                <a:spcPts val="1200"/>
              </a:spcAft>
              <a:defRPr lang="it-IT" sz="1400" b="1">
                <a:latin typeface="Calibri Light" panose="020F0302020204030204" pitchFamily="34" charset="0"/>
                <a:ea typeface="Calibri Light" panose="020F0302020204030204" pitchFamily="34" charset="0"/>
                <a:cs typeface="Calibri Light" panose="020F0302020204030204" pitchFamily="34" charset="0"/>
              </a:defRPr>
            </a:lvl3pPr>
            <a:lvl4pPr>
              <a:spcBef>
                <a:spcPts val="1000"/>
              </a:spcBef>
              <a:spcAft>
                <a:spcPts val="1200"/>
              </a:spcAft>
              <a:defRPr lang="it-IT" sz="1200" b="1">
                <a:latin typeface="Calibri Light" panose="020F0302020204030204" pitchFamily="34" charset="0"/>
                <a:ea typeface="Calibri Light" panose="020F0302020204030204" pitchFamily="34" charset="0"/>
                <a:cs typeface="Calibri Light" panose="020F0302020204030204" pitchFamily="34" charset="0"/>
              </a:defRPr>
            </a:lvl4pPr>
            <a:lvl5pPr>
              <a:spcBef>
                <a:spcPts val="1000"/>
              </a:spcBef>
              <a:spcAft>
                <a:spcPts val="1200"/>
              </a:spcAft>
              <a:defRPr lang="it-IT" sz="1200" b="1">
                <a:latin typeface="Calibri Light" panose="020F0302020204030204" pitchFamily="34" charset="0"/>
                <a:ea typeface="Calibri Light" panose="020F0302020204030204" pitchFamily="34" charset="0"/>
                <a:cs typeface="Calibri Light" panose="020F0302020204030204" pitchFamily="34" charset="0"/>
              </a:defRPr>
            </a:lvl5pPr>
          </a:lstStyle>
          <a:p>
            <a:pPr lvl="0" rtl="0"/>
            <a:r>
              <a:rPr lang="it-IT"/>
              <a:t>Fai clic per aggiungere contenuti</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3" name="Segnaposto contenuto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4480560" y="2153285"/>
            <a:ext cx="6964680" cy="3500438"/>
          </a:xfrm>
        </p:spPr>
        <p:txBody>
          <a:bodyPr lIns="91440" rtlCol="0">
            <a:normAutofit/>
          </a:bodyPr>
          <a:lstStyle>
            <a:lvl1pPr>
              <a:spcBef>
                <a:spcPts val="1000"/>
              </a:spcBef>
              <a:spcAft>
                <a:spcPts val="1200"/>
              </a:spcAft>
              <a:defRPr lang="it-IT" sz="1800">
                <a:latin typeface="Calibri Light" panose="020F0302020204030204" pitchFamily="34" charset="0"/>
                <a:ea typeface="Calibri Light" panose="020F0302020204030204" pitchFamily="34" charset="0"/>
                <a:cs typeface="Calibri Light" panose="020F0302020204030204" pitchFamily="34" charset="0"/>
              </a:defRPr>
            </a:lvl1pPr>
            <a:lvl2pPr>
              <a:spcBef>
                <a:spcPts val="1000"/>
              </a:spcBef>
              <a:spcAft>
                <a:spcPts val="1200"/>
              </a:spcAft>
              <a:defRPr lang="it-IT" sz="1600">
                <a:latin typeface="Calibri Light" panose="020F0302020204030204" pitchFamily="34" charset="0"/>
                <a:ea typeface="Calibri Light" panose="020F0302020204030204" pitchFamily="34" charset="0"/>
                <a:cs typeface="Calibri Light" panose="020F0302020204030204" pitchFamily="34" charset="0"/>
              </a:defRPr>
            </a:lvl2pPr>
            <a:lvl3pPr>
              <a:spcBef>
                <a:spcPts val="1000"/>
              </a:spcBef>
              <a:spcAft>
                <a:spcPts val="1200"/>
              </a:spcAft>
              <a:defRPr lang="it-IT" sz="1400">
                <a:latin typeface="Calibri Light" panose="020F0302020204030204" pitchFamily="34" charset="0"/>
                <a:ea typeface="Calibri Light" panose="020F0302020204030204" pitchFamily="34" charset="0"/>
                <a:cs typeface="Calibri Light" panose="020F0302020204030204" pitchFamily="34" charset="0"/>
              </a:defRPr>
            </a:lvl3pPr>
            <a:lvl4pPr>
              <a:spcBef>
                <a:spcPts val="1000"/>
              </a:spcBef>
              <a:spcAft>
                <a:spcPts val="1200"/>
              </a:spcAft>
              <a:defRPr lang="it-IT" sz="1200">
                <a:latin typeface="Calibri Light" panose="020F0302020204030204" pitchFamily="34" charset="0"/>
                <a:ea typeface="Calibri Light" panose="020F0302020204030204" pitchFamily="34" charset="0"/>
                <a:cs typeface="Calibri Light" panose="020F0302020204030204" pitchFamily="34" charset="0"/>
              </a:defRPr>
            </a:lvl4pPr>
            <a:lvl5pPr>
              <a:spcBef>
                <a:spcPts val="1000"/>
              </a:spcBef>
              <a:spcAft>
                <a:spcPts val="1200"/>
              </a:spcAft>
              <a:defRPr lang="it-IT" sz="1200">
                <a:latin typeface="Calibri Light" panose="020F0302020204030204" pitchFamily="34" charset="0"/>
                <a:ea typeface="Calibri Light" panose="020F0302020204030204" pitchFamily="34" charset="0"/>
                <a:cs typeface="Calibri Light" panose="020F0302020204030204" pitchFamily="34" charset="0"/>
              </a:defRPr>
            </a:lvl5pPr>
          </a:lstStyle>
          <a:p>
            <a:pPr lvl="0" rtl="0"/>
            <a:r>
              <a:rPr lang="it-IT"/>
              <a:t>Fai clic per aggiungere contenuti</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piè di pa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it-IT" sz="1200">
                <a:solidFill>
                  <a:schemeClr val="bg2">
                    <a:lumMod val="50000"/>
                  </a:schemeClr>
                </a:solidFill>
                <a:latin typeface="Calibri Light" panose="020F0302020204030204" pitchFamily="34" charset="0"/>
                <a:ea typeface="Calibri Light" panose="020F0302020204030204" pitchFamily="34" charset="0"/>
                <a:cs typeface="Calibri Light" panose="020F0302020204030204" pitchFamily="34" charset="0"/>
              </a:defRPr>
            </a:lvl1pPr>
          </a:lstStyle>
          <a:p>
            <a:endParaRPr lang="it-IT"/>
          </a:p>
        </p:txBody>
      </p:sp>
      <p:sp>
        <p:nvSpPr>
          <p:cNvPr id="5" name="Segnaposto numero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it-IT" sz="1200">
                <a:solidFill>
                  <a:schemeClr val="bg2">
                    <a:lumMod val="50000"/>
                  </a:schemeClr>
                </a:solidFill>
                <a:latin typeface="Calibri Light" panose="020F0302020204030204" pitchFamily="34" charset="0"/>
                <a:ea typeface="Calibri Light" panose="020F0302020204030204" pitchFamily="34" charset="0"/>
                <a:cs typeface="Calibri Light" panose="020F0302020204030204" pitchFamily="34" charset="0"/>
              </a:defRPr>
            </a:lvl1pPr>
          </a:lstStyle>
          <a:p>
            <a:fld id="{B5CEABB6-07DC-46E8-9B57-56EC44A396E5}" type="slidenum">
              <a:rPr lang="it-IT" smtClean="0"/>
              <a:pPr/>
              <a:t>‹N›</a:t>
            </a:fld>
            <a:endParaRPr lang="it-IT"/>
          </a:p>
        </p:txBody>
      </p:sp>
      <p:sp>
        <p:nvSpPr>
          <p:cNvPr id="2" name="Cornice 1">
            <a:extLst>
              <a:ext uri="{FF2B5EF4-FFF2-40B4-BE49-F238E27FC236}">
                <a16:creationId xmlns:a16="http://schemas.microsoft.com/office/drawing/2014/main" id="{5C0F1533-3810-C210-9B67-D2F4A1846C23}"/>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0816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olo, immagine e contenuto">
    <p:spTree>
      <p:nvGrpSpPr>
        <p:cNvPr id="1" name=""/>
        <p:cNvGrpSpPr/>
        <p:nvPr/>
      </p:nvGrpSpPr>
      <p:grpSpPr>
        <a:xfrm>
          <a:off x="0" y="0"/>
          <a:ext cx="0" cy="0"/>
          <a:chOff x="0" y="0"/>
          <a:chExt cx="0" cy="0"/>
        </a:xfrm>
      </p:grpSpPr>
      <p:sp>
        <p:nvSpPr>
          <p:cNvPr id="10" name="Titolo 9">
            <a:extLst>
              <a:ext uri="{FF2B5EF4-FFF2-40B4-BE49-F238E27FC236}">
                <a16:creationId xmlns:a16="http://schemas.microsoft.com/office/drawing/2014/main" id="{E9C70371-D147-2B29-EAEB-B10A799D09DF}"/>
              </a:ext>
            </a:extLst>
          </p:cNvPr>
          <p:cNvSpPr>
            <a:spLocks noGrp="1"/>
          </p:cNvSpPr>
          <p:nvPr>
            <p:ph type="title" hasCustomPrompt="1"/>
          </p:nvPr>
        </p:nvSpPr>
        <p:spPr>
          <a:xfrm>
            <a:off x="916169" y="614812"/>
            <a:ext cx="10359659" cy="1325563"/>
          </a:xfrm>
        </p:spPr>
        <p:txBody>
          <a:bodyPr rtlCol="0">
            <a:normAutofit/>
          </a:bodyPr>
          <a:lstStyle>
            <a:lvl1pPr>
              <a:defRPr lang="it-IT" sz="3600"/>
            </a:lvl1pPr>
          </a:lstStyle>
          <a:p>
            <a:pPr rtl="0"/>
            <a:r>
              <a:rPr lang="it-IT"/>
              <a:t>Fare clic per inserire il titolo</a:t>
            </a:r>
          </a:p>
        </p:txBody>
      </p:sp>
      <p:sp>
        <p:nvSpPr>
          <p:cNvPr id="3" name="Segnaposto immagine 2">
            <a:extLst>
              <a:ext uri="{FF2B5EF4-FFF2-40B4-BE49-F238E27FC236}">
                <a16:creationId xmlns:a16="http://schemas.microsoft.com/office/drawing/2014/main" id="{1C5AE226-98C6-70F4-8DED-59E8FE30401C}"/>
              </a:ext>
            </a:extLst>
          </p:cNvPr>
          <p:cNvSpPr>
            <a:spLocks noGrp="1"/>
          </p:cNvSpPr>
          <p:nvPr>
            <p:ph type="pic" sz="quarter" idx="11"/>
          </p:nvPr>
        </p:nvSpPr>
        <p:spPr>
          <a:xfrm>
            <a:off x="-367" y="2177378"/>
            <a:ext cx="5713413" cy="4669987"/>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rtlCol="0">
            <a:noAutofit/>
          </a:bodyPr>
          <a:lstStyle>
            <a:lvl1pPr marL="0" indent="0" algn="ctr">
              <a:buNone/>
              <a:defRPr lang="it-IT" sz="2000"/>
            </a:lvl1pPr>
          </a:lstStyle>
          <a:p>
            <a:pPr rtl="0"/>
            <a:r>
              <a:rPr lang="it-IT"/>
              <a:t>Fare clic sull'icona per inserire un'immagine</a:t>
            </a:r>
          </a:p>
        </p:txBody>
      </p:sp>
      <p:sp>
        <p:nvSpPr>
          <p:cNvPr id="12" name="Segnaposto contenuto 11">
            <a:extLst>
              <a:ext uri="{FF2B5EF4-FFF2-40B4-BE49-F238E27FC236}">
                <a16:creationId xmlns:a16="http://schemas.microsoft.com/office/drawing/2014/main" id="{8EEA9034-22FD-3C2F-6A27-63638969802D}"/>
              </a:ext>
            </a:extLst>
          </p:cNvPr>
          <p:cNvSpPr>
            <a:spLocks noGrp="1"/>
          </p:cNvSpPr>
          <p:nvPr>
            <p:ph sz="quarter" idx="10" hasCustomPrompt="1"/>
          </p:nvPr>
        </p:nvSpPr>
        <p:spPr>
          <a:xfrm>
            <a:off x="6475413" y="2153285"/>
            <a:ext cx="4799012" cy="3790315"/>
          </a:xfrm>
        </p:spPr>
        <p:txBody>
          <a:bodyPr rtlCol="0">
            <a:normAutofit/>
          </a:bodyPr>
          <a:lstStyle>
            <a:lvl1pPr>
              <a:lnSpc>
                <a:spcPct val="95000"/>
              </a:lnSpc>
              <a:spcBef>
                <a:spcPts val="1000"/>
              </a:spcBef>
              <a:spcAft>
                <a:spcPts val="1200"/>
              </a:spcAft>
              <a:defRPr lang="it-IT" sz="2000"/>
            </a:lvl1pPr>
            <a:lvl2pPr>
              <a:lnSpc>
                <a:spcPct val="95000"/>
              </a:lnSpc>
              <a:spcBef>
                <a:spcPts val="1000"/>
              </a:spcBef>
              <a:spcAft>
                <a:spcPts val="1200"/>
              </a:spcAft>
              <a:defRPr lang="it-IT" sz="1800"/>
            </a:lvl2pPr>
            <a:lvl3pPr>
              <a:lnSpc>
                <a:spcPct val="95000"/>
              </a:lnSpc>
              <a:spcBef>
                <a:spcPts val="1000"/>
              </a:spcBef>
              <a:spcAft>
                <a:spcPts val="1200"/>
              </a:spcAft>
              <a:defRPr lang="it-IT" sz="1600"/>
            </a:lvl3pPr>
            <a:lvl4pPr>
              <a:lnSpc>
                <a:spcPct val="95000"/>
              </a:lnSpc>
              <a:spcBef>
                <a:spcPts val="1000"/>
              </a:spcBef>
              <a:spcAft>
                <a:spcPts val="1200"/>
              </a:spcAft>
              <a:defRPr lang="it-IT" sz="1400"/>
            </a:lvl4pPr>
            <a:lvl5pPr>
              <a:lnSpc>
                <a:spcPct val="95000"/>
              </a:lnSpc>
              <a:spcBef>
                <a:spcPts val="1000"/>
              </a:spcBef>
              <a:spcAft>
                <a:spcPts val="1200"/>
              </a:spcAft>
              <a:defRPr lang="it-IT" sz="1400"/>
            </a:lvl5pPr>
          </a:lstStyle>
          <a:p>
            <a:pPr lvl="0" rtl="0"/>
            <a:r>
              <a:rPr lang="it-IT"/>
              <a:t>Fai clic per aggiungere contenuti</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Rettangolo 5">
            <a:extLst>
              <a:ext uri="{FF2B5EF4-FFF2-40B4-BE49-F238E27FC236}">
                <a16:creationId xmlns:a16="http://schemas.microsoft.com/office/drawing/2014/main" id="{0C72AFED-AF5A-A2E9-0D36-388733BBE998}"/>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a:p>
        </p:txBody>
      </p:sp>
      <p:sp>
        <p:nvSpPr>
          <p:cNvPr id="4" name="Segnaposto piè di pagina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it-IT" sz="1200">
                <a:solidFill>
                  <a:schemeClr val="bg2">
                    <a:lumMod val="50000"/>
                  </a:schemeClr>
                </a:solidFill>
              </a:defRPr>
            </a:lvl1pPr>
          </a:lstStyle>
          <a:p>
            <a:pPr rtl="0"/>
            <a:endParaRPr lang="it-IT"/>
          </a:p>
        </p:txBody>
      </p:sp>
      <p:sp>
        <p:nvSpPr>
          <p:cNvPr id="5" name="Segnaposto numero diapositiva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it-IT" sz="1200">
                <a:solidFill>
                  <a:schemeClr val="bg2">
                    <a:lumMod val="50000"/>
                  </a:schemeClr>
                </a:solidFill>
              </a:defRPr>
            </a:lvl1pPr>
          </a:lstStyle>
          <a:p>
            <a:pPr rtl="0"/>
            <a:fld id="{B5CEABB6-07DC-46E8-9B57-56EC44A396E5}" type="slidenum">
              <a:rPr lang="it-IT" smtClean="0"/>
              <a:pPr rtl="0"/>
              <a:t>‹N›</a:t>
            </a:fld>
            <a:endParaRPr lang="it-IT"/>
          </a:p>
        </p:txBody>
      </p:sp>
      <p:sp>
        <p:nvSpPr>
          <p:cNvPr id="7" name="Cornice 6">
            <a:extLst>
              <a:ext uri="{FF2B5EF4-FFF2-40B4-BE49-F238E27FC236}">
                <a16:creationId xmlns:a16="http://schemas.microsoft.com/office/drawing/2014/main" id="{7A42E613-3DCC-07A2-BA9B-74B13F28E59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a:solidFill>
                <a:schemeClr val="tx1"/>
              </a:solidFill>
            </a:endParaRPr>
          </a:p>
        </p:txBody>
      </p:sp>
    </p:spTree>
    <p:extLst>
      <p:ext uri="{BB962C8B-B14F-4D97-AF65-F5344CB8AC3E}">
        <p14:creationId xmlns:p14="http://schemas.microsoft.com/office/powerpoint/2010/main" val="261390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it-IT"/>
            </a:defPPr>
          </a:lstStyle>
          <a:p>
            <a:pPr rtl="0"/>
            <a:r>
              <a:rPr lang="it-IT"/>
              <a:t>Fare clic per modificare lo stile del titolo</a:t>
            </a:r>
          </a:p>
        </p:txBody>
      </p:sp>
      <p:sp>
        <p:nvSpPr>
          <p:cNvPr id="3" name="Segnaposto testo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data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it-IT" sz="1200">
                <a:solidFill>
                  <a:schemeClr val="bg2">
                    <a:lumMod val="50000"/>
                  </a:schemeClr>
                </a:solidFill>
                <a:latin typeface="+mn-lt"/>
                <a:ea typeface="Calibri Light" panose="020F0302020204030204" pitchFamily="34" charset="0"/>
                <a:cs typeface="Calibri Light" panose="020F0302020204030204" pitchFamily="34" charset="0"/>
              </a:defRPr>
            </a:lvl1pPr>
          </a:lstStyle>
          <a:p>
            <a:endParaRPr lang="it-IT"/>
          </a:p>
        </p:txBody>
      </p:sp>
      <p:sp>
        <p:nvSpPr>
          <p:cNvPr id="5" name="Segnaposto piè di pagina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it-IT" sz="1200">
                <a:solidFill>
                  <a:schemeClr val="bg2">
                    <a:lumMod val="50000"/>
                  </a:schemeClr>
                </a:solidFill>
                <a:latin typeface="+mn-lt"/>
                <a:ea typeface="Calibri Light" panose="020F0302020204030204" pitchFamily="34" charset="0"/>
                <a:cs typeface="Calibri Light" panose="020F0302020204030204" pitchFamily="34" charset="0"/>
              </a:defRPr>
            </a:lvl1pPr>
          </a:lstStyle>
          <a:p>
            <a:endParaRPr lang="it-IT"/>
          </a:p>
        </p:txBody>
      </p:sp>
      <p:sp>
        <p:nvSpPr>
          <p:cNvPr id="6" name="Segnaposto numero diapositiva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it-IT" sz="1400">
                <a:solidFill>
                  <a:schemeClr val="bg2">
                    <a:lumMod val="50000"/>
                  </a:schemeClr>
                </a:solidFill>
                <a:latin typeface="+mn-lt"/>
                <a:ea typeface="Calibri Light" panose="020F0302020204030204" pitchFamily="34" charset="0"/>
                <a:cs typeface="Calibri Light" panose="020F0302020204030204" pitchFamily="34" charset="0"/>
              </a:defRPr>
            </a:lvl1pPr>
          </a:lstStyle>
          <a:p>
            <a:fld id="{B5CEABB6-07DC-46E8-9B57-56EC44A396E5}" type="slidenum">
              <a:rPr lang="it-IT" smtClean="0"/>
              <a:pPr/>
              <a:t>‹N›</a:t>
            </a:fld>
            <a:endParaRPr lang="it-IT"/>
          </a:p>
        </p:txBody>
      </p:sp>
      <p:pic>
        <p:nvPicPr>
          <p:cNvPr id="7" name="Immagine 6" descr="Immagine che contiene testo, Carattere, logo, Elementi grafici&#10;&#10;Descrizione generata automaticamente">
            <a:extLst>
              <a:ext uri="{FF2B5EF4-FFF2-40B4-BE49-F238E27FC236}">
                <a16:creationId xmlns:a16="http://schemas.microsoft.com/office/drawing/2014/main" id="{68C2F5EE-D36B-4C2C-A308-1729104330A6}"/>
              </a:ext>
            </a:extLst>
          </p:cNvPr>
          <p:cNvPicPr>
            <a:picLocks noChangeAspect="1"/>
          </p:cNvPicPr>
          <p:nvPr userDrawn="1"/>
        </p:nvPicPr>
        <p:blipFill>
          <a:blip r:embed="rId15"/>
          <a:stretch>
            <a:fillRect/>
          </a:stretch>
        </p:blipFill>
        <p:spPr>
          <a:xfrm>
            <a:off x="566048" y="5550303"/>
            <a:ext cx="1096753" cy="806047"/>
          </a:xfrm>
          <a:prstGeom prst="rect">
            <a:avLst/>
          </a:prstGeom>
        </p:spPr>
      </p:pic>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hf hdr="0" ftr="0" dt="0"/>
  <p:txStyles>
    <p:titleStyle>
      <a:lvl1pPr algn="l" defTabSz="914400" rtl="0" eaLnBrk="1" latinLnBrk="0" hangingPunct="1">
        <a:lnSpc>
          <a:spcPct val="90000"/>
        </a:lnSpc>
        <a:spcBef>
          <a:spcPct val="0"/>
        </a:spcBef>
        <a:buNone/>
        <a:defRPr lang="it-IT" sz="4400" kern="1200">
          <a:solidFill>
            <a:schemeClr val="tx1">
              <a:lumMod val="75000"/>
              <a:lumOff val="25000"/>
            </a:schemeClr>
          </a:solidFill>
          <a:latin typeface="+mn-lt"/>
          <a:ea typeface="Calibri" panose="020F0502020204030204" pitchFamily="34" charset="0"/>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lumMod val="65000"/>
              <a:lumOff val="35000"/>
            </a:schemeClr>
          </a:solidFill>
          <a:latin typeface="+mn-lt"/>
          <a:ea typeface="Calibri Light" panose="020F0302020204030204" pitchFamily="34" charset="0"/>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lumMod val="65000"/>
              <a:lumOff val="35000"/>
            </a:schemeClr>
          </a:solidFill>
          <a:latin typeface="+mn-lt"/>
          <a:ea typeface="Calibri Light" panose="020F0302020204030204" pitchFamily="34" charset="0"/>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lumMod val="65000"/>
              <a:lumOff val="35000"/>
            </a:schemeClr>
          </a:solidFill>
          <a:latin typeface="+mn-lt"/>
          <a:ea typeface="Calibri Light" panose="020F0302020204030204" pitchFamily="34" charset="0"/>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Calibri Light" panose="020F0302020204030204" pitchFamily="34" charset="0"/>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Calibri Light" panose="020F0302020204030204" pitchFamily="34" charset="0"/>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p:bodyStyle>
    <p:otherStyle>
      <a:defPPr>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526ABF06-5491-8319-408F-AC9C03E64E1E}"/>
              </a:ext>
            </a:extLst>
          </p:cNvPr>
          <p:cNvSpPr>
            <a:spLocks noGrp="1"/>
          </p:cNvSpPr>
          <p:nvPr>
            <p:ph type="title"/>
          </p:nvPr>
        </p:nvSpPr>
        <p:spPr/>
        <p:txBody>
          <a:bodyPr rtlCol="0" anchor="ctr">
            <a:normAutofit/>
          </a:bodyPr>
          <a:lstStyle>
            <a:defPPr>
              <a:defRPr lang="it-IT"/>
            </a:defPPr>
          </a:lstStyle>
          <a:p>
            <a:pPr rtl="0"/>
            <a:r>
              <a:rPr lang="it-IT">
                <a:latin typeface="+mn-lt"/>
              </a:rPr>
              <a:t>Online Learning Applications Project</a:t>
            </a:r>
          </a:p>
        </p:txBody>
      </p:sp>
      <p:sp>
        <p:nvSpPr>
          <p:cNvPr id="8" name="Segnaposto contenuto 2">
            <a:extLst>
              <a:ext uri="{FF2B5EF4-FFF2-40B4-BE49-F238E27FC236}">
                <a16:creationId xmlns:a16="http://schemas.microsoft.com/office/drawing/2014/main" id="{3050A80C-9453-C25F-D4C2-779CA378C1A1}"/>
              </a:ext>
            </a:extLst>
          </p:cNvPr>
          <p:cNvSpPr txBox="1">
            <a:spLocks/>
          </p:cNvSpPr>
          <p:nvPr/>
        </p:nvSpPr>
        <p:spPr>
          <a:xfrm>
            <a:off x="6720842" y="4815840"/>
            <a:ext cx="4557120" cy="148780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lgn="just">
              <a:buFont typeface="Arial" panose="020B0604020202020204" pitchFamily="34" charset="0"/>
              <a:buNone/>
            </a:pPr>
            <a:r>
              <a:rPr lang="en-US">
                <a:ea typeface="+mn-lt"/>
                <a:cs typeface="+mn-lt"/>
              </a:rPr>
              <a:t>Guido Mancinelli</a:t>
            </a:r>
          </a:p>
          <a:p>
            <a:pPr marL="0" indent="0" algn="just">
              <a:buFont typeface="Arial" panose="020B0604020202020204" pitchFamily="34" charset="0"/>
              <a:buNone/>
            </a:pPr>
            <a:r>
              <a:rPr lang="en-US">
                <a:solidFill>
                  <a:srgbClr val="595959"/>
                </a:solidFill>
                <a:latin typeface="Source Sans Pro Light"/>
                <a:ea typeface="+mn-lt"/>
                <a:cs typeface="+mn-lt"/>
              </a:rPr>
              <a:t>Pietro Messina</a:t>
            </a:r>
          </a:p>
          <a:p>
            <a:pPr marL="0" indent="0" algn="just">
              <a:buFont typeface="Arial" panose="020B0604020202020204" pitchFamily="34" charset="0"/>
              <a:buNone/>
            </a:pPr>
            <a:r>
              <a:rPr lang="en-US">
                <a:solidFill>
                  <a:srgbClr val="595959"/>
                </a:solidFill>
                <a:latin typeface="Source Sans Pro Light"/>
                <a:ea typeface="+mn-lt"/>
                <a:cs typeface="+mn-lt"/>
              </a:rPr>
              <a:t>Niccolò Nicolosi</a:t>
            </a:r>
            <a:endParaRPr lang="en-US">
              <a:solidFill>
                <a:srgbClr val="595959"/>
              </a:solidFill>
              <a:latin typeface="Source Sans Pro Light"/>
              <a:ea typeface="Source Sans Pro Light"/>
              <a:cs typeface="Segoe UI"/>
            </a:endParaRPr>
          </a:p>
        </p:txBody>
      </p:sp>
      <p:sp>
        <p:nvSpPr>
          <p:cNvPr id="10" name="Segnaposto contenuto 2">
            <a:extLst>
              <a:ext uri="{FF2B5EF4-FFF2-40B4-BE49-F238E27FC236}">
                <a16:creationId xmlns:a16="http://schemas.microsoft.com/office/drawing/2014/main" id="{D472674B-6CBC-03CA-A480-9D949FA44074}"/>
              </a:ext>
            </a:extLst>
          </p:cNvPr>
          <p:cNvSpPr txBox="1">
            <a:spLocks/>
          </p:cNvSpPr>
          <p:nvPr/>
        </p:nvSpPr>
        <p:spPr>
          <a:xfrm>
            <a:off x="5449458" y="4815840"/>
            <a:ext cx="5828504" cy="148780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lgn="r">
              <a:buFont typeface="Arial" panose="020B0604020202020204" pitchFamily="34" charset="0"/>
              <a:buNone/>
            </a:pPr>
            <a:r>
              <a:rPr lang="en-US">
                <a:ea typeface="+mn-lt"/>
                <a:cs typeface="+mn-lt"/>
              </a:rPr>
              <a:t>10663546</a:t>
            </a:r>
          </a:p>
          <a:p>
            <a:pPr marL="0" indent="0" algn="r">
              <a:buFont typeface="Arial" panose="020B0604020202020204" pitchFamily="34" charset="0"/>
              <a:buNone/>
            </a:pPr>
            <a:r>
              <a:rPr lang="en-US">
                <a:ea typeface="+mn-lt"/>
                <a:cs typeface="+mn-lt"/>
              </a:rPr>
              <a:t>10663556</a:t>
            </a:r>
          </a:p>
          <a:p>
            <a:pPr marL="0" indent="0" algn="r">
              <a:buFont typeface="Arial" panose="020B0604020202020204" pitchFamily="34" charset="0"/>
              <a:buNone/>
            </a:pPr>
            <a:r>
              <a:rPr lang="en-US">
                <a:ea typeface="+mn-lt"/>
                <a:cs typeface="+mn-lt"/>
              </a:rPr>
              <a:t>10663178</a:t>
            </a:r>
          </a:p>
        </p:txBody>
      </p:sp>
    </p:spTree>
    <p:extLst>
      <p:ext uri="{BB962C8B-B14F-4D97-AF65-F5344CB8AC3E}">
        <p14:creationId xmlns:p14="http://schemas.microsoft.com/office/powerpoint/2010/main" val="386508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magine 15">
            <a:extLst>
              <a:ext uri="{FF2B5EF4-FFF2-40B4-BE49-F238E27FC236}">
                <a16:creationId xmlns:a16="http://schemas.microsoft.com/office/drawing/2014/main" id="{6DD45E4C-037F-F040-2AF2-1EB4E138305C}"/>
              </a:ext>
            </a:extLst>
          </p:cNvPr>
          <p:cNvPicPr>
            <a:picLocks noChangeAspect="1"/>
          </p:cNvPicPr>
          <p:nvPr/>
        </p:nvPicPr>
        <p:blipFill>
          <a:blip r:embed="rId2"/>
          <a:stretch>
            <a:fillRect/>
          </a:stretch>
        </p:blipFill>
        <p:spPr>
          <a:xfrm>
            <a:off x="6620937" y="888495"/>
            <a:ext cx="5118652" cy="3819600"/>
          </a:xfrm>
          <a:prstGeom prst="rect">
            <a:avLst/>
          </a:prstGeom>
        </p:spPr>
      </p:pic>
      <p:sp>
        <p:nvSpPr>
          <p:cNvPr id="2" name="Titolo 1">
            <a:extLst>
              <a:ext uri="{FF2B5EF4-FFF2-40B4-BE49-F238E27FC236}">
                <a16:creationId xmlns:a16="http://schemas.microsoft.com/office/drawing/2014/main" id="{0FF8A81E-471F-F558-D42F-C0FFFE1661D1}"/>
              </a:ext>
            </a:extLst>
          </p:cNvPr>
          <p:cNvSpPr>
            <a:spLocks noGrp="1"/>
          </p:cNvSpPr>
          <p:nvPr>
            <p:ph type="title"/>
          </p:nvPr>
        </p:nvSpPr>
        <p:spPr/>
        <p:txBody>
          <a:bodyPr anchor="t"/>
          <a:lstStyle/>
          <a:p>
            <a:r>
              <a:rPr lang="en-GB">
                <a:latin typeface="Source Sans Pro Light (Corpo)"/>
              </a:rPr>
              <a:t>Bidding</a:t>
            </a:r>
          </a:p>
        </p:txBody>
      </p:sp>
      <p:sp>
        <p:nvSpPr>
          <p:cNvPr id="5" name="Segnaposto numero diapositiva 3">
            <a:extLst>
              <a:ext uri="{FF2B5EF4-FFF2-40B4-BE49-F238E27FC236}">
                <a16:creationId xmlns:a16="http://schemas.microsoft.com/office/drawing/2014/main" id="{1EB6C4E5-FFC5-9281-52BC-B94B44256066}"/>
              </a:ext>
            </a:extLst>
          </p:cNvPr>
          <p:cNvSpPr>
            <a:spLocks noGrp="1"/>
          </p:cNvSpPr>
          <p:nvPr>
            <p:ph type="sldNum" sz="quarter" idx="4"/>
          </p:nvPr>
        </p:nvSpPr>
        <p:spPr>
          <a:xfrm>
            <a:off x="8985348" y="6121251"/>
            <a:ext cx="2743200" cy="365125"/>
          </a:xfrm>
        </p:spPr>
        <p:txBody>
          <a:bodyPr rtlCol="0" anchor="ctr">
            <a:normAutofit lnSpcReduction="10000"/>
          </a:bodyPr>
          <a:lstStyle>
            <a:defPPr>
              <a:defRPr lang="it-IT"/>
            </a:defPPr>
          </a:lstStyle>
          <a:p>
            <a:pPr rtl="0">
              <a:spcAft>
                <a:spcPts val="600"/>
              </a:spcAft>
            </a:pPr>
            <a:fld id="{B5CEABB6-07DC-46E8-9B57-56EC44A396E5}" type="slidenum">
              <a:rPr lang="it-IT" sz="1800" smtClean="0">
                <a:latin typeface="Source Sans Pro Light (Corpo)"/>
              </a:rPr>
              <a:pPr rtl="0">
                <a:spcAft>
                  <a:spcPts val="600"/>
                </a:spcAft>
              </a:pPr>
              <a:t>10</a:t>
            </a:fld>
            <a:endParaRPr lang="it-IT">
              <a:latin typeface="Source Sans Pro Light (Corpo)"/>
            </a:endParaRPr>
          </a:p>
        </p:txBody>
      </p:sp>
      <p:pic>
        <p:nvPicPr>
          <p:cNvPr id="11" name="Immagine 10">
            <a:extLst>
              <a:ext uri="{FF2B5EF4-FFF2-40B4-BE49-F238E27FC236}">
                <a16:creationId xmlns:a16="http://schemas.microsoft.com/office/drawing/2014/main" id="{D80C801D-2F9C-FC56-F943-7C89D8416C17}"/>
              </a:ext>
            </a:extLst>
          </p:cNvPr>
          <p:cNvPicPr>
            <a:picLocks noChangeAspect="1"/>
          </p:cNvPicPr>
          <p:nvPr/>
        </p:nvPicPr>
        <p:blipFill>
          <a:blip r:embed="rId3"/>
          <a:stretch>
            <a:fillRect/>
          </a:stretch>
        </p:blipFill>
        <p:spPr>
          <a:xfrm>
            <a:off x="1664948" y="2666776"/>
            <a:ext cx="5112189" cy="3819600"/>
          </a:xfrm>
          <a:prstGeom prst="rect">
            <a:avLst/>
          </a:prstGeom>
        </p:spPr>
      </p:pic>
      <p:sp>
        <p:nvSpPr>
          <p:cNvPr id="12" name="Segnaposto contenuto 2">
            <a:extLst>
              <a:ext uri="{FF2B5EF4-FFF2-40B4-BE49-F238E27FC236}">
                <a16:creationId xmlns:a16="http://schemas.microsoft.com/office/drawing/2014/main" id="{4E93506C-7C56-A214-AE44-4AB5BE7C9BFD}"/>
              </a:ext>
            </a:extLst>
          </p:cNvPr>
          <p:cNvSpPr txBox="1">
            <a:spLocks/>
          </p:cNvSpPr>
          <p:nvPr/>
        </p:nvSpPr>
        <p:spPr>
          <a:xfrm>
            <a:off x="914400" y="1676401"/>
            <a:ext cx="5405121" cy="905434"/>
          </a:xfrm>
          <a:prstGeom prst="rect">
            <a:avLst/>
          </a:prstGeom>
        </p:spPr>
        <p:txBody>
          <a:bodyPr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lgn="just">
              <a:buFont typeface="Arial" panose="020B0604020202020204" pitchFamily="34" charset="0"/>
              <a:buNone/>
            </a:pPr>
            <a:r>
              <a:rPr lang="en-US" sz="1600">
                <a:solidFill>
                  <a:srgbClr val="595959"/>
                </a:solidFill>
                <a:latin typeface="Source Sans Pro Light"/>
                <a:ea typeface="+mn-lt"/>
                <a:cs typeface="+mn-lt"/>
              </a:rPr>
              <a:t>The bids of the other advertisers are randomly generated each time, subject to a specific upper bound. This is specified by a normal distribution having the mean which follows a fast sinusoid.</a:t>
            </a:r>
            <a:endParaRPr lang="en-US" sz="1600">
              <a:solidFill>
                <a:srgbClr val="595959"/>
              </a:solidFill>
              <a:latin typeface="Source Sans Pro Light"/>
              <a:ea typeface="Source Sans Pro Light"/>
              <a:cs typeface="Segoe UI"/>
            </a:endParaRPr>
          </a:p>
        </p:txBody>
      </p:sp>
      <p:sp>
        <p:nvSpPr>
          <p:cNvPr id="17" name="Segnaposto contenuto 2">
            <a:extLst>
              <a:ext uri="{FF2B5EF4-FFF2-40B4-BE49-F238E27FC236}">
                <a16:creationId xmlns:a16="http://schemas.microsoft.com/office/drawing/2014/main" id="{E83D2EB5-B03C-EC37-3E39-32C651FA167C}"/>
              </a:ext>
            </a:extLst>
          </p:cNvPr>
          <p:cNvSpPr txBox="1">
            <a:spLocks/>
          </p:cNvSpPr>
          <p:nvPr/>
        </p:nvSpPr>
        <p:spPr>
          <a:xfrm>
            <a:off x="7013804" y="4861870"/>
            <a:ext cx="4351853" cy="122935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lgn="just">
              <a:buFont typeface="Arial" panose="020B0604020202020204" pitchFamily="34" charset="0"/>
              <a:buNone/>
            </a:pPr>
            <a:r>
              <a:rPr lang="en-US" sz="1600">
                <a:solidFill>
                  <a:srgbClr val="595959"/>
                </a:solidFill>
                <a:latin typeface="Source Sans Pro Light"/>
                <a:ea typeface="+mn-lt"/>
                <a:cs typeface="+mn-lt"/>
              </a:rPr>
              <a:t>In this way, the periodicity is completely removed, as is the stochastic behavior. The adversarial environment is hence fully represented, being impossible to make any assumption on the distribution of the bids </a:t>
            </a:r>
            <a:endParaRPr lang="en-US" sz="1600">
              <a:solidFill>
                <a:srgbClr val="595959"/>
              </a:solidFill>
              <a:latin typeface="Source Sans Pro Light"/>
              <a:ea typeface="Source Sans Pro Light"/>
              <a:cs typeface="Segoe UI"/>
            </a:endParaRPr>
          </a:p>
        </p:txBody>
      </p:sp>
    </p:spTree>
    <p:extLst>
      <p:ext uri="{BB962C8B-B14F-4D97-AF65-F5344CB8AC3E}">
        <p14:creationId xmlns:p14="http://schemas.microsoft.com/office/powerpoint/2010/main" val="1274463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a:extLst>
              <a:ext uri="{FF2B5EF4-FFF2-40B4-BE49-F238E27FC236}">
                <a16:creationId xmlns:a16="http://schemas.microsoft.com/office/drawing/2014/main" id="{CC1294F2-0E14-1424-163E-C4E736D8FD82}"/>
              </a:ext>
            </a:extLst>
          </p:cNvPr>
          <p:cNvPicPr>
            <a:picLocks noChangeAspect="1"/>
          </p:cNvPicPr>
          <p:nvPr/>
        </p:nvPicPr>
        <p:blipFill>
          <a:blip r:embed="rId2"/>
          <a:stretch>
            <a:fillRect/>
          </a:stretch>
        </p:blipFill>
        <p:spPr>
          <a:xfrm>
            <a:off x="1789856" y="2564689"/>
            <a:ext cx="5094948" cy="3819600"/>
          </a:xfrm>
          <a:prstGeom prst="rect">
            <a:avLst/>
          </a:prstGeom>
        </p:spPr>
      </p:pic>
      <p:pic>
        <p:nvPicPr>
          <p:cNvPr id="4" name="Immagine 3">
            <a:extLst>
              <a:ext uri="{FF2B5EF4-FFF2-40B4-BE49-F238E27FC236}">
                <a16:creationId xmlns:a16="http://schemas.microsoft.com/office/drawing/2014/main" id="{E9260718-190B-F41D-140F-A3CB12C84AC7}"/>
              </a:ext>
            </a:extLst>
          </p:cNvPr>
          <p:cNvPicPr>
            <a:picLocks noChangeAspect="1"/>
          </p:cNvPicPr>
          <p:nvPr/>
        </p:nvPicPr>
        <p:blipFill>
          <a:blip r:embed="rId3"/>
          <a:stretch>
            <a:fillRect/>
          </a:stretch>
        </p:blipFill>
        <p:spPr>
          <a:xfrm>
            <a:off x="6617168" y="918743"/>
            <a:ext cx="5118652" cy="3819600"/>
          </a:xfrm>
          <a:prstGeom prst="rect">
            <a:avLst/>
          </a:prstGeom>
        </p:spPr>
      </p:pic>
      <p:sp>
        <p:nvSpPr>
          <p:cNvPr id="2" name="Titolo 1">
            <a:extLst>
              <a:ext uri="{FF2B5EF4-FFF2-40B4-BE49-F238E27FC236}">
                <a16:creationId xmlns:a16="http://schemas.microsoft.com/office/drawing/2014/main" id="{0FF8A81E-471F-F558-D42F-C0FFFE1661D1}"/>
              </a:ext>
            </a:extLst>
          </p:cNvPr>
          <p:cNvSpPr>
            <a:spLocks noGrp="1"/>
          </p:cNvSpPr>
          <p:nvPr>
            <p:ph type="title"/>
          </p:nvPr>
        </p:nvSpPr>
        <p:spPr/>
        <p:txBody>
          <a:bodyPr anchor="t"/>
          <a:lstStyle/>
          <a:p>
            <a:r>
              <a:rPr lang="en-GB">
                <a:latin typeface="Source Sans Pro Light (Corpo)"/>
              </a:rPr>
              <a:t>Bidding</a:t>
            </a:r>
          </a:p>
        </p:txBody>
      </p:sp>
      <p:sp>
        <p:nvSpPr>
          <p:cNvPr id="5" name="Segnaposto numero diapositiva 3">
            <a:extLst>
              <a:ext uri="{FF2B5EF4-FFF2-40B4-BE49-F238E27FC236}">
                <a16:creationId xmlns:a16="http://schemas.microsoft.com/office/drawing/2014/main" id="{1EB6C4E5-FFC5-9281-52BC-B94B44256066}"/>
              </a:ext>
            </a:extLst>
          </p:cNvPr>
          <p:cNvSpPr>
            <a:spLocks noGrp="1"/>
          </p:cNvSpPr>
          <p:nvPr>
            <p:ph type="sldNum" sz="quarter" idx="4"/>
          </p:nvPr>
        </p:nvSpPr>
        <p:spPr>
          <a:xfrm>
            <a:off x="8985348" y="6121251"/>
            <a:ext cx="2743200" cy="365125"/>
          </a:xfrm>
        </p:spPr>
        <p:txBody>
          <a:bodyPr rtlCol="0" anchor="ctr">
            <a:normAutofit lnSpcReduction="10000"/>
          </a:bodyPr>
          <a:lstStyle>
            <a:defPPr>
              <a:defRPr lang="it-IT"/>
            </a:defPPr>
          </a:lstStyle>
          <a:p>
            <a:pPr rtl="0">
              <a:spcAft>
                <a:spcPts val="600"/>
              </a:spcAft>
            </a:pPr>
            <a:fld id="{B5CEABB6-07DC-46E8-9B57-56EC44A396E5}" type="slidenum">
              <a:rPr lang="it-IT" sz="1800" smtClean="0">
                <a:latin typeface="Source Sans Pro Light (Corpo)"/>
              </a:rPr>
              <a:pPr rtl="0">
                <a:spcAft>
                  <a:spcPts val="600"/>
                </a:spcAft>
              </a:pPr>
              <a:t>11</a:t>
            </a:fld>
            <a:endParaRPr lang="it-IT">
              <a:latin typeface="Source Sans Pro Light (Corpo)"/>
            </a:endParaRPr>
          </a:p>
        </p:txBody>
      </p:sp>
      <p:sp>
        <p:nvSpPr>
          <p:cNvPr id="3" name="Segnaposto contenuto 2">
            <a:extLst>
              <a:ext uri="{FF2B5EF4-FFF2-40B4-BE49-F238E27FC236}">
                <a16:creationId xmlns:a16="http://schemas.microsoft.com/office/drawing/2014/main" id="{614B8832-037A-5EB1-B028-C9DCAE259386}"/>
              </a:ext>
            </a:extLst>
          </p:cNvPr>
          <p:cNvSpPr txBox="1">
            <a:spLocks/>
          </p:cNvSpPr>
          <p:nvPr/>
        </p:nvSpPr>
        <p:spPr>
          <a:xfrm>
            <a:off x="914400" y="1676401"/>
            <a:ext cx="5405121" cy="905434"/>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lgn="just">
              <a:buFont typeface="Arial" panose="020B0604020202020204" pitchFamily="34" charset="0"/>
              <a:buNone/>
            </a:pPr>
            <a:r>
              <a:rPr lang="en-US" sz="1600">
                <a:solidFill>
                  <a:srgbClr val="595959"/>
                </a:solidFill>
                <a:latin typeface="Source Sans Pro Light"/>
                <a:ea typeface="+mn-lt"/>
                <a:cs typeface="+mn-lt"/>
              </a:rPr>
              <a:t>Generative Multiplicative Pacing shows sublinear regret</a:t>
            </a:r>
            <a:endParaRPr lang="en-US" sz="1600">
              <a:solidFill>
                <a:srgbClr val="595959"/>
              </a:solidFill>
              <a:latin typeface="Source Sans Pro Light"/>
              <a:ea typeface="Source Sans Pro Light"/>
              <a:cs typeface="Segoe UI"/>
            </a:endParaRPr>
          </a:p>
        </p:txBody>
      </p:sp>
    </p:spTree>
    <p:extLst>
      <p:ext uri="{BB962C8B-B14F-4D97-AF65-F5344CB8AC3E}">
        <p14:creationId xmlns:p14="http://schemas.microsoft.com/office/powerpoint/2010/main" val="4099067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F47D4F1D-5A5B-3B13-A4AA-9E7DB350562D}"/>
              </a:ext>
            </a:extLst>
          </p:cNvPr>
          <p:cNvPicPr>
            <a:picLocks noChangeAspect="1"/>
          </p:cNvPicPr>
          <p:nvPr/>
        </p:nvPicPr>
        <p:blipFill>
          <a:blip r:embed="rId2"/>
          <a:stretch>
            <a:fillRect/>
          </a:stretch>
        </p:blipFill>
        <p:spPr>
          <a:xfrm>
            <a:off x="6552880" y="918743"/>
            <a:ext cx="5099230" cy="3819600"/>
          </a:xfrm>
          <a:prstGeom prst="rect">
            <a:avLst/>
          </a:prstGeom>
        </p:spPr>
      </p:pic>
      <p:sp>
        <p:nvSpPr>
          <p:cNvPr id="2" name="Titolo 1">
            <a:extLst>
              <a:ext uri="{FF2B5EF4-FFF2-40B4-BE49-F238E27FC236}">
                <a16:creationId xmlns:a16="http://schemas.microsoft.com/office/drawing/2014/main" id="{0FF8A81E-471F-F558-D42F-C0FFFE1661D1}"/>
              </a:ext>
            </a:extLst>
          </p:cNvPr>
          <p:cNvSpPr>
            <a:spLocks noGrp="1"/>
          </p:cNvSpPr>
          <p:nvPr>
            <p:ph type="title"/>
          </p:nvPr>
        </p:nvSpPr>
        <p:spPr/>
        <p:txBody>
          <a:bodyPr anchor="t"/>
          <a:lstStyle/>
          <a:p>
            <a:r>
              <a:rPr lang="en-GB">
                <a:latin typeface="Source Sans Pro Light (Corpo)"/>
              </a:rPr>
              <a:t>Pricing and Bidding</a:t>
            </a:r>
          </a:p>
        </p:txBody>
      </p:sp>
      <p:sp>
        <p:nvSpPr>
          <p:cNvPr id="5" name="Segnaposto numero diapositiva 3">
            <a:extLst>
              <a:ext uri="{FF2B5EF4-FFF2-40B4-BE49-F238E27FC236}">
                <a16:creationId xmlns:a16="http://schemas.microsoft.com/office/drawing/2014/main" id="{1EB6C4E5-FFC5-9281-52BC-B94B44256066}"/>
              </a:ext>
            </a:extLst>
          </p:cNvPr>
          <p:cNvSpPr>
            <a:spLocks noGrp="1"/>
          </p:cNvSpPr>
          <p:nvPr>
            <p:ph type="sldNum" sz="quarter" idx="4"/>
          </p:nvPr>
        </p:nvSpPr>
        <p:spPr>
          <a:xfrm>
            <a:off x="8985348" y="6121251"/>
            <a:ext cx="2743200" cy="365125"/>
          </a:xfrm>
        </p:spPr>
        <p:txBody>
          <a:bodyPr rtlCol="0" anchor="ctr">
            <a:normAutofit lnSpcReduction="10000"/>
          </a:bodyPr>
          <a:lstStyle>
            <a:defPPr>
              <a:defRPr lang="it-IT"/>
            </a:defPPr>
          </a:lstStyle>
          <a:p>
            <a:pPr rtl="0">
              <a:spcAft>
                <a:spcPts val="600"/>
              </a:spcAft>
            </a:pPr>
            <a:fld id="{B5CEABB6-07DC-46E8-9B57-56EC44A396E5}" type="slidenum">
              <a:rPr lang="it-IT" sz="1800" smtClean="0">
                <a:latin typeface="Source Sans Pro Light (Corpo)"/>
              </a:rPr>
              <a:pPr rtl="0">
                <a:spcAft>
                  <a:spcPts val="600"/>
                </a:spcAft>
              </a:pPr>
              <a:t>12</a:t>
            </a:fld>
            <a:endParaRPr lang="it-IT">
              <a:latin typeface="Source Sans Pro Light (Corpo)"/>
            </a:endParaRPr>
          </a:p>
        </p:txBody>
      </p:sp>
      <p:pic>
        <p:nvPicPr>
          <p:cNvPr id="8" name="Immagine 7">
            <a:extLst>
              <a:ext uri="{FF2B5EF4-FFF2-40B4-BE49-F238E27FC236}">
                <a16:creationId xmlns:a16="http://schemas.microsoft.com/office/drawing/2014/main" id="{8C21B944-3520-401D-89E9-E0986C66557D}"/>
              </a:ext>
            </a:extLst>
          </p:cNvPr>
          <p:cNvPicPr>
            <a:picLocks noChangeAspect="1"/>
          </p:cNvPicPr>
          <p:nvPr/>
        </p:nvPicPr>
        <p:blipFill>
          <a:blip r:embed="rId3"/>
          <a:stretch>
            <a:fillRect/>
          </a:stretch>
        </p:blipFill>
        <p:spPr>
          <a:xfrm>
            <a:off x="1688890" y="2656616"/>
            <a:ext cx="5107829" cy="3819600"/>
          </a:xfrm>
          <a:prstGeom prst="rect">
            <a:avLst/>
          </a:prstGeom>
        </p:spPr>
      </p:pic>
      <p:sp>
        <p:nvSpPr>
          <p:cNvPr id="3" name="Segnaposto contenuto 2">
            <a:extLst>
              <a:ext uri="{FF2B5EF4-FFF2-40B4-BE49-F238E27FC236}">
                <a16:creationId xmlns:a16="http://schemas.microsoft.com/office/drawing/2014/main" id="{E953BA91-9D70-D81E-9A5F-DAD65845E3A7}"/>
              </a:ext>
            </a:extLst>
          </p:cNvPr>
          <p:cNvSpPr txBox="1">
            <a:spLocks/>
          </p:cNvSpPr>
          <p:nvPr/>
        </p:nvSpPr>
        <p:spPr>
          <a:xfrm>
            <a:off x="914400" y="1751181"/>
            <a:ext cx="5405121" cy="1212355"/>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lgn="just">
              <a:buFont typeface="Arial" panose="020B0604020202020204" pitchFamily="34" charset="0"/>
              <a:buNone/>
            </a:pPr>
            <a:r>
              <a:rPr lang="en-US" sz="1600">
                <a:solidFill>
                  <a:srgbClr val="595959"/>
                </a:solidFill>
                <a:latin typeface="Source Sans Pro Light"/>
                <a:ea typeface="+mn-lt"/>
                <a:cs typeface="+mn-lt"/>
              </a:rPr>
              <a:t>The plots for price probabilities and EXP3 rewards are drawn for every trial.</a:t>
            </a:r>
          </a:p>
          <a:p>
            <a:pPr marL="0" indent="0" algn="just">
              <a:buFont typeface="Arial" panose="020B0604020202020204" pitchFamily="34" charset="0"/>
              <a:buNone/>
            </a:pPr>
            <a:r>
              <a:rPr lang="en-US" sz="1600">
                <a:solidFill>
                  <a:srgbClr val="595959"/>
                </a:solidFill>
                <a:latin typeface="Source Sans Pro Light"/>
                <a:ea typeface="+mn-lt"/>
                <a:cs typeface="+mn-lt"/>
              </a:rPr>
              <a:t>The following plots show the updates on the probabilities for each price set by Exp3</a:t>
            </a:r>
            <a:endParaRPr lang="en-US" sz="1600">
              <a:solidFill>
                <a:srgbClr val="595959"/>
              </a:solidFill>
              <a:latin typeface="Source Sans Pro Light"/>
              <a:ea typeface="Source Sans Pro Light"/>
              <a:cs typeface="Segoe UI"/>
            </a:endParaRPr>
          </a:p>
        </p:txBody>
      </p:sp>
    </p:spTree>
    <p:extLst>
      <p:ext uri="{BB962C8B-B14F-4D97-AF65-F5344CB8AC3E}">
        <p14:creationId xmlns:p14="http://schemas.microsoft.com/office/powerpoint/2010/main" val="17615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F8A81E-471F-F558-D42F-C0FFFE1661D1}"/>
              </a:ext>
            </a:extLst>
          </p:cNvPr>
          <p:cNvSpPr>
            <a:spLocks noGrp="1"/>
          </p:cNvSpPr>
          <p:nvPr>
            <p:ph type="title"/>
          </p:nvPr>
        </p:nvSpPr>
        <p:spPr>
          <a:xfrm>
            <a:off x="914400" y="1020445"/>
            <a:ext cx="4114800" cy="1428115"/>
          </a:xfrm>
        </p:spPr>
        <p:txBody>
          <a:bodyPr anchor="t"/>
          <a:lstStyle/>
          <a:p>
            <a:r>
              <a:rPr lang="en-GB">
                <a:latin typeface="Source Sans Pro Light (Corpo)"/>
              </a:rPr>
              <a:t>Pricing and Bidding</a:t>
            </a:r>
          </a:p>
        </p:txBody>
      </p:sp>
      <p:sp>
        <p:nvSpPr>
          <p:cNvPr id="5" name="Segnaposto numero diapositiva 3">
            <a:extLst>
              <a:ext uri="{FF2B5EF4-FFF2-40B4-BE49-F238E27FC236}">
                <a16:creationId xmlns:a16="http://schemas.microsoft.com/office/drawing/2014/main" id="{1EB6C4E5-FFC5-9281-52BC-B94B44256066}"/>
              </a:ext>
            </a:extLst>
          </p:cNvPr>
          <p:cNvSpPr>
            <a:spLocks noGrp="1"/>
          </p:cNvSpPr>
          <p:nvPr>
            <p:ph type="sldNum" sz="quarter" idx="4"/>
          </p:nvPr>
        </p:nvSpPr>
        <p:spPr>
          <a:xfrm>
            <a:off x="8985348" y="6121251"/>
            <a:ext cx="2743200" cy="365125"/>
          </a:xfrm>
        </p:spPr>
        <p:txBody>
          <a:bodyPr rtlCol="0" anchor="ctr">
            <a:normAutofit lnSpcReduction="10000"/>
          </a:bodyPr>
          <a:lstStyle>
            <a:defPPr>
              <a:defRPr lang="it-IT"/>
            </a:defPPr>
          </a:lstStyle>
          <a:p>
            <a:pPr rtl="0">
              <a:spcAft>
                <a:spcPts val="600"/>
              </a:spcAft>
            </a:pPr>
            <a:fld id="{B5CEABB6-07DC-46E8-9B57-56EC44A396E5}" type="slidenum">
              <a:rPr lang="it-IT" sz="1800" smtClean="0">
                <a:latin typeface="Source Sans Pro Light (Corpo)"/>
              </a:rPr>
              <a:pPr rtl="0">
                <a:spcAft>
                  <a:spcPts val="600"/>
                </a:spcAft>
              </a:pPr>
              <a:t>13</a:t>
            </a:fld>
            <a:endParaRPr lang="it-IT">
              <a:latin typeface="Source Sans Pro Light (Corpo)"/>
            </a:endParaRPr>
          </a:p>
        </p:txBody>
      </p:sp>
      <p:pic>
        <p:nvPicPr>
          <p:cNvPr id="10" name="Immagine 9">
            <a:extLst>
              <a:ext uri="{FF2B5EF4-FFF2-40B4-BE49-F238E27FC236}">
                <a16:creationId xmlns:a16="http://schemas.microsoft.com/office/drawing/2014/main" id="{AFD9A9E5-31CC-D9E0-8004-BC33796FE962}"/>
              </a:ext>
            </a:extLst>
          </p:cNvPr>
          <p:cNvPicPr>
            <a:picLocks noChangeAspect="1"/>
          </p:cNvPicPr>
          <p:nvPr/>
        </p:nvPicPr>
        <p:blipFill>
          <a:blip r:embed="rId2"/>
          <a:stretch>
            <a:fillRect/>
          </a:stretch>
        </p:blipFill>
        <p:spPr>
          <a:xfrm>
            <a:off x="676812" y="1734502"/>
            <a:ext cx="5112189" cy="3819600"/>
          </a:xfrm>
          <a:prstGeom prst="rect">
            <a:avLst/>
          </a:prstGeom>
        </p:spPr>
      </p:pic>
      <p:sp>
        <p:nvSpPr>
          <p:cNvPr id="3" name="Segnaposto contenuto 2">
            <a:extLst>
              <a:ext uri="{FF2B5EF4-FFF2-40B4-BE49-F238E27FC236}">
                <a16:creationId xmlns:a16="http://schemas.microsoft.com/office/drawing/2014/main" id="{BC16624C-E6AB-6529-667C-80CCE0F64C18}"/>
              </a:ext>
            </a:extLst>
          </p:cNvPr>
          <p:cNvSpPr txBox="1">
            <a:spLocks/>
          </p:cNvSpPr>
          <p:nvPr/>
        </p:nvSpPr>
        <p:spPr>
          <a:xfrm>
            <a:off x="6110067" y="2161501"/>
            <a:ext cx="5405121" cy="3137611"/>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lgn="just">
              <a:buFont typeface="Arial" panose="020B0604020202020204" pitchFamily="34" charset="0"/>
              <a:buNone/>
            </a:pPr>
            <a:r>
              <a:rPr lang="en-US" sz="1600">
                <a:solidFill>
                  <a:srgbClr val="595959"/>
                </a:solidFill>
                <a:latin typeface="Source Sans Pro Light"/>
                <a:ea typeface="+mn-lt"/>
                <a:cs typeface="+mn-lt"/>
              </a:rPr>
              <a:t>This is the regret obtained over 10 seeded trials against a clairvoyant built using the same considerations explained in slide 7</a:t>
            </a:r>
          </a:p>
          <a:p>
            <a:pPr marL="0" indent="0" algn="just">
              <a:buFont typeface="Arial" panose="020B0604020202020204" pitchFamily="34" charset="0"/>
              <a:buNone/>
            </a:pPr>
            <a:endParaRPr lang="en-US" sz="1600">
              <a:solidFill>
                <a:srgbClr val="595959"/>
              </a:solidFill>
              <a:latin typeface="Source Sans Pro Light"/>
              <a:ea typeface="Source Sans Pro Light"/>
              <a:cs typeface="Segoe UI"/>
            </a:endParaRPr>
          </a:p>
        </p:txBody>
      </p:sp>
    </p:spTree>
    <p:extLst>
      <p:ext uri="{BB962C8B-B14F-4D97-AF65-F5344CB8AC3E}">
        <p14:creationId xmlns:p14="http://schemas.microsoft.com/office/powerpoint/2010/main" val="782036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526ABF06-5491-8319-408F-AC9C03E64E1E}"/>
              </a:ext>
            </a:extLst>
          </p:cNvPr>
          <p:cNvSpPr>
            <a:spLocks noGrp="1"/>
          </p:cNvSpPr>
          <p:nvPr>
            <p:ph type="title"/>
          </p:nvPr>
        </p:nvSpPr>
        <p:spPr/>
        <p:txBody>
          <a:bodyPr rtlCol="0" anchor="ctr">
            <a:normAutofit/>
          </a:bodyPr>
          <a:lstStyle>
            <a:defPPr>
              <a:defRPr lang="it-IT"/>
            </a:defPPr>
          </a:lstStyle>
          <a:p>
            <a:pPr rtl="0"/>
            <a:r>
              <a:rPr lang="it-IT">
                <a:latin typeface="+mn-lt"/>
              </a:rPr>
              <a:t>Third </a:t>
            </a:r>
            <a:r>
              <a:rPr lang="en-GB">
                <a:latin typeface="+mn-lt"/>
              </a:rPr>
              <a:t>Requirement</a:t>
            </a:r>
          </a:p>
        </p:txBody>
      </p:sp>
      <p:sp>
        <p:nvSpPr>
          <p:cNvPr id="8" name="Segnaposto contenuto 2">
            <a:extLst>
              <a:ext uri="{FF2B5EF4-FFF2-40B4-BE49-F238E27FC236}">
                <a16:creationId xmlns:a16="http://schemas.microsoft.com/office/drawing/2014/main" id="{3050A80C-9453-C25F-D4C2-779CA378C1A1}"/>
              </a:ext>
            </a:extLst>
          </p:cNvPr>
          <p:cNvSpPr txBox="1">
            <a:spLocks/>
          </p:cNvSpPr>
          <p:nvPr/>
        </p:nvSpPr>
        <p:spPr>
          <a:xfrm>
            <a:off x="6720842" y="817244"/>
            <a:ext cx="4557120" cy="5486400"/>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lgn="just">
              <a:buFont typeface="Arial" panose="020B0604020202020204" pitchFamily="34" charset="0"/>
              <a:buNone/>
            </a:pPr>
            <a:r>
              <a:rPr lang="en-US">
                <a:solidFill>
                  <a:srgbClr val="595959"/>
                </a:solidFill>
                <a:latin typeface="Source Sans Pro Light"/>
                <a:ea typeface="+mn-lt"/>
                <a:cs typeface="+mn-lt"/>
              </a:rPr>
              <a:t>Non-Stationary Environment</a:t>
            </a:r>
            <a:endParaRPr lang="en-US">
              <a:solidFill>
                <a:srgbClr val="595959"/>
              </a:solidFill>
              <a:latin typeface="Source Sans Pro Light"/>
              <a:ea typeface="Source Sans Pro Light"/>
              <a:cs typeface="Segoe UI"/>
            </a:endParaRPr>
          </a:p>
        </p:txBody>
      </p:sp>
    </p:spTree>
    <p:extLst>
      <p:ext uri="{BB962C8B-B14F-4D97-AF65-F5344CB8AC3E}">
        <p14:creationId xmlns:p14="http://schemas.microsoft.com/office/powerpoint/2010/main" val="129533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F8A81E-471F-F558-D42F-C0FFFE1661D1}"/>
              </a:ext>
            </a:extLst>
          </p:cNvPr>
          <p:cNvSpPr>
            <a:spLocks noGrp="1"/>
          </p:cNvSpPr>
          <p:nvPr>
            <p:ph type="title"/>
          </p:nvPr>
        </p:nvSpPr>
        <p:spPr/>
        <p:txBody>
          <a:bodyPr anchor="t"/>
          <a:lstStyle/>
          <a:p>
            <a:r>
              <a:rPr lang="en-GB">
                <a:latin typeface="Source Sans Pro Light (Corpo)"/>
              </a:rPr>
              <a:t>Pricing</a:t>
            </a:r>
          </a:p>
        </p:txBody>
      </p:sp>
      <p:sp>
        <p:nvSpPr>
          <p:cNvPr id="5" name="Segnaposto numero diapositiva 3">
            <a:extLst>
              <a:ext uri="{FF2B5EF4-FFF2-40B4-BE49-F238E27FC236}">
                <a16:creationId xmlns:a16="http://schemas.microsoft.com/office/drawing/2014/main" id="{1EB6C4E5-FFC5-9281-52BC-B94B44256066}"/>
              </a:ext>
            </a:extLst>
          </p:cNvPr>
          <p:cNvSpPr>
            <a:spLocks noGrp="1"/>
          </p:cNvSpPr>
          <p:nvPr>
            <p:ph type="sldNum" sz="quarter" idx="4"/>
          </p:nvPr>
        </p:nvSpPr>
        <p:spPr>
          <a:xfrm>
            <a:off x="8985348" y="6121251"/>
            <a:ext cx="2743200" cy="365125"/>
          </a:xfrm>
        </p:spPr>
        <p:txBody>
          <a:bodyPr rtlCol="0" anchor="ctr">
            <a:normAutofit lnSpcReduction="10000"/>
          </a:bodyPr>
          <a:lstStyle>
            <a:defPPr>
              <a:defRPr lang="it-IT"/>
            </a:defPPr>
          </a:lstStyle>
          <a:p>
            <a:pPr rtl="0">
              <a:spcAft>
                <a:spcPts val="600"/>
              </a:spcAft>
            </a:pPr>
            <a:fld id="{B5CEABB6-07DC-46E8-9B57-56EC44A396E5}" type="slidenum">
              <a:rPr lang="it-IT" sz="1800" smtClean="0">
                <a:latin typeface="Source Sans Pro Light (Corpo)"/>
              </a:rPr>
              <a:pPr rtl="0">
                <a:spcAft>
                  <a:spcPts val="600"/>
                </a:spcAft>
              </a:pPr>
              <a:t>15</a:t>
            </a:fld>
            <a:endParaRPr lang="it-IT">
              <a:latin typeface="Source Sans Pro Light (Corpo)"/>
            </a:endParaRPr>
          </a:p>
        </p:txBody>
      </p:sp>
      <p:sp>
        <p:nvSpPr>
          <p:cNvPr id="3" name="Segnaposto contenuto 2">
            <a:extLst>
              <a:ext uri="{FF2B5EF4-FFF2-40B4-BE49-F238E27FC236}">
                <a16:creationId xmlns:a16="http://schemas.microsoft.com/office/drawing/2014/main" id="{B0C03893-1765-AA7C-BA82-827D31895D9C}"/>
              </a:ext>
            </a:extLst>
          </p:cNvPr>
          <p:cNvSpPr txBox="1">
            <a:spLocks/>
          </p:cNvSpPr>
          <p:nvPr/>
        </p:nvSpPr>
        <p:spPr>
          <a:xfrm>
            <a:off x="914400" y="1676400"/>
            <a:ext cx="5405121" cy="1107439"/>
          </a:xfrm>
          <a:prstGeom prst="rect">
            <a:avLst/>
          </a:prstGeom>
        </p:spPr>
        <p:txBody>
          <a:bodyPr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lgn="just">
              <a:buNone/>
            </a:pPr>
            <a:r>
              <a:rPr lang="en-US" sz="1600">
                <a:solidFill>
                  <a:srgbClr val="595959"/>
                </a:solidFill>
                <a:latin typeface="Source Sans Pro Light"/>
                <a:ea typeface="+mn-lt"/>
                <a:cs typeface="+mn-lt"/>
              </a:rPr>
              <a:t>In order to set a pricing strategy with discretization, UCB1 with the implementation of a sliding window is employed</a:t>
            </a:r>
            <a:r>
              <a:rPr lang="en-US" sz="1600">
                <a:solidFill>
                  <a:srgbClr val="595959"/>
                </a:solidFill>
                <a:ea typeface="+mn-lt"/>
                <a:cs typeface="+mn-lt"/>
              </a:rPr>
              <a:t>. Differently from a stochastic environment, to </a:t>
            </a:r>
            <a:r>
              <a:rPr lang="en-US" sz="1600">
                <a:solidFill>
                  <a:srgbClr val="595959"/>
                </a:solidFill>
                <a:latin typeface="Source Sans Pro Light"/>
                <a:ea typeface="+mn-lt"/>
                <a:cs typeface="+mn-lt"/>
              </a:rPr>
              <a:t>decide the discretization, W is used instead of T, resembling the “memory” of the algorithm</a:t>
            </a:r>
            <a:endParaRPr lang="en-US" sz="1600">
              <a:solidFill>
                <a:srgbClr val="595959"/>
              </a:solidFill>
              <a:latin typeface="Source Sans Pro Light"/>
              <a:ea typeface="Source Sans Pro Light"/>
              <a:cs typeface="Segoe UI"/>
            </a:endParaRPr>
          </a:p>
        </p:txBody>
      </p:sp>
      <p:sp>
        <p:nvSpPr>
          <p:cNvPr id="4" name="Segnaposto contenuto 2">
            <a:extLst>
              <a:ext uri="{FF2B5EF4-FFF2-40B4-BE49-F238E27FC236}">
                <a16:creationId xmlns:a16="http://schemas.microsoft.com/office/drawing/2014/main" id="{2C951D2E-ABCD-9F87-3F49-ADC5F20722B2}"/>
              </a:ext>
            </a:extLst>
          </p:cNvPr>
          <p:cNvSpPr txBox="1">
            <a:spLocks/>
          </p:cNvSpPr>
          <p:nvPr/>
        </p:nvSpPr>
        <p:spPr>
          <a:xfrm>
            <a:off x="6785369" y="4734412"/>
            <a:ext cx="4736071" cy="1107439"/>
          </a:xfrm>
          <a:prstGeom prst="rect">
            <a:avLst/>
          </a:prstGeom>
        </p:spPr>
        <p:txBody>
          <a:bodyPr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lgn="just">
              <a:buNone/>
            </a:pPr>
            <a:r>
              <a:rPr lang="en-US" sz="1600">
                <a:solidFill>
                  <a:srgbClr val="595959"/>
                </a:solidFill>
                <a:latin typeface="Source Sans Pro Light"/>
                <a:ea typeface="+mn-lt"/>
                <a:cs typeface="+mn-lt"/>
              </a:rPr>
              <a:t>SW-UCB has slight performance dips at multiples of W. This is because the worst arms, which were pulled once at the start of the window and never again, are removed from the window and have to be pulled once again</a:t>
            </a:r>
            <a:endParaRPr lang="en-US" sz="1600">
              <a:solidFill>
                <a:srgbClr val="595959"/>
              </a:solidFill>
              <a:latin typeface="Source Sans Pro Light"/>
              <a:ea typeface="Source Sans Pro Light"/>
              <a:cs typeface="Segoe UI"/>
            </a:endParaRPr>
          </a:p>
        </p:txBody>
      </p:sp>
      <p:pic>
        <p:nvPicPr>
          <p:cNvPr id="9" name="Immagine 8" descr="Immagine che contiene testo, linea, diagramma, Diagramma&#10;&#10;Descrizione generata automaticamente">
            <a:extLst>
              <a:ext uri="{FF2B5EF4-FFF2-40B4-BE49-F238E27FC236}">
                <a16:creationId xmlns:a16="http://schemas.microsoft.com/office/drawing/2014/main" id="{6E8A6158-5614-477E-F277-F8402A5702D2}"/>
              </a:ext>
            </a:extLst>
          </p:cNvPr>
          <p:cNvPicPr>
            <a:picLocks noChangeAspect="1"/>
          </p:cNvPicPr>
          <p:nvPr/>
        </p:nvPicPr>
        <p:blipFill>
          <a:blip r:embed="rId2"/>
          <a:stretch>
            <a:fillRect/>
          </a:stretch>
        </p:blipFill>
        <p:spPr>
          <a:xfrm>
            <a:off x="6540483" y="923533"/>
            <a:ext cx="5092800" cy="3819600"/>
          </a:xfrm>
          <a:prstGeom prst="rect">
            <a:avLst/>
          </a:prstGeom>
        </p:spPr>
      </p:pic>
      <p:pic>
        <p:nvPicPr>
          <p:cNvPr id="11" name="Immagine 10" descr="Immagine che contiene testo, linea, Diagramma, diagramma&#10;&#10;Descrizione generata automaticamente">
            <a:extLst>
              <a:ext uri="{FF2B5EF4-FFF2-40B4-BE49-F238E27FC236}">
                <a16:creationId xmlns:a16="http://schemas.microsoft.com/office/drawing/2014/main" id="{1D634117-7C3F-CDC4-69BD-ABD04ED442CD}"/>
              </a:ext>
            </a:extLst>
          </p:cNvPr>
          <p:cNvPicPr>
            <a:picLocks noChangeAspect="1"/>
          </p:cNvPicPr>
          <p:nvPr/>
        </p:nvPicPr>
        <p:blipFill>
          <a:blip r:embed="rId3"/>
          <a:stretch>
            <a:fillRect/>
          </a:stretch>
        </p:blipFill>
        <p:spPr>
          <a:xfrm>
            <a:off x="1762855" y="2833333"/>
            <a:ext cx="4736071" cy="3552053"/>
          </a:xfrm>
          <a:prstGeom prst="rect">
            <a:avLst/>
          </a:prstGeom>
        </p:spPr>
      </p:pic>
    </p:spTree>
    <p:extLst>
      <p:ext uri="{BB962C8B-B14F-4D97-AF65-F5344CB8AC3E}">
        <p14:creationId xmlns:p14="http://schemas.microsoft.com/office/powerpoint/2010/main" val="2659571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F8A81E-471F-F558-D42F-C0FFFE1661D1}"/>
              </a:ext>
            </a:extLst>
          </p:cNvPr>
          <p:cNvSpPr>
            <a:spLocks noGrp="1"/>
          </p:cNvSpPr>
          <p:nvPr>
            <p:ph type="title"/>
          </p:nvPr>
        </p:nvSpPr>
        <p:spPr/>
        <p:txBody>
          <a:bodyPr anchor="t"/>
          <a:lstStyle/>
          <a:p>
            <a:r>
              <a:rPr lang="en-GB">
                <a:latin typeface="Source Sans Pro Light (Corpo)"/>
              </a:rPr>
              <a:t>Pricing</a:t>
            </a:r>
          </a:p>
        </p:txBody>
      </p:sp>
      <p:sp>
        <p:nvSpPr>
          <p:cNvPr id="5" name="Segnaposto numero diapositiva 3">
            <a:extLst>
              <a:ext uri="{FF2B5EF4-FFF2-40B4-BE49-F238E27FC236}">
                <a16:creationId xmlns:a16="http://schemas.microsoft.com/office/drawing/2014/main" id="{1EB6C4E5-FFC5-9281-52BC-B94B44256066}"/>
              </a:ext>
            </a:extLst>
          </p:cNvPr>
          <p:cNvSpPr>
            <a:spLocks noGrp="1"/>
          </p:cNvSpPr>
          <p:nvPr>
            <p:ph type="sldNum" sz="quarter" idx="4"/>
          </p:nvPr>
        </p:nvSpPr>
        <p:spPr>
          <a:xfrm>
            <a:off x="8985348" y="6121251"/>
            <a:ext cx="2743200" cy="365125"/>
          </a:xfrm>
        </p:spPr>
        <p:txBody>
          <a:bodyPr rtlCol="0" anchor="ctr">
            <a:normAutofit lnSpcReduction="10000"/>
          </a:bodyPr>
          <a:lstStyle>
            <a:defPPr>
              <a:defRPr lang="it-IT"/>
            </a:defPPr>
          </a:lstStyle>
          <a:p>
            <a:pPr rtl="0">
              <a:spcAft>
                <a:spcPts val="600"/>
              </a:spcAft>
            </a:pPr>
            <a:fld id="{B5CEABB6-07DC-46E8-9B57-56EC44A396E5}" type="slidenum">
              <a:rPr lang="it-IT" sz="1800" smtClean="0">
                <a:latin typeface="Source Sans Pro Light (Corpo)"/>
              </a:rPr>
              <a:pPr rtl="0">
                <a:spcAft>
                  <a:spcPts val="600"/>
                </a:spcAft>
              </a:pPr>
              <a:t>16</a:t>
            </a:fld>
            <a:endParaRPr lang="it-IT">
              <a:latin typeface="Source Sans Pro Light (Corpo)"/>
            </a:endParaRPr>
          </a:p>
        </p:txBody>
      </p:sp>
      <p:sp>
        <p:nvSpPr>
          <p:cNvPr id="6" name="Segnaposto contenuto 2">
            <a:extLst>
              <a:ext uri="{FF2B5EF4-FFF2-40B4-BE49-F238E27FC236}">
                <a16:creationId xmlns:a16="http://schemas.microsoft.com/office/drawing/2014/main" id="{3DC694A2-4326-5CC9-171E-1AC3C96F02A7}"/>
              </a:ext>
            </a:extLst>
          </p:cNvPr>
          <p:cNvSpPr txBox="1">
            <a:spLocks/>
          </p:cNvSpPr>
          <p:nvPr/>
        </p:nvSpPr>
        <p:spPr>
          <a:xfrm>
            <a:off x="6785369" y="4556350"/>
            <a:ext cx="4492231" cy="1661570"/>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lgn="just">
              <a:buNone/>
            </a:pPr>
            <a:r>
              <a:rPr lang="en-US" sz="1600">
                <a:solidFill>
                  <a:srgbClr val="595959"/>
                </a:solidFill>
                <a:latin typeface="Source Sans Pro Light"/>
                <a:ea typeface="+mn-lt"/>
                <a:cs typeface="+mn-lt"/>
              </a:rPr>
              <a:t>For the comparison of the three algorithms, a wider discretization for the baseline has been instead considered, taking into account the different used </a:t>
            </a:r>
            <a:r>
              <a:rPr lang="en-US" sz="1600" err="1">
                <a:solidFill>
                  <a:srgbClr val="595959"/>
                </a:solidFill>
                <a:latin typeface="Source Sans Pro Light"/>
                <a:ea typeface="+mn-lt"/>
                <a:cs typeface="+mn-lt"/>
              </a:rPr>
              <a:t>discretizations</a:t>
            </a:r>
            <a:r>
              <a:rPr lang="en-US" sz="1600">
                <a:solidFill>
                  <a:srgbClr val="595959"/>
                </a:solidFill>
                <a:latin typeface="Source Sans Pro Light"/>
                <a:ea typeface="+mn-lt"/>
                <a:cs typeface="+mn-lt"/>
              </a:rPr>
              <a:t>. This, however, adds a linear component to the regret since the clairvoyant can exploit prices which may not be available to the other agents</a:t>
            </a:r>
            <a:endParaRPr lang="en-US" sz="1600">
              <a:solidFill>
                <a:srgbClr val="595959"/>
              </a:solidFill>
              <a:latin typeface="Source Sans Pro Light"/>
              <a:ea typeface="Source Sans Pro Light"/>
              <a:cs typeface="Segoe UI"/>
            </a:endParaRPr>
          </a:p>
        </p:txBody>
      </p:sp>
      <p:pic>
        <p:nvPicPr>
          <p:cNvPr id="11" name="Immagine 10" descr="Immagine che contiene testo, linea, diagramma, Diagramma&#10;&#10;Descrizione generata automaticamente">
            <a:extLst>
              <a:ext uri="{FF2B5EF4-FFF2-40B4-BE49-F238E27FC236}">
                <a16:creationId xmlns:a16="http://schemas.microsoft.com/office/drawing/2014/main" id="{17492DF0-720A-08AD-2384-4006F6503142}"/>
              </a:ext>
            </a:extLst>
          </p:cNvPr>
          <p:cNvPicPr>
            <a:picLocks noChangeAspect="1"/>
          </p:cNvPicPr>
          <p:nvPr/>
        </p:nvPicPr>
        <p:blipFill>
          <a:blip r:embed="rId2"/>
          <a:stretch>
            <a:fillRect/>
          </a:stretch>
        </p:blipFill>
        <p:spPr>
          <a:xfrm>
            <a:off x="1692570" y="2646549"/>
            <a:ext cx="5092799" cy="3819600"/>
          </a:xfrm>
          <a:prstGeom prst="rect">
            <a:avLst/>
          </a:prstGeom>
        </p:spPr>
      </p:pic>
      <p:sp>
        <p:nvSpPr>
          <p:cNvPr id="3" name="Segnaposto contenuto 2">
            <a:extLst>
              <a:ext uri="{FF2B5EF4-FFF2-40B4-BE49-F238E27FC236}">
                <a16:creationId xmlns:a16="http://schemas.microsoft.com/office/drawing/2014/main" id="{6A698D1A-F01D-F434-BEC1-73A42EACB5A9}"/>
              </a:ext>
            </a:extLst>
          </p:cNvPr>
          <p:cNvSpPr txBox="1">
            <a:spLocks/>
          </p:cNvSpPr>
          <p:nvPr/>
        </p:nvSpPr>
        <p:spPr>
          <a:xfrm>
            <a:off x="914400" y="1676400"/>
            <a:ext cx="5405121" cy="1330960"/>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lgn="just">
              <a:buNone/>
            </a:pPr>
            <a:r>
              <a:rPr lang="en-US" sz="1600">
                <a:solidFill>
                  <a:srgbClr val="595959"/>
                </a:solidFill>
                <a:latin typeface="Source Sans Pro Light"/>
                <a:ea typeface="+mn-lt"/>
                <a:cs typeface="+mn-lt"/>
              </a:rPr>
              <a:t>For the CUSUM-UCB algorithm, a smaller discretization is possible: (T/</a:t>
            </a:r>
            <a:r>
              <a:rPr lang="en-US" sz="1600" err="1">
                <a:solidFill>
                  <a:srgbClr val="595959"/>
                </a:solidFill>
                <a:latin typeface="Source Sans Pro Light"/>
                <a:ea typeface="+mn-lt"/>
                <a:cs typeface="+mn-lt"/>
              </a:rPr>
              <a:t>n</a:t>
            </a:r>
            <a:r>
              <a:rPr lang="en-US" sz="1600" baseline="-25000" err="1">
                <a:solidFill>
                  <a:srgbClr val="595959"/>
                </a:solidFill>
                <a:latin typeface="Source Sans Pro Light"/>
                <a:ea typeface="+mn-lt"/>
                <a:cs typeface="+mn-lt"/>
              </a:rPr>
              <a:t>c</a:t>
            </a:r>
            <a:r>
              <a:rPr lang="en-US" sz="1600">
                <a:solidFill>
                  <a:srgbClr val="595959"/>
                </a:solidFill>
                <a:latin typeface="Source Sans Pro Light"/>
                <a:ea typeface="+mn-lt"/>
                <a:cs typeface="+mn-lt"/>
              </a:rPr>
              <a:t>)</a:t>
            </a:r>
            <a:r>
              <a:rPr lang="en-US" sz="1600" baseline="30000">
                <a:solidFill>
                  <a:srgbClr val="595959"/>
                </a:solidFill>
                <a:latin typeface="Source Sans Pro Light"/>
                <a:ea typeface="+mn-lt"/>
                <a:cs typeface="+mn-lt"/>
              </a:rPr>
              <a:t>-1/3</a:t>
            </a:r>
            <a:r>
              <a:rPr lang="en-US" sz="1600">
                <a:solidFill>
                  <a:srgbClr val="595959"/>
                </a:solidFill>
                <a:latin typeface="Source Sans Pro Light"/>
                <a:ea typeface="+mn-lt"/>
                <a:cs typeface="+mn-lt"/>
              </a:rPr>
              <a:t> , where </a:t>
            </a:r>
            <a:r>
              <a:rPr lang="en-US" sz="1600" err="1">
                <a:solidFill>
                  <a:srgbClr val="595959"/>
                </a:solidFill>
                <a:latin typeface="Source Sans Pro Light"/>
                <a:ea typeface="+mn-lt"/>
                <a:cs typeface="+mn-lt"/>
              </a:rPr>
              <a:t>n</a:t>
            </a:r>
            <a:r>
              <a:rPr lang="en-US" sz="1600" baseline="-25000" err="1">
                <a:solidFill>
                  <a:srgbClr val="595959"/>
                </a:solidFill>
                <a:latin typeface="Source Sans Pro Light"/>
                <a:ea typeface="+mn-lt"/>
                <a:cs typeface="+mn-lt"/>
              </a:rPr>
              <a:t>c</a:t>
            </a:r>
            <a:r>
              <a:rPr lang="en-US" sz="1600">
                <a:solidFill>
                  <a:srgbClr val="595959"/>
                </a:solidFill>
                <a:latin typeface="Source Sans Pro Light"/>
                <a:ea typeface="+mn-lt"/>
                <a:cs typeface="+mn-lt"/>
              </a:rPr>
              <a:t> is the number of changes, assumed to be known.</a:t>
            </a:r>
            <a:r>
              <a:rPr lang="en-US" sz="1600">
                <a:solidFill>
                  <a:srgbClr val="595959"/>
                </a:solidFill>
                <a:latin typeface="Source Sans Pro Light"/>
                <a:ea typeface="Source Sans Pro Light"/>
                <a:cs typeface="Segoe UI"/>
              </a:rPr>
              <a:t> Notice that to</a:t>
            </a:r>
            <a:r>
              <a:rPr lang="en-US" sz="1600">
                <a:solidFill>
                  <a:srgbClr val="595959"/>
                </a:solidFill>
                <a:latin typeface="Source Sans Pro Light"/>
                <a:ea typeface="+mn-lt"/>
                <a:cs typeface="+mn-lt"/>
              </a:rPr>
              <a:t> compute the regrets of each singular algorithm, the discretization for the baseline has been taken equal to the one of the algorithm</a:t>
            </a:r>
          </a:p>
        </p:txBody>
      </p:sp>
      <p:pic>
        <p:nvPicPr>
          <p:cNvPr id="8" name="Immagine 7" descr="Immagine che contiene testo, linea, Diagramma, diagramma&#10;&#10;Descrizione generata automaticamente">
            <a:extLst>
              <a:ext uri="{FF2B5EF4-FFF2-40B4-BE49-F238E27FC236}">
                <a16:creationId xmlns:a16="http://schemas.microsoft.com/office/drawing/2014/main" id="{9D0956D5-11CB-1D2C-1670-B57F55032577}"/>
              </a:ext>
            </a:extLst>
          </p:cNvPr>
          <p:cNvPicPr>
            <a:picLocks noChangeAspect="1"/>
          </p:cNvPicPr>
          <p:nvPr/>
        </p:nvPicPr>
        <p:blipFill>
          <a:blip r:embed="rId3"/>
          <a:stretch>
            <a:fillRect/>
          </a:stretch>
        </p:blipFill>
        <p:spPr>
          <a:xfrm>
            <a:off x="6580544" y="777389"/>
            <a:ext cx="5092799" cy="3819600"/>
          </a:xfrm>
          <a:prstGeom prst="rect">
            <a:avLst/>
          </a:prstGeom>
        </p:spPr>
      </p:pic>
    </p:spTree>
    <p:extLst>
      <p:ext uri="{BB962C8B-B14F-4D97-AF65-F5344CB8AC3E}">
        <p14:creationId xmlns:p14="http://schemas.microsoft.com/office/powerpoint/2010/main" val="757626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526ABF06-5491-8319-408F-AC9C03E64E1E}"/>
              </a:ext>
            </a:extLst>
          </p:cNvPr>
          <p:cNvSpPr>
            <a:spLocks noGrp="1"/>
          </p:cNvSpPr>
          <p:nvPr>
            <p:ph type="title"/>
          </p:nvPr>
        </p:nvSpPr>
        <p:spPr/>
        <p:txBody>
          <a:bodyPr rtlCol="0" anchor="ctr">
            <a:normAutofit/>
          </a:bodyPr>
          <a:lstStyle>
            <a:defPPr>
              <a:defRPr lang="it-IT"/>
            </a:defPPr>
          </a:lstStyle>
          <a:p>
            <a:pPr rtl="0"/>
            <a:r>
              <a:rPr lang="it-IT">
                <a:latin typeface="+mn-lt"/>
              </a:rPr>
              <a:t>Third </a:t>
            </a:r>
            <a:r>
              <a:rPr lang="en-GB">
                <a:latin typeface="+mn-lt"/>
              </a:rPr>
              <a:t>Requirement</a:t>
            </a:r>
            <a:br>
              <a:rPr lang="en-GB">
                <a:latin typeface="+mn-lt"/>
              </a:rPr>
            </a:br>
            <a:r>
              <a:rPr lang="en-GB">
                <a:latin typeface="+mn-lt"/>
              </a:rPr>
              <a:t>(Bonus)</a:t>
            </a:r>
          </a:p>
        </p:txBody>
      </p:sp>
      <p:sp>
        <p:nvSpPr>
          <p:cNvPr id="8" name="Segnaposto contenuto 2">
            <a:extLst>
              <a:ext uri="{FF2B5EF4-FFF2-40B4-BE49-F238E27FC236}">
                <a16:creationId xmlns:a16="http://schemas.microsoft.com/office/drawing/2014/main" id="{3050A80C-9453-C25F-D4C2-779CA378C1A1}"/>
              </a:ext>
            </a:extLst>
          </p:cNvPr>
          <p:cNvSpPr txBox="1">
            <a:spLocks/>
          </p:cNvSpPr>
          <p:nvPr/>
        </p:nvSpPr>
        <p:spPr>
          <a:xfrm>
            <a:off x="6720842" y="817244"/>
            <a:ext cx="4557120" cy="5486400"/>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lgn="just">
              <a:buFont typeface="Arial" panose="020B0604020202020204" pitchFamily="34" charset="0"/>
              <a:buNone/>
            </a:pPr>
            <a:r>
              <a:rPr lang="en-US">
                <a:solidFill>
                  <a:srgbClr val="595959"/>
                </a:solidFill>
                <a:latin typeface="Source Sans Pro Light"/>
                <a:ea typeface="+mn-lt"/>
                <a:cs typeface="+mn-lt"/>
              </a:rPr>
              <a:t>Non-Stationary Environment</a:t>
            </a:r>
            <a:endParaRPr lang="en-US">
              <a:solidFill>
                <a:srgbClr val="595959"/>
              </a:solidFill>
              <a:latin typeface="Source Sans Pro Light"/>
              <a:ea typeface="Source Sans Pro Light"/>
              <a:cs typeface="Segoe UI"/>
            </a:endParaRPr>
          </a:p>
        </p:txBody>
      </p:sp>
    </p:spTree>
    <p:extLst>
      <p:ext uri="{BB962C8B-B14F-4D97-AF65-F5344CB8AC3E}">
        <p14:creationId xmlns:p14="http://schemas.microsoft.com/office/powerpoint/2010/main" val="4095765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F8A81E-471F-F558-D42F-C0FFFE1661D1}"/>
              </a:ext>
            </a:extLst>
          </p:cNvPr>
          <p:cNvSpPr>
            <a:spLocks noGrp="1"/>
          </p:cNvSpPr>
          <p:nvPr>
            <p:ph type="title"/>
          </p:nvPr>
        </p:nvSpPr>
        <p:spPr>
          <a:xfrm>
            <a:off x="914399" y="1020445"/>
            <a:ext cx="4946073" cy="5029200"/>
          </a:xfrm>
        </p:spPr>
        <p:txBody>
          <a:bodyPr anchor="t"/>
          <a:lstStyle/>
          <a:p>
            <a:r>
              <a:rPr lang="en-GB">
                <a:latin typeface="Source Sans Pro Light (Corpo)"/>
              </a:rPr>
              <a:t>Pricing with two products</a:t>
            </a:r>
          </a:p>
        </p:txBody>
      </p:sp>
      <p:sp>
        <p:nvSpPr>
          <p:cNvPr id="5" name="Segnaposto numero diapositiva 3">
            <a:extLst>
              <a:ext uri="{FF2B5EF4-FFF2-40B4-BE49-F238E27FC236}">
                <a16:creationId xmlns:a16="http://schemas.microsoft.com/office/drawing/2014/main" id="{1EB6C4E5-FFC5-9281-52BC-B94B44256066}"/>
              </a:ext>
            </a:extLst>
          </p:cNvPr>
          <p:cNvSpPr>
            <a:spLocks noGrp="1"/>
          </p:cNvSpPr>
          <p:nvPr>
            <p:ph type="sldNum" sz="quarter" idx="4"/>
          </p:nvPr>
        </p:nvSpPr>
        <p:spPr>
          <a:xfrm>
            <a:off x="8985348" y="6121251"/>
            <a:ext cx="2743200" cy="365125"/>
          </a:xfrm>
        </p:spPr>
        <p:txBody>
          <a:bodyPr rtlCol="0" anchor="ctr">
            <a:normAutofit lnSpcReduction="10000"/>
          </a:bodyPr>
          <a:lstStyle>
            <a:defPPr>
              <a:defRPr lang="it-IT"/>
            </a:defPPr>
          </a:lstStyle>
          <a:p>
            <a:pPr rtl="0">
              <a:spcAft>
                <a:spcPts val="600"/>
              </a:spcAft>
            </a:pPr>
            <a:fld id="{B5CEABB6-07DC-46E8-9B57-56EC44A396E5}" type="slidenum">
              <a:rPr lang="it-IT" sz="1800" smtClean="0">
                <a:latin typeface="Source Sans Pro Light (Corpo)"/>
              </a:rPr>
              <a:pPr rtl="0">
                <a:spcAft>
                  <a:spcPts val="600"/>
                </a:spcAft>
              </a:pPr>
              <a:t>18</a:t>
            </a:fld>
            <a:endParaRPr lang="it-IT">
              <a:latin typeface="Source Sans Pro Light (Corpo)"/>
            </a:endParaRPr>
          </a:p>
        </p:txBody>
      </p:sp>
      <p:sp>
        <p:nvSpPr>
          <p:cNvPr id="3" name="Segnaposto contenuto 2">
            <a:extLst>
              <a:ext uri="{FF2B5EF4-FFF2-40B4-BE49-F238E27FC236}">
                <a16:creationId xmlns:a16="http://schemas.microsoft.com/office/drawing/2014/main" id="{B0C03893-1765-AA7C-BA82-827D31895D9C}"/>
              </a:ext>
            </a:extLst>
          </p:cNvPr>
          <p:cNvSpPr txBox="1">
            <a:spLocks/>
          </p:cNvSpPr>
          <p:nvPr/>
        </p:nvSpPr>
        <p:spPr>
          <a:xfrm>
            <a:off x="871583" y="1722120"/>
            <a:ext cx="5224418" cy="11074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lgn="just">
              <a:buNone/>
            </a:pPr>
            <a:r>
              <a:rPr lang="en-US" sz="1600">
                <a:solidFill>
                  <a:srgbClr val="595959"/>
                </a:solidFill>
                <a:latin typeface="Source Sans Pro Light"/>
                <a:ea typeface="+mn-lt"/>
                <a:cs typeface="+mn-lt"/>
              </a:rPr>
              <a:t>Learning the best prices of two related products was accomplished by  the use of </a:t>
            </a:r>
            <a:r>
              <a:rPr lang="en-US" sz="1600" u="sng">
                <a:solidFill>
                  <a:srgbClr val="595959"/>
                </a:solidFill>
                <a:latin typeface="Source Sans Pro Light"/>
                <a:ea typeface="+mn-lt"/>
                <a:cs typeface="+mn-lt"/>
              </a:rPr>
              <a:t>two-dimensional</a:t>
            </a:r>
            <a:r>
              <a:rPr lang="en-US" sz="1600">
                <a:solidFill>
                  <a:srgbClr val="595959"/>
                </a:solidFill>
                <a:latin typeface="Source Sans Pro Light"/>
                <a:ea typeface="+mn-lt"/>
                <a:cs typeface="+mn-lt"/>
              </a:rPr>
              <a:t> gaussian processes. Both GPUCB and GPTS achieve comparable sublinear regret in a relatively short time</a:t>
            </a:r>
            <a:endParaRPr lang="en-US" sz="1600">
              <a:solidFill>
                <a:srgbClr val="595959"/>
              </a:solidFill>
              <a:latin typeface="Source Sans Pro Light"/>
              <a:ea typeface="Source Sans Pro Light"/>
              <a:cs typeface="Segoe UI"/>
            </a:endParaRPr>
          </a:p>
        </p:txBody>
      </p:sp>
      <p:sp>
        <p:nvSpPr>
          <p:cNvPr id="4" name="Segnaposto contenuto 2">
            <a:extLst>
              <a:ext uri="{FF2B5EF4-FFF2-40B4-BE49-F238E27FC236}">
                <a16:creationId xmlns:a16="http://schemas.microsoft.com/office/drawing/2014/main" id="{2C951D2E-ABCD-9F87-3F49-ADC5F20722B2}"/>
              </a:ext>
            </a:extLst>
          </p:cNvPr>
          <p:cNvSpPr txBox="1">
            <a:spLocks/>
          </p:cNvSpPr>
          <p:nvPr/>
        </p:nvSpPr>
        <p:spPr>
          <a:xfrm>
            <a:off x="6629400" y="5196374"/>
            <a:ext cx="4933709" cy="11074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lgn="just">
              <a:buNone/>
            </a:pPr>
            <a:r>
              <a:rPr lang="en-US" sz="1600">
                <a:solidFill>
                  <a:srgbClr val="595959"/>
                </a:solidFill>
                <a:latin typeface="Source Sans Pro Light"/>
                <a:ea typeface="+mn-lt"/>
                <a:cs typeface="+mn-lt"/>
              </a:rPr>
              <a:t>The two approaches iteratively estimate the true profit curve leveraging the assumption that similar prices lead to similar rewards. This assumption makes the problem computationally inexpensive and allows fast convergence</a:t>
            </a:r>
            <a:endParaRPr lang="en-US" sz="1600">
              <a:solidFill>
                <a:srgbClr val="595959"/>
              </a:solidFill>
              <a:latin typeface="Source Sans Pro Light"/>
              <a:ea typeface="Source Sans Pro Light"/>
              <a:cs typeface="Segoe UI"/>
            </a:endParaRPr>
          </a:p>
        </p:txBody>
      </p:sp>
      <p:pic>
        <p:nvPicPr>
          <p:cNvPr id="7" name="Immagine 6" descr="Immagine che contiene schermata, diagramma, design&#10;&#10;Descrizione generata automaticamente">
            <a:extLst>
              <a:ext uri="{FF2B5EF4-FFF2-40B4-BE49-F238E27FC236}">
                <a16:creationId xmlns:a16="http://schemas.microsoft.com/office/drawing/2014/main" id="{24697ADF-D881-A2DC-F5EA-28BC0BAC76BB}"/>
              </a:ext>
            </a:extLst>
          </p:cNvPr>
          <p:cNvPicPr>
            <a:picLocks noChangeAspect="1"/>
          </p:cNvPicPr>
          <p:nvPr/>
        </p:nvPicPr>
        <p:blipFill rotWithShape="1">
          <a:blip r:embed="rId2"/>
          <a:srcRect l="21759" t="4979" r="14081" b="7603"/>
          <a:stretch/>
        </p:blipFill>
        <p:spPr>
          <a:xfrm>
            <a:off x="8040686" y="799033"/>
            <a:ext cx="2369333" cy="2421114"/>
          </a:xfrm>
          <a:prstGeom prst="rect">
            <a:avLst/>
          </a:prstGeom>
        </p:spPr>
      </p:pic>
      <p:pic>
        <p:nvPicPr>
          <p:cNvPr id="10" name="Immagine 9" descr="Immagine che contiene testo, diagramma, linea, schermata&#10;&#10;Descrizione generata automaticamente">
            <a:extLst>
              <a:ext uri="{FF2B5EF4-FFF2-40B4-BE49-F238E27FC236}">
                <a16:creationId xmlns:a16="http://schemas.microsoft.com/office/drawing/2014/main" id="{31AE9B98-2A57-2FA0-9DC4-7B4EA8719992}"/>
              </a:ext>
            </a:extLst>
          </p:cNvPr>
          <p:cNvPicPr>
            <a:picLocks noChangeAspect="1"/>
          </p:cNvPicPr>
          <p:nvPr/>
        </p:nvPicPr>
        <p:blipFill>
          <a:blip r:embed="rId3"/>
          <a:stretch>
            <a:fillRect/>
          </a:stretch>
        </p:blipFill>
        <p:spPr>
          <a:xfrm>
            <a:off x="1792459" y="2746155"/>
            <a:ext cx="4743544" cy="3557658"/>
          </a:xfrm>
          <a:prstGeom prst="rect">
            <a:avLst/>
          </a:prstGeom>
        </p:spPr>
      </p:pic>
      <p:pic>
        <p:nvPicPr>
          <p:cNvPr id="13" name="Immagine 12" descr="Immagine che contiene diagramma, schermata, design&#10;&#10;Descrizione generata automaticamente">
            <a:extLst>
              <a:ext uri="{FF2B5EF4-FFF2-40B4-BE49-F238E27FC236}">
                <a16:creationId xmlns:a16="http://schemas.microsoft.com/office/drawing/2014/main" id="{D2440659-C661-211B-1ED7-636CC939E265}"/>
              </a:ext>
            </a:extLst>
          </p:cNvPr>
          <p:cNvPicPr>
            <a:picLocks noChangeAspect="1"/>
          </p:cNvPicPr>
          <p:nvPr/>
        </p:nvPicPr>
        <p:blipFill rotWithShape="1">
          <a:blip r:embed="rId4"/>
          <a:srcRect l="21623" t="14808" r="15536" b="8713"/>
          <a:stretch/>
        </p:blipFill>
        <p:spPr>
          <a:xfrm>
            <a:off x="10095793" y="3634690"/>
            <a:ext cx="1425646" cy="1301282"/>
          </a:xfrm>
          <a:prstGeom prst="rect">
            <a:avLst/>
          </a:prstGeom>
        </p:spPr>
      </p:pic>
      <p:pic>
        <p:nvPicPr>
          <p:cNvPr id="15" name="Immagine 14" descr="Immagine che contiene schermata, diagramma, design&#10;&#10;Descrizione generata automaticamente">
            <a:extLst>
              <a:ext uri="{FF2B5EF4-FFF2-40B4-BE49-F238E27FC236}">
                <a16:creationId xmlns:a16="http://schemas.microsoft.com/office/drawing/2014/main" id="{8E629206-21CB-A7C7-DFAA-B7AA4C9B700D}"/>
              </a:ext>
            </a:extLst>
          </p:cNvPr>
          <p:cNvPicPr>
            <a:picLocks noChangeAspect="1"/>
          </p:cNvPicPr>
          <p:nvPr/>
        </p:nvPicPr>
        <p:blipFill rotWithShape="1">
          <a:blip r:embed="rId5"/>
          <a:srcRect l="22976" t="15813" r="14184" b="7708"/>
          <a:stretch/>
        </p:blipFill>
        <p:spPr>
          <a:xfrm>
            <a:off x="8512529" y="3637854"/>
            <a:ext cx="1425646" cy="1301282"/>
          </a:xfrm>
          <a:prstGeom prst="rect">
            <a:avLst/>
          </a:prstGeom>
        </p:spPr>
      </p:pic>
      <p:pic>
        <p:nvPicPr>
          <p:cNvPr id="17" name="Immagine 16" descr="Immagine che contiene diagramma, schermata, design&#10;&#10;Descrizione generata automaticamente">
            <a:extLst>
              <a:ext uri="{FF2B5EF4-FFF2-40B4-BE49-F238E27FC236}">
                <a16:creationId xmlns:a16="http://schemas.microsoft.com/office/drawing/2014/main" id="{8F4B6C99-171A-363C-8835-9E7C644B493D}"/>
              </a:ext>
            </a:extLst>
          </p:cNvPr>
          <p:cNvPicPr>
            <a:picLocks noChangeAspect="1"/>
          </p:cNvPicPr>
          <p:nvPr/>
        </p:nvPicPr>
        <p:blipFill rotWithShape="1">
          <a:blip r:embed="rId6"/>
          <a:srcRect l="22413" t="16715" r="14746" b="6564"/>
          <a:stretch/>
        </p:blipFill>
        <p:spPr>
          <a:xfrm>
            <a:off x="6929265" y="3637854"/>
            <a:ext cx="1425646" cy="1305412"/>
          </a:xfrm>
          <a:prstGeom prst="rect">
            <a:avLst/>
          </a:prstGeom>
        </p:spPr>
      </p:pic>
      <p:sp>
        <p:nvSpPr>
          <p:cNvPr id="19" name="CasellaDiTesto 18">
            <a:extLst>
              <a:ext uri="{FF2B5EF4-FFF2-40B4-BE49-F238E27FC236}">
                <a16:creationId xmlns:a16="http://schemas.microsoft.com/office/drawing/2014/main" id="{DCBE8828-B091-B9C3-BD3F-6D2630C8DD57}"/>
              </a:ext>
            </a:extLst>
          </p:cNvPr>
          <p:cNvSpPr txBox="1"/>
          <p:nvPr/>
        </p:nvSpPr>
        <p:spPr>
          <a:xfrm>
            <a:off x="7754990" y="3259723"/>
            <a:ext cx="2940724" cy="338554"/>
          </a:xfrm>
          <a:prstGeom prst="rect">
            <a:avLst/>
          </a:prstGeom>
          <a:noFill/>
        </p:spPr>
        <p:txBody>
          <a:bodyPr wrap="square">
            <a:spAutoFit/>
          </a:bodyPr>
          <a:lstStyle/>
          <a:p>
            <a:r>
              <a:rPr lang="en-GB" sz="1600">
                <a:latin typeface="Source Sans Pro Light (Corpo)"/>
              </a:rPr>
              <a:t>Estimated Profit Curve Evolution</a:t>
            </a:r>
            <a:endParaRPr lang="en-US" sz="1600"/>
          </a:p>
        </p:txBody>
      </p:sp>
    </p:spTree>
    <p:extLst>
      <p:ext uri="{BB962C8B-B14F-4D97-AF65-F5344CB8AC3E}">
        <p14:creationId xmlns:p14="http://schemas.microsoft.com/office/powerpoint/2010/main" val="1171459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526ABF06-5491-8319-408F-AC9C03E64E1E}"/>
              </a:ext>
            </a:extLst>
          </p:cNvPr>
          <p:cNvSpPr>
            <a:spLocks noGrp="1"/>
          </p:cNvSpPr>
          <p:nvPr>
            <p:ph type="title"/>
          </p:nvPr>
        </p:nvSpPr>
        <p:spPr/>
        <p:txBody>
          <a:bodyPr rtlCol="0" anchor="ctr">
            <a:normAutofit/>
          </a:bodyPr>
          <a:lstStyle>
            <a:defPPr>
              <a:defRPr lang="it-IT"/>
            </a:defPPr>
          </a:lstStyle>
          <a:p>
            <a:pPr rtl="0"/>
            <a:r>
              <a:rPr lang="it-IT" err="1">
                <a:latin typeface="+mn-lt"/>
              </a:rPr>
              <a:t>Fourth</a:t>
            </a:r>
            <a:r>
              <a:rPr lang="it-IT">
                <a:latin typeface="+mn-lt"/>
              </a:rPr>
              <a:t> </a:t>
            </a:r>
            <a:r>
              <a:rPr lang="en-GB">
                <a:latin typeface="+mn-lt"/>
              </a:rPr>
              <a:t>Requirement</a:t>
            </a:r>
          </a:p>
        </p:txBody>
      </p:sp>
      <p:sp>
        <p:nvSpPr>
          <p:cNvPr id="2" name="Segnaposto contenuto 2">
            <a:extLst>
              <a:ext uri="{FF2B5EF4-FFF2-40B4-BE49-F238E27FC236}">
                <a16:creationId xmlns:a16="http://schemas.microsoft.com/office/drawing/2014/main" id="{81E269E6-A084-088F-6933-9E2FFB5EF661}"/>
              </a:ext>
            </a:extLst>
          </p:cNvPr>
          <p:cNvSpPr txBox="1">
            <a:spLocks/>
          </p:cNvSpPr>
          <p:nvPr/>
        </p:nvSpPr>
        <p:spPr>
          <a:xfrm>
            <a:off x="6720842" y="817244"/>
            <a:ext cx="4557120" cy="5486400"/>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buFont typeface="Arial" panose="020B0604020202020204" pitchFamily="34" charset="0"/>
              <a:buNone/>
            </a:pPr>
            <a:r>
              <a:rPr lang="en-US">
                <a:solidFill>
                  <a:srgbClr val="595959"/>
                </a:solidFill>
                <a:latin typeface="Source Sans Pro Light"/>
                <a:ea typeface="+mn-lt"/>
                <a:cs typeface="+mn-lt"/>
              </a:rPr>
              <a:t>Competition amongst different algorithms</a:t>
            </a:r>
            <a:endParaRPr lang="en-US">
              <a:solidFill>
                <a:srgbClr val="595959"/>
              </a:solidFill>
              <a:latin typeface="Source Sans Pro Light"/>
              <a:ea typeface="Source Sans Pro Light"/>
              <a:cs typeface="Segoe UI"/>
            </a:endParaRPr>
          </a:p>
        </p:txBody>
      </p:sp>
    </p:spTree>
    <p:extLst>
      <p:ext uri="{BB962C8B-B14F-4D97-AF65-F5344CB8AC3E}">
        <p14:creationId xmlns:p14="http://schemas.microsoft.com/office/powerpoint/2010/main" val="1119722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526ABF06-5491-8319-408F-AC9C03E64E1E}"/>
              </a:ext>
            </a:extLst>
          </p:cNvPr>
          <p:cNvSpPr>
            <a:spLocks noGrp="1"/>
          </p:cNvSpPr>
          <p:nvPr>
            <p:ph type="title"/>
          </p:nvPr>
        </p:nvSpPr>
        <p:spPr/>
        <p:txBody>
          <a:bodyPr rtlCol="0" anchor="ctr">
            <a:normAutofit/>
          </a:bodyPr>
          <a:lstStyle>
            <a:defPPr>
              <a:defRPr lang="it-IT"/>
            </a:defPPr>
          </a:lstStyle>
          <a:p>
            <a:pPr rtl="0"/>
            <a:r>
              <a:rPr lang="it-IT">
                <a:latin typeface="+mn-lt"/>
              </a:rPr>
              <a:t>First </a:t>
            </a:r>
            <a:r>
              <a:rPr lang="en-GB">
                <a:latin typeface="+mn-lt"/>
              </a:rPr>
              <a:t>Requirement</a:t>
            </a:r>
          </a:p>
        </p:txBody>
      </p:sp>
      <p:sp>
        <p:nvSpPr>
          <p:cNvPr id="8" name="Segnaposto contenuto 2">
            <a:extLst>
              <a:ext uri="{FF2B5EF4-FFF2-40B4-BE49-F238E27FC236}">
                <a16:creationId xmlns:a16="http://schemas.microsoft.com/office/drawing/2014/main" id="{3050A80C-9453-C25F-D4C2-779CA378C1A1}"/>
              </a:ext>
            </a:extLst>
          </p:cNvPr>
          <p:cNvSpPr txBox="1">
            <a:spLocks/>
          </p:cNvSpPr>
          <p:nvPr/>
        </p:nvSpPr>
        <p:spPr>
          <a:xfrm>
            <a:off x="6720842" y="817244"/>
            <a:ext cx="4557120" cy="5486400"/>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buFont typeface="Arial" panose="020B0604020202020204" pitchFamily="34" charset="0"/>
              <a:buNone/>
            </a:pPr>
            <a:r>
              <a:rPr lang="en-US">
                <a:solidFill>
                  <a:srgbClr val="595959"/>
                </a:solidFill>
                <a:latin typeface="Source Sans Pro Light"/>
                <a:ea typeface="+mn-lt"/>
                <a:cs typeface="+mn-lt"/>
              </a:rPr>
              <a:t>Pricing and Bidding in a stochastic environment</a:t>
            </a:r>
            <a:endParaRPr lang="en-US">
              <a:solidFill>
                <a:srgbClr val="595959"/>
              </a:solidFill>
              <a:latin typeface="Source Sans Pro Light"/>
              <a:ea typeface="Source Sans Pro Light"/>
              <a:cs typeface="Segoe UI"/>
            </a:endParaRPr>
          </a:p>
        </p:txBody>
      </p:sp>
    </p:spTree>
    <p:extLst>
      <p:ext uri="{BB962C8B-B14F-4D97-AF65-F5344CB8AC3E}">
        <p14:creationId xmlns:p14="http://schemas.microsoft.com/office/powerpoint/2010/main" val="2220670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magine 10">
            <a:extLst>
              <a:ext uri="{FF2B5EF4-FFF2-40B4-BE49-F238E27FC236}">
                <a16:creationId xmlns:a16="http://schemas.microsoft.com/office/drawing/2014/main" id="{FFC6CA92-3E3D-2C97-25C4-C05233EFB122}"/>
              </a:ext>
            </a:extLst>
          </p:cNvPr>
          <p:cNvPicPr>
            <a:picLocks noChangeAspect="1"/>
          </p:cNvPicPr>
          <p:nvPr/>
        </p:nvPicPr>
        <p:blipFill>
          <a:blip r:embed="rId2"/>
          <a:stretch>
            <a:fillRect/>
          </a:stretch>
        </p:blipFill>
        <p:spPr>
          <a:xfrm>
            <a:off x="6534345" y="891204"/>
            <a:ext cx="5105725" cy="3819600"/>
          </a:xfrm>
          <a:prstGeom prst="rect">
            <a:avLst/>
          </a:prstGeom>
        </p:spPr>
      </p:pic>
      <p:pic>
        <p:nvPicPr>
          <p:cNvPr id="9" name="Immagine 8">
            <a:extLst>
              <a:ext uri="{FF2B5EF4-FFF2-40B4-BE49-F238E27FC236}">
                <a16:creationId xmlns:a16="http://schemas.microsoft.com/office/drawing/2014/main" id="{0A2D7851-ADA3-BB8F-5930-00E85F3CF2F6}"/>
              </a:ext>
            </a:extLst>
          </p:cNvPr>
          <p:cNvPicPr>
            <a:picLocks noChangeAspect="1"/>
          </p:cNvPicPr>
          <p:nvPr/>
        </p:nvPicPr>
        <p:blipFill>
          <a:blip r:embed="rId3"/>
          <a:stretch>
            <a:fillRect/>
          </a:stretch>
        </p:blipFill>
        <p:spPr>
          <a:xfrm>
            <a:off x="1788589" y="2484213"/>
            <a:ext cx="5077745" cy="3819600"/>
          </a:xfrm>
          <a:prstGeom prst="rect">
            <a:avLst/>
          </a:prstGeom>
        </p:spPr>
      </p:pic>
      <p:sp>
        <p:nvSpPr>
          <p:cNvPr id="2" name="Titolo 1">
            <a:extLst>
              <a:ext uri="{FF2B5EF4-FFF2-40B4-BE49-F238E27FC236}">
                <a16:creationId xmlns:a16="http://schemas.microsoft.com/office/drawing/2014/main" id="{0FF8A81E-471F-F558-D42F-C0FFFE1661D1}"/>
              </a:ext>
            </a:extLst>
          </p:cNvPr>
          <p:cNvSpPr>
            <a:spLocks noGrp="1"/>
          </p:cNvSpPr>
          <p:nvPr>
            <p:ph type="title"/>
          </p:nvPr>
        </p:nvSpPr>
        <p:spPr>
          <a:xfrm>
            <a:off x="914400" y="1020445"/>
            <a:ext cx="4257040" cy="5029200"/>
          </a:xfrm>
        </p:spPr>
        <p:txBody>
          <a:bodyPr anchor="t"/>
          <a:lstStyle/>
          <a:p>
            <a:r>
              <a:rPr lang="en-GB">
                <a:latin typeface="Source Sans Pro Light (Corpo)"/>
              </a:rPr>
              <a:t>Bidding Comparisons</a:t>
            </a:r>
          </a:p>
        </p:txBody>
      </p:sp>
      <p:sp>
        <p:nvSpPr>
          <p:cNvPr id="5" name="Segnaposto numero diapositiva 3">
            <a:extLst>
              <a:ext uri="{FF2B5EF4-FFF2-40B4-BE49-F238E27FC236}">
                <a16:creationId xmlns:a16="http://schemas.microsoft.com/office/drawing/2014/main" id="{1EB6C4E5-FFC5-9281-52BC-B94B44256066}"/>
              </a:ext>
            </a:extLst>
          </p:cNvPr>
          <p:cNvSpPr>
            <a:spLocks noGrp="1"/>
          </p:cNvSpPr>
          <p:nvPr>
            <p:ph type="sldNum" sz="quarter" idx="4"/>
          </p:nvPr>
        </p:nvSpPr>
        <p:spPr>
          <a:xfrm>
            <a:off x="8985348" y="6121251"/>
            <a:ext cx="2743200" cy="365125"/>
          </a:xfrm>
        </p:spPr>
        <p:txBody>
          <a:bodyPr rtlCol="0" anchor="ctr">
            <a:normAutofit lnSpcReduction="10000"/>
          </a:bodyPr>
          <a:lstStyle>
            <a:defPPr>
              <a:defRPr lang="it-IT"/>
            </a:defPPr>
          </a:lstStyle>
          <a:p>
            <a:pPr rtl="0">
              <a:spcAft>
                <a:spcPts val="600"/>
              </a:spcAft>
            </a:pPr>
            <a:fld id="{B5CEABB6-07DC-46E8-9B57-56EC44A396E5}" type="slidenum">
              <a:rPr lang="it-IT" sz="1800" smtClean="0">
                <a:latin typeface="Source Sans Pro Light (Corpo)"/>
              </a:rPr>
              <a:pPr rtl="0">
                <a:spcAft>
                  <a:spcPts val="600"/>
                </a:spcAft>
              </a:pPr>
              <a:t>20</a:t>
            </a:fld>
            <a:endParaRPr lang="it-IT">
              <a:latin typeface="Source Sans Pro Light (Corpo)"/>
            </a:endParaRPr>
          </a:p>
        </p:txBody>
      </p:sp>
      <p:sp>
        <p:nvSpPr>
          <p:cNvPr id="3" name="Segnaposto contenuto 2">
            <a:extLst>
              <a:ext uri="{FF2B5EF4-FFF2-40B4-BE49-F238E27FC236}">
                <a16:creationId xmlns:a16="http://schemas.microsoft.com/office/drawing/2014/main" id="{9155DF22-6A00-0A95-2BD8-1A74C9D528A1}"/>
              </a:ext>
            </a:extLst>
          </p:cNvPr>
          <p:cNvSpPr txBox="1">
            <a:spLocks/>
          </p:cNvSpPr>
          <p:nvPr/>
        </p:nvSpPr>
        <p:spPr>
          <a:xfrm>
            <a:off x="6785369" y="4556350"/>
            <a:ext cx="4492231" cy="1661570"/>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lgn="just">
              <a:buNone/>
            </a:pPr>
            <a:endParaRPr lang="en-US" sz="1600">
              <a:solidFill>
                <a:srgbClr val="595959"/>
              </a:solidFill>
              <a:latin typeface="Source Sans Pro Light"/>
              <a:ea typeface="Source Sans Pro Light"/>
              <a:cs typeface="Segoe UI"/>
            </a:endParaRPr>
          </a:p>
        </p:txBody>
      </p:sp>
      <p:sp>
        <p:nvSpPr>
          <p:cNvPr id="4" name="Segnaposto contenuto 2">
            <a:extLst>
              <a:ext uri="{FF2B5EF4-FFF2-40B4-BE49-F238E27FC236}">
                <a16:creationId xmlns:a16="http://schemas.microsoft.com/office/drawing/2014/main" id="{30E8BDA1-85AC-BC2E-964B-4300558B6897}"/>
              </a:ext>
            </a:extLst>
          </p:cNvPr>
          <p:cNvSpPr txBox="1">
            <a:spLocks/>
          </p:cNvSpPr>
          <p:nvPr/>
        </p:nvSpPr>
        <p:spPr>
          <a:xfrm>
            <a:off x="914400" y="1676400"/>
            <a:ext cx="5405121" cy="1330960"/>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lgn="just">
              <a:buNone/>
            </a:pPr>
            <a:r>
              <a:rPr lang="en-US" sz="1600">
                <a:solidFill>
                  <a:srgbClr val="595959"/>
                </a:solidFill>
                <a:latin typeface="Source Sans Pro Light"/>
                <a:ea typeface="+mn-lt"/>
                <a:cs typeface="+mn-lt"/>
              </a:rPr>
              <a:t>Finally, an environment where different agents are competing against each other is created. Three MP agents, three GMP agents and three UCB agents are considered, and the results are plotted with respect to just one agent for each algorithm</a:t>
            </a:r>
          </a:p>
        </p:txBody>
      </p:sp>
    </p:spTree>
    <p:extLst>
      <p:ext uri="{BB962C8B-B14F-4D97-AF65-F5344CB8AC3E}">
        <p14:creationId xmlns:p14="http://schemas.microsoft.com/office/powerpoint/2010/main" val="2888528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magine 10">
            <a:extLst>
              <a:ext uri="{FF2B5EF4-FFF2-40B4-BE49-F238E27FC236}">
                <a16:creationId xmlns:a16="http://schemas.microsoft.com/office/drawing/2014/main" id="{0EC5E67F-6F42-327A-7F3D-F96E455BB922}"/>
              </a:ext>
            </a:extLst>
          </p:cNvPr>
          <p:cNvPicPr>
            <a:picLocks noChangeAspect="1"/>
          </p:cNvPicPr>
          <p:nvPr/>
        </p:nvPicPr>
        <p:blipFill>
          <a:blip r:embed="rId2"/>
          <a:stretch>
            <a:fillRect/>
          </a:stretch>
        </p:blipFill>
        <p:spPr>
          <a:xfrm>
            <a:off x="1685748" y="2590258"/>
            <a:ext cx="5125279" cy="3819600"/>
          </a:xfrm>
          <a:prstGeom prst="rect">
            <a:avLst/>
          </a:prstGeom>
        </p:spPr>
      </p:pic>
      <p:sp>
        <p:nvSpPr>
          <p:cNvPr id="2" name="Titolo 1">
            <a:extLst>
              <a:ext uri="{FF2B5EF4-FFF2-40B4-BE49-F238E27FC236}">
                <a16:creationId xmlns:a16="http://schemas.microsoft.com/office/drawing/2014/main" id="{0FF8A81E-471F-F558-D42F-C0FFFE1661D1}"/>
              </a:ext>
            </a:extLst>
          </p:cNvPr>
          <p:cNvSpPr>
            <a:spLocks noGrp="1"/>
          </p:cNvSpPr>
          <p:nvPr>
            <p:ph type="title"/>
          </p:nvPr>
        </p:nvSpPr>
        <p:spPr>
          <a:xfrm>
            <a:off x="914400" y="1020445"/>
            <a:ext cx="4257040" cy="655955"/>
          </a:xfrm>
        </p:spPr>
        <p:txBody>
          <a:bodyPr anchor="t"/>
          <a:lstStyle/>
          <a:p>
            <a:r>
              <a:rPr lang="en-GB">
                <a:latin typeface="Source Sans Pro Light (Corpo)"/>
              </a:rPr>
              <a:t>Bidding Comparisons</a:t>
            </a:r>
          </a:p>
        </p:txBody>
      </p:sp>
      <p:sp>
        <p:nvSpPr>
          <p:cNvPr id="5" name="Segnaposto numero diapositiva 3">
            <a:extLst>
              <a:ext uri="{FF2B5EF4-FFF2-40B4-BE49-F238E27FC236}">
                <a16:creationId xmlns:a16="http://schemas.microsoft.com/office/drawing/2014/main" id="{1EB6C4E5-FFC5-9281-52BC-B94B44256066}"/>
              </a:ext>
            </a:extLst>
          </p:cNvPr>
          <p:cNvSpPr>
            <a:spLocks noGrp="1"/>
          </p:cNvSpPr>
          <p:nvPr>
            <p:ph type="sldNum" sz="quarter" idx="4"/>
          </p:nvPr>
        </p:nvSpPr>
        <p:spPr>
          <a:xfrm>
            <a:off x="8985348" y="6121251"/>
            <a:ext cx="2743200" cy="365125"/>
          </a:xfrm>
        </p:spPr>
        <p:txBody>
          <a:bodyPr rtlCol="0" anchor="ctr">
            <a:normAutofit lnSpcReduction="10000"/>
          </a:bodyPr>
          <a:lstStyle>
            <a:defPPr>
              <a:defRPr lang="it-IT"/>
            </a:defPPr>
          </a:lstStyle>
          <a:p>
            <a:pPr rtl="0">
              <a:spcAft>
                <a:spcPts val="600"/>
              </a:spcAft>
            </a:pPr>
            <a:fld id="{B5CEABB6-07DC-46E8-9B57-56EC44A396E5}" type="slidenum">
              <a:rPr lang="it-IT" sz="1800" smtClean="0">
                <a:latin typeface="Source Sans Pro Light (Corpo)"/>
              </a:rPr>
              <a:pPr rtl="0">
                <a:spcAft>
                  <a:spcPts val="600"/>
                </a:spcAft>
              </a:pPr>
              <a:t>21</a:t>
            </a:fld>
            <a:endParaRPr lang="it-IT">
              <a:latin typeface="Source Sans Pro Light (Corpo)"/>
            </a:endParaRPr>
          </a:p>
        </p:txBody>
      </p:sp>
      <p:sp>
        <p:nvSpPr>
          <p:cNvPr id="3" name="Segnaposto contenuto 2">
            <a:extLst>
              <a:ext uri="{FF2B5EF4-FFF2-40B4-BE49-F238E27FC236}">
                <a16:creationId xmlns:a16="http://schemas.microsoft.com/office/drawing/2014/main" id="{3CD53722-CC90-5874-9552-90FC32F471EE}"/>
              </a:ext>
            </a:extLst>
          </p:cNvPr>
          <p:cNvSpPr txBox="1">
            <a:spLocks/>
          </p:cNvSpPr>
          <p:nvPr/>
        </p:nvSpPr>
        <p:spPr>
          <a:xfrm>
            <a:off x="914400" y="1676400"/>
            <a:ext cx="5405121" cy="1330960"/>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lgn="just">
              <a:buNone/>
            </a:pPr>
            <a:r>
              <a:rPr lang="en-US" sz="1600">
                <a:solidFill>
                  <a:srgbClr val="595959"/>
                </a:solidFill>
                <a:latin typeface="Source Sans Pro Light"/>
                <a:ea typeface="+mn-lt"/>
                <a:cs typeface="+mn-lt"/>
              </a:rPr>
              <a:t>The behavior of the agents is shown, highlighting the resulting maximum bids. </a:t>
            </a:r>
          </a:p>
        </p:txBody>
      </p:sp>
      <p:sp>
        <p:nvSpPr>
          <p:cNvPr id="6" name="Segnaposto contenuto 2">
            <a:extLst>
              <a:ext uri="{FF2B5EF4-FFF2-40B4-BE49-F238E27FC236}">
                <a16:creationId xmlns:a16="http://schemas.microsoft.com/office/drawing/2014/main" id="{1F4BABC3-04A3-A4FD-9546-59F84E666613}"/>
              </a:ext>
            </a:extLst>
          </p:cNvPr>
          <p:cNvSpPr txBox="1">
            <a:spLocks/>
          </p:cNvSpPr>
          <p:nvPr/>
        </p:nvSpPr>
        <p:spPr>
          <a:xfrm>
            <a:off x="6536222" y="4790291"/>
            <a:ext cx="5099263" cy="1330960"/>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lgn="just">
              <a:buNone/>
            </a:pPr>
            <a:r>
              <a:rPr lang="en-US" sz="1600">
                <a:solidFill>
                  <a:srgbClr val="595959"/>
                </a:solidFill>
                <a:latin typeface="Source Sans Pro Light"/>
                <a:ea typeface="+mn-lt"/>
                <a:cs typeface="+mn-lt"/>
              </a:rPr>
              <a:t>Due to the competitiveness of the environment, UCB initially struggles to win auctions and resorts to continuous exploration of the arms, resulting in the periodic behavior.</a:t>
            </a:r>
          </a:p>
        </p:txBody>
      </p:sp>
      <p:pic>
        <p:nvPicPr>
          <p:cNvPr id="8" name="Immagine 7">
            <a:extLst>
              <a:ext uri="{FF2B5EF4-FFF2-40B4-BE49-F238E27FC236}">
                <a16:creationId xmlns:a16="http://schemas.microsoft.com/office/drawing/2014/main" id="{0A702340-ABC0-3BCF-2331-C7FCB0783ABD}"/>
              </a:ext>
            </a:extLst>
          </p:cNvPr>
          <p:cNvPicPr>
            <a:picLocks noChangeAspect="1"/>
          </p:cNvPicPr>
          <p:nvPr/>
        </p:nvPicPr>
        <p:blipFill>
          <a:blip r:embed="rId3"/>
          <a:stretch>
            <a:fillRect/>
          </a:stretch>
        </p:blipFill>
        <p:spPr>
          <a:xfrm>
            <a:off x="6633600" y="736749"/>
            <a:ext cx="5094948" cy="3819600"/>
          </a:xfrm>
          <a:prstGeom prst="rect">
            <a:avLst/>
          </a:prstGeom>
        </p:spPr>
      </p:pic>
    </p:spTree>
    <p:extLst>
      <p:ext uri="{BB962C8B-B14F-4D97-AF65-F5344CB8AC3E}">
        <p14:creationId xmlns:p14="http://schemas.microsoft.com/office/powerpoint/2010/main" val="3074981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magine 7">
            <a:extLst>
              <a:ext uri="{FF2B5EF4-FFF2-40B4-BE49-F238E27FC236}">
                <a16:creationId xmlns:a16="http://schemas.microsoft.com/office/drawing/2014/main" id="{0CD68FEB-030F-FC66-2179-2F3987578FB5}"/>
              </a:ext>
            </a:extLst>
          </p:cNvPr>
          <p:cNvPicPr>
            <a:picLocks noChangeAspect="1"/>
          </p:cNvPicPr>
          <p:nvPr/>
        </p:nvPicPr>
        <p:blipFill>
          <a:blip r:embed="rId2"/>
          <a:stretch>
            <a:fillRect/>
          </a:stretch>
        </p:blipFill>
        <p:spPr>
          <a:xfrm>
            <a:off x="1664515" y="2589773"/>
            <a:ext cx="5125114" cy="3819600"/>
          </a:xfrm>
          <a:prstGeom prst="rect">
            <a:avLst/>
          </a:prstGeom>
        </p:spPr>
      </p:pic>
      <p:pic>
        <p:nvPicPr>
          <p:cNvPr id="6" name="Immagine 5">
            <a:extLst>
              <a:ext uri="{FF2B5EF4-FFF2-40B4-BE49-F238E27FC236}">
                <a16:creationId xmlns:a16="http://schemas.microsoft.com/office/drawing/2014/main" id="{B3A6D030-29CF-3743-CC70-71440BB07FA5}"/>
              </a:ext>
            </a:extLst>
          </p:cNvPr>
          <p:cNvPicPr>
            <a:picLocks noChangeAspect="1"/>
          </p:cNvPicPr>
          <p:nvPr/>
        </p:nvPicPr>
        <p:blipFill>
          <a:blip r:embed="rId3"/>
          <a:stretch>
            <a:fillRect/>
          </a:stretch>
        </p:blipFill>
        <p:spPr>
          <a:xfrm>
            <a:off x="6508157" y="913793"/>
            <a:ext cx="5127328" cy="3819600"/>
          </a:xfrm>
          <a:prstGeom prst="rect">
            <a:avLst/>
          </a:prstGeom>
        </p:spPr>
      </p:pic>
      <p:sp>
        <p:nvSpPr>
          <p:cNvPr id="2" name="Titolo 1">
            <a:extLst>
              <a:ext uri="{FF2B5EF4-FFF2-40B4-BE49-F238E27FC236}">
                <a16:creationId xmlns:a16="http://schemas.microsoft.com/office/drawing/2014/main" id="{0FF8A81E-471F-F558-D42F-C0FFFE1661D1}"/>
              </a:ext>
            </a:extLst>
          </p:cNvPr>
          <p:cNvSpPr>
            <a:spLocks noGrp="1"/>
          </p:cNvSpPr>
          <p:nvPr>
            <p:ph type="title"/>
          </p:nvPr>
        </p:nvSpPr>
        <p:spPr>
          <a:xfrm>
            <a:off x="914400" y="1020445"/>
            <a:ext cx="4257040" cy="5029200"/>
          </a:xfrm>
        </p:spPr>
        <p:txBody>
          <a:bodyPr anchor="t"/>
          <a:lstStyle/>
          <a:p>
            <a:r>
              <a:rPr lang="en-GB">
                <a:latin typeface="Source Sans Pro Light (Corpo)"/>
              </a:rPr>
              <a:t>Bidding Comparisons</a:t>
            </a:r>
          </a:p>
        </p:txBody>
      </p:sp>
      <p:sp>
        <p:nvSpPr>
          <p:cNvPr id="5" name="Segnaposto numero diapositiva 3">
            <a:extLst>
              <a:ext uri="{FF2B5EF4-FFF2-40B4-BE49-F238E27FC236}">
                <a16:creationId xmlns:a16="http://schemas.microsoft.com/office/drawing/2014/main" id="{1EB6C4E5-FFC5-9281-52BC-B94B44256066}"/>
              </a:ext>
            </a:extLst>
          </p:cNvPr>
          <p:cNvSpPr>
            <a:spLocks noGrp="1"/>
          </p:cNvSpPr>
          <p:nvPr>
            <p:ph type="sldNum" sz="quarter" idx="4"/>
          </p:nvPr>
        </p:nvSpPr>
        <p:spPr>
          <a:xfrm>
            <a:off x="8985348" y="6121251"/>
            <a:ext cx="2743200" cy="365125"/>
          </a:xfrm>
        </p:spPr>
        <p:txBody>
          <a:bodyPr rtlCol="0" anchor="ctr">
            <a:normAutofit lnSpcReduction="10000"/>
          </a:bodyPr>
          <a:lstStyle>
            <a:defPPr>
              <a:defRPr lang="it-IT"/>
            </a:defPPr>
          </a:lstStyle>
          <a:p>
            <a:pPr rtl="0">
              <a:spcAft>
                <a:spcPts val="600"/>
              </a:spcAft>
            </a:pPr>
            <a:fld id="{B5CEABB6-07DC-46E8-9B57-56EC44A396E5}" type="slidenum">
              <a:rPr lang="it-IT" sz="1800" smtClean="0">
                <a:latin typeface="Source Sans Pro Light (Corpo)"/>
              </a:rPr>
              <a:pPr rtl="0">
                <a:spcAft>
                  <a:spcPts val="600"/>
                </a:spcAft>
              </a:pPr>
              <a:t>22</a:t>
            </a:fld>
            <a:endParaRPr lang="it-IT">
              <a:latin typeface="Source Sans Pro Light (Corpo)"/>
            </a:endParaRPr>
          </a:p>
        </p:txBody>
      </p:sp>
      <p:sp>
        <p:nvSpPr>
          <p:cNvPr id="3" name="Segnaposto contenuto 2">
            <a:extLst>
              <a:ext uri="{FF2B5EF4-FFF2-40B4-BE49-F238E27FC236}">
                <a16:creationId xmlns:a16="http://schemas.microsoft.com/office/drawing/2014/main" id="{9F2C6877-C2F0-7FCB-F450-68E734EA2670}"/>
              </a:ext>
            </a:extLst>
          </p:cNvPr>
          <p:cNvSpPr txBox="1">
            <a:spLocks/>
          </p:cNvSpPr>
          <p:nvPr/>
        </p:nvSpPr>
        <p:spPr>
          <a:xfrm>
            <a:off x="914400" y="1676400"/>
            <a:ext cx="5405121" cy="1330960"/>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lgn="just">
              <a:buNone/>
            </a:pPr>
            <a:r>
              <a:rPr lang="en-US" sz="1600">
                <a:solidFill>
                  <a:srgbClr val="595959"/>
                </a:solidFill>
                <a:latin typeface="Source Sans Pro Light"/>
                <a:ea typeface="+mn-lt"/>
                <a:cs typeface="+mn-lt"/>
              </a:rPr>
              <a:t>The environment is then modified, in order to represent an auction where two slots can be assigned.</a:t>
            </a:r>
          </a:p>
          <a:p>
            <a:pPr marL="0" indent="0" algn="just">
              <a:buNone/>
            </a:pPr>
            <a:r>
              <a:rPr lang="en-US" sz="1600">
                <a:solidFill>
                  <a:srgbClr val="595959"/>
                </a:solidFill>
                <a:latin typeface="Source Sans Pro Light"/>
                <a:ea typeface="+mn-lt"/>
                <a:cs typeface="+mn-lt"/>
              </a:rPr>
              <a:t>Even if the setting is of generalized first-price auctions, MP peculiarly seems to perform better than other algorithms.</a:t>
            </a:r>
          </a:p>
        </p:txBody>
      </p:sp>
      <p:sp>
        <p:nvSpPr>
          <p:cNvPr id="4" name="Segnaposto contenuto 2">
            <a:extLst>
              <a:ext uri="{FF2B5EF4-FFF2-40B4-BE49-F238E27FC236}">
                <a16:creationId xmlns:a16="http://schemas.microsoft.com/office/drawing/2014/main" id="{E2403BF2-BD12-0AF9-885A-A4E99D1A50FB}"/>
              </a:ext>
            </a:extLst>
          </p:cNvPr>
          <p:cNvSpPr txBox="1">
            <a:spLocks/>
          </p:cNvSpPr>
          <p:nvPr/>
        </p:nvSpPr>
        <p:spPr>
          <a:xfrm>
            <a:off x="6785369" y="4733392"/>
            <a:ext cx="4492231" cy="1484527"/>
          </a:xfrm>
          <a:prstGeom prst="rect">
            <a:avLst/>
          </a:prstGeom>
        </p:spPr>
        <p:txBody>
          <a:bodyPr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lgn="just">
              <a:buNone/>
            </a:pPr>
            <a:r>
              <a:rPr lang="en-US" sz="1600">
                <a:solidFill>
                  <a:srgbClr val="595959"/>
                </a:solidFill>
                <a:latin typeface="Source Sans Pro Light"/>
                <a:ea typeface="+mn-lt"/>
                <a:cs typeface="+mn-lt"/>
              </a:rPr>
              <a:t>In this case is more evident how each agent’s performance is affected by that of its competitors, in particular when one of them depletes its budget.</a:t>
            </a:r>
          </a:p>
          <a:p>
            <a:pPr marL="0" indent="0" algn="just">
              <a:buNone/>
            </a:pPr>
            <a:r>
              <a:rPr lang="en-US" sz="1600">
                <a:solidFill>
                  <a:srgbClr val="595959"/>
                </a:solidFill>
                <a:latin typeface="Source Sans Pro Light"/>
                <a:ea typeface="+mn-lt"/>
                <a:cs typeface="+mn-lt"/>
              </a:rPr>
              <a:t>For instance, after the UCB consumes its budget, the regret of both the other agents experiences a sharp decline </a:t>
            </a:r>
            <a:endParaRPr lang="en-US" sz="1600">
              <a:solidFill>
                <a:srgbClr val="595959"/>
              </a:solidFill>
              <a:latin typeface="Source Sans Pro Light"/>
              <a:ea typeface="Source Sans Pro Light"/>
              <a:cs typeface="Segoe UI"/>
            </a:endParaRPr>
          </a:p>
        </p:txBody>
      </p:sp>
    </p:spTree>
    <p:extLst>
      <p:ext uri="{BB962C8B-B14F-4D97-AF65-F5344CB8AC3E}">
        <p14:creationId xmlns:p14="http://schemas.microsoft.com/office/powerpoint/2010/main" val="3818792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0CADDD07-FD6F-6CAA-4BBF-88B3EA2CB252}"/>
              </a:ext>
            </a:extLst>
          </p:cNvPr>
          <p:cNvPicPr>
            <a:picLocks noChangeAspect="1"/>
          </p:cNvPicPr>
          <p:nvPr/>
        </p:nvPicPr>
        <p:blipFill>
          <a:blip r:embed="rId2"/>
          <a:stretch>
            <a:fillRect/>
          </a:stretch>
        </p:blipFill>
        <p:spPr>
          <a:xfrm>
            <a:off x="1664515" y="2589773"/>
            <a:ext cx="5125114" cy="3819600"/>
          </a:xfrm>
          <a:prstGeom prst="rect">
            <a:avLst/>
          </a:prstGeom>
        </p:spPr>
      </p:pic>
      <p:pic>
        <p:nvPicPr>
          <p:cNvPr id="4" name="Immagine 3">
            <a:extLst>
              <a:ext uri="{FF2B5EF4-FFF2-40B4-BE49-F238E27FC236}">
                <a16:creationId xmlns:a16="http://schemas.microsoft.com/office/drawing/2014/main" id="{C53BCD08-F8AA-9D6A-08B6-FE6126FD4936}"/>
              </a:ext>
            </a:extLst>
          </p:cNvPr>
          <p:cNvPicPr>
            <a:picLocks noChangeAspect="1"/>
          </p:cNvPicPr>
          <p:nvPr/>
        </p:nvPicPr>
        <p:blipFill>
          <a:blip r:embed="rId3"/>
          <a:stretch>
            <a:fillRect/>
          </a:stretch>
        </p:blipFill>
        <p:spPr>
          <a:xfrm>
            <a:off x="6527656" y="913793"/>
            <a:ext cx="5107829" cy="3819600"/>
          </a:xfrm>
          <a:prstGeom prst="rect">
            <a:avLst/>
          </a:prstGeom>
        </p:spPr>
      </p:pic>
      <p:sp>
        <p:nvSpPr>
          <p:cNvPr id="2" name="Titolo 1">
            <a:extLst>
              <a:ext uri="{FF2B5EF4-FFF2-40B4-BE49-F238E27FC236}">
                <a16:creationId xmlns:a16="http://schemas.microsoft.com/office/drawing/2014/main" id="{0FF8A81E-471F-F558-D42F-C0FFFE1661D1}"/>
              </a:ext>
            </a:extLst>
          </p:cNvPr>
          <p:cNvSpPr>
            <a:spLocks noGrp="1"/>
          </p:cNvSpPr>
          <p:nvPr>
            <p:ph type="title"/>
          </p:nvPr>
        </p:nvSpPr>
        <p:spPr>
          <a:xfrm>
            <a:off x="914400" y="1020445"/>
            <a:ext cx="4257040" cy="5029200"/>
          </a:xfrm>
        </p:spPr>
        <p:txBody>
          <a:bodyPr anchor="t"/>
          <a:lstStyle/>
          <a:p>
            <a:r>
              <a:rPr lang="en-GB">
                <a:latin typeface="Source Sans Pro Light (Corpo)"/>
              </a:rPr>
              <a:t>Bidding Comparisons</a:t>
            </a:r>
          </a:p>
        </p:txBody>
      </p:sp>
      <p:sp>
        <p:nvSpPr>
          <p:cNvPr id="5" name="Segnaposto numero diapositiva 3">
            <a:extLst>
              <a:ext uri="{FF2B5EF4-FFF2-40B4-BE49-F238E27FC236}">
                <a16:creationId xmlns:a16="http://schemas.microsoft.com/office/drawing/2014/main" id="{1EB6C4E5-FFC5-9281-52BC-B94B44256066}"/>
              </a:ext>
            </a:extLst>
          </p:cNvPr>
          <p:cNvSpPr>
            <a:spLocks noGrp="1"/>
          </p:cNvSpPr>
          <p:nvPr>
            <p:ph type="sldNum" sz="quarter" idx="4"/>
          </p:nvPr>
        </p:nvSpPr>
        <p:spPr>
          <a:xfrm>
            <a:off x="8985348" y="6121251"/>
            <a:ext cx="2743200" cy="365125"/>
          </a:xfrm>
        </p:spPr>
        <p:txBody>
          <a:bodyPr rtlCol="0" anchor="ctr">
            <a:normAutofit lnSpcReduction="10000"/>
          </a:bodyPr>
          <a:lstStyle>
            <a:defPPr>
              <a:defRPr lang="it-IT"/>
            </a:defPPr>
          </a:lstStyle>
          <a:p>
            <a:pPr rtl="0">
              <a:spcAft>
                <a:spcPts val="600"/>
              </a:spcAft>
            </a:pPr>
            <a:fld id="{B5CEABB6-07DC-46E8-9B57-56EC44A396E5}" type="slidenum">
              <a:rPr lang="it-IT" sz="1800" smtClean="0">
                <a:latin typeface="Source Sans Pro Light (Corpo)"/>
              </a:rPr>
              <a:pPr rtl="0">
                <a:spcAft>
                  <a:spcPts val="600"/>
                </a:spcAft>
              </a:pPr>
              <a:t>23</a:t>
            </a:fld>
            <a:endParaRPr lang="it-IT">
              <a:latin typeface="Source Sans Pro Light (Corpo)"/>
            </a:endParaRPr>
          </a:p>
        </p:txBody>
      </p:sp>
      <p:sp>
        <p:nvSpPr>
          <p:cNvPr id="3" name="Segnaposto contenuto 2">
            <a:extLst>
              <a:ext uri="{FF2B5EF4-FFF2-40B4-BE49-F238E27FC236}">
                <a16:creationId xmlns:a16="http://schemas.microsoft.com/office/drawing/2014/main" id="{240E5209-3DE1-C8CF-4CB3-F986C791E3B0}"/>
              </a:ext>
            </a:extLst>
          </p:cNvPr>
          <p:cNvSpPr txBox="1">
            <a:spLocks/>
          </p:cNvSpPr>
          <p:nvPr/>
        </p:nvSpPr>
        <p:spPr>
          <a:xfrm>
            <a:off x="914400" y="1676400"/>
            <a:ext cx="5405121" cy="1330960"/>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lgn="just">
              <a:buNone/>
            </a:pPr>
            <a:r>
              <a:rPr lang="en-US" sz="1600">
                <a:solidFill>
                  <a:srgbClr val="595959"/>
                </a:solidFill>
                <a:latin typeface="Source Sans Pro Light"/>
                <a:ea typeface="+mn-lt"/>
                <a:cs typeface="+mn-lt"/>
              </a:rPr>
              <a:t>As before, the behavior of the agents is shown, highlighting the resulting maximum bids </a:t>
            </a:r>
          </a:p>
        </p:txBody>
      </p:sp>
    </p:spTree>
    <p:extLst>
      <p:ext uri="{BB962C8B-B14F-4D97-AF65-F5344CB8AC3E}">
        <p14:creationId xmlns:p14="http://schemas.microsoft.com/office/powerpoint/2010/main" val="1215128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4B69A2F3-DE1C-D455-0931-0678A4FCD513}"/>
              </a:ext>
            </a:extLst>
          </p:cNvPr>
          <p:cNvPicPr>
            <a:picLocks noChangeAspect="1"/>
          </p:cNvPicPr>
          <p:nvPr/>
        </p:nvPicPr>
        <p:blipFill>
          <a:blip r:embed="rId2"/>
          <a:stretch>
            <a:fillRect/>
          </a:stretch>
        </p:blipFill>
        <p:spPr>
          <a:xfrm>
            <a:off x="6625568" y="921839"/>
            <a:ext cx="5102980" cy="3812720"/>
          </a:xfrm>
          <a:prstGeom prst="rect">
            <a:avLst/>
          </a:prstGeom>
        </p:spPr>
      </p:pic>
      <p:sp>
        <p:nvSpPr>
          <p:cNvPr id="2" name="Titolo 1">
            <a:extLst>
              <a:ext uri="{FF2B5EF4-FFF2-40B4-BE49-F238E27FC236}">
                <a16:creationId xmlns:a16="http://schemas.microsoft.com/office/drawing/2014/main" id="{0FF8A81E-471F-F558-D42F-C0FFFE1661D1}"/>
              </a:ext>
            </a:extLst>
          </p:cNvPr>
          <p:cNvSpPr>
            <a:spLocks noGrp="1"/>
          </p:cNvSpPr>
          <p:nvPr>
            <p:ph type="title"/>
          </p:nvPr>
        </p:nvSpPr>
        <p:spPr>
          <a:xfrm>
            <a:off x="914400" y="1020445"/>
            <a:ext cx="4114800" cy="615315"/>
          </a:xfrm>
        </p:spPr>
        <p:txBody>
          <a:bodyPr anchor="t"/>
          <a:lstStyle/>
          <a:p>
            <a:r>
              <a:rPr lang="en-GB">
                <a:latin typeface="Source Sans Pro Light (Corpo)"/>
              </a:rPr>
              <a:t>Pricing</a:t>
            </a:r>
          </a:p>
        </p:txBody>
      </p:sp>
      <p:sp>
        <p:nvSpPr>
          <p:cNvPr id="5" name="Segnaposto numero diapositiva 3">
            <a:extLst>
              <a:ext uri="{FF2B5EF4-FFF2-40B4-BE49-F238E27FC236}">
                <a16:creationId xmlns:a16="http://schemas.microsoft.com/office/drawing/2014/main" id="{1EB6C4E5-FFC5-9281-52BC-B94B44256066}"/>
              </a:ext>
            </a:extLst>
          </p:cNvPr>
          <p:cNvSpPr>
            <a:spLocks noGrp="1"/>
          </p:cNvSpPr>
          <p:nvPr>
            <p:ph type="sldNum" sz="quarter" idx="4"/>
          </p:nvPr>
        </p:nvSpPr>
        <p:spPr>
          <a:xfrm>
            <a:off x="8985348" y="6121251"/>
            <a:ext cx="2743200" cy="365125"/>
          </a:xfrm>
        </p:spPr>
        <p:txBody>
          <a:bodyPr rtlCol="0" anchor="ctr">
            <a:normAutofit lnSpcReduction="10000"/>
          </a:bodyPr>
          <a:lstStyle>
            <a:defPPr>
              <a:defRPr lang="it-IT"/>
            </a:defPPr>
          </a:lstStyle>
          <a:p>
            <a:pPr rtl="0">
              <a:spcAft>
                <a:spcPts val="600"/>
              </a:spcAft>
            </a:pPr>
            <a:fld id="{B5CEABB6-07DC-46E8-9B57-56EC44A396E5}" type="slidenum">
              <a:rPr lang="it-IT" sz="1800" smtClean="0">
                <a:latin typeface="Source Sans Pro Light (Corpo)"/>
              </a:rPr>
              <a:pPr rtl="0">
                <a:spcAft>
                  <a:spcPts val="600"/>
                </a:spcAft>
              </a:pPr>
              <a:t>3</a:t>
            </a:fld>
            <a:endParaRPr lang="it-IT">
              <a:latin typeface="Source Sans Pro Light (Corpo)"/>
            </a:endParaRPr>
          </a:p>
        </p:txBody>
      </p:sp>
      <p:sp>
        <p:nvSpPr>
          <p:cNvPr id="4" name="CasellaDiTesto 3">
            <a:extLst>
              <a:ext uri="{FF2B5EF4-FFF2-40B4-BE49-F238E27FC236}">
                <a16:creationId xmlns:a16="http://schemas.microsoft.com/office/drawing/2014/main" id="{5CD1D96A-A8B3-2B51-735F-99BD22B646A0}"/>
              </a:ext>
            </a:extLst>
          </p:cNvPr>
          <p:cNvSpPr txBox="1"/>
          <p:nvPr/>
        </p:nvSpPr>
        <p:spPr>
          <a:xfrm>
            <a:off x="914400" y="1796902"/>
            <a:ext cx="5337544" cy="4062651"/>
          </a:xfrm>
          <a:prstGeom prst="rect">
            <a:avLst/>
          </a:prstGeom>
          <a:noFill/>
        </p:spPr>
        <p:txBody>
          <a:bodyPr wrap="square" rtlCol="0">
            <a:spAutoFit/>
          </a:bodyPr>
          <a:lstStyle/>
          <a:p>
            <a:pPr marL="285750" indent="-285750">
              <a:buFont typeface="Arial" panose="020B0604020202020204" pitchFamily="34" charset="0"/>
              <a:buChar char="•"/>
            </a:pPr>
            <a:r>
              <a:rPr lang="en-GB" sz="1600"/>
              <a:t>Stochastic setting</a:t>
            </a:r>
          </a:p>
          <a:p>
            <a:pPr marL="285750" indent="-285750">
              <a:buFont typeface="Arial" panose="020B0604020202020204" pitchFamily="34" charset="0"/>
              <a:buChar char="•"/>
            </a:pPr>
            <a:r>
              <a:rPr lang="en-GB" sz="1600"/>
              <a:t>Baseline in expectation</a:t>
            </a:r>
          </a:p>
          <a:p>
            <a:pPr marL="285750" indent="-285750">
              <a:buFont typeface="Arial" panose="020B0604020202020204" pitchFamily="34" charset="0"/>
              <a:buChar char="•"/>
            </a:pPr>
            <a:r>
              <a:rPr lang="en-GB" sz="1600"/>
              <a:t>Gaussian processes</a:t>
            </a:r>
          </a:p>
          <a:p>
            <a:pPr marL="285750" indent="-285750">
              <a:buFont typeface="Arial" panose="020B0604020202020204" pitchFamily="34" charset="0"/>
              <a:buChar char="•"/>
            </a:pPr>
            <a:r>
              <a:rPr lang="en-GB" sz="1600"/>
              <a:t>GP-UCB and GP-TS agents</a:t>
            </a:r>
          </a:p>
          <a:p>
            <a:pPr marL="285750" indent="-285750">
              <a:buFont typeface="Arial" panose="020B0604020202020204" pitchFamily="34" charset="0"/>
              <a:buChar char="•"/>
            </a:pPr>
            <a:endParaRPr lang="en-GB" sz="1600"/>
          </a:p>
          <a:p>
            <a:r>
              <a:rPr lang="en-GB" sz="1600"/>
              <a:t>The regret is not only sublinear, but also does not grow and oscillates around small values.</a:t>
            </a:r>
          </a:p>
          <a:p>
            <a:endParaRPr lang="en-GB" sz="1600"/>
          </a:p>
          <a:p>
            <a:r>
              <a:rPr lang="en-GB" sz="1600"/>
              <a:t>This behaviour is obtained due to a “lucky” rewards distribution of the environment, as can be seen by the regret obtained by an hypothetical agent playing the best arm and observing the empirical rewards.</a:t>
            </a:r>
          </a:p>
          <a:p>
            <a:endParaRPr lang="en-GB" sz="1600"/>
          </a:p>
          <a:p>
            <a:r>
              <a:rPr lang="en-GB" sz="1600"/>
              <a:t>This agent obtains a negative regret </a:t>
            </a:r>
            <a:r>
              <a:rPr lang="en-GB" sz="1600" err="1"/>
              <a:t>wrt</a:t>
            </a:r>
            <a:r>
              <a:rPr lang="en-GB" sz="1600"/>
              <a:t> the clairvoyant, which observes the rewards in expectation.</a:t>
            </a:r>
          </a:p>
          <a:p>
            <a:endParaRPr lang="en-GB"/>
          </a:p>
        </p:txBody>
      </p:sp>
    </p:spTree>
    <p:extLst>
      <p:ext uri="{BB962C8B-B14F-4D97-AF65-F5344CB8AC3E}">
        <p14:creationId xmlns:p14="http://schemas.microsoft.com/office/powerpoint/2010/main" val="1483000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F8A81E-471F-F558-D42F-C0FFFE1661D1}"/>
              </a:ext>
            </a:extLst>
          </p:cNvPr>
          <p:cNvSpPr>
            <a:spLocks noGrp="1"/>
          </p:cNvSpPr>
          <p:nvPr>
            <p:ph type="title"/>
          </p:nvPr>
        </p:nvSpPr>
        <p:spPr/>
        <p:txBody>
          <a:bodyPr anchor="t"/>
          <a:lstStyle/>
          <a:p>
            <a:r>
              <a:rPr lang="it-IT" err="1">
                <a:latin typeface="Source Sans Pro Light (Corpo)"/>
              </a:rPr>
              <a:t>Bidding</a:t>
            </a:r>
            <a:endParaRPr lang="it-IT">
              <a:latin typeface="Source Sans Pro Light (Corpo)"/>
            </a:endParaRPr>
          </a:p>
        </p:txBody>
      </p:sp>
      <p:sp>
        <p:nvSpPr>
          <p:cNvPr id="5" name="Segnaposto numero diapositiva 3">
            <a:extLst>
              <a:ext uri="{FF2B5EF4-FFF2-40B4-BE49-F238E27FC236}">
                <a16:creationId xmlns:a16="http://schemas.microsoft.com/office/drawing/2014/main" id="{1EB6C4E5-FFC5-9281-52BC-B94B44256066}"/>
              </a:ext>
            </a:extLst>
          </p:cNvPr>
          <p:cNvSpPr>
            <a:spLocks noGrp="1"/>
          </p:cNvSpPr>
          <p:nvPr>
            <p:ph type="sldNum" sz="quarter" idx="4"/>
          </p:nvPr>
        </p:nvSpPr>
        <p:spPr>
          <a:xfrm>
            <a:off x="8985348" y="6121251"/>
            <a:ext cx="2743200" cy="365125"/>
          </a:xfrm>
        </p:spPr>
        <p:txBody>
          <a:bodyPr rtlCol="0" anchor="ctr">
            <a:normAutofit lnSpcReduction="10000"/>
          </a:bodyPr>
          <a:lstStyle>
            <a:defPPr>
              <a:defRPr lang="it-IT"/>
            </a:defPPr>
          </a:lstStyle>
          <a:p>
            <a:pPr rtl="0">
              <a:spcAft>
                <a:spcPts val="600"/>
              </a:spcAft>
            </a:pPr>
            <a:fld id="{B5CEABB6-07DC-46E8-9B57-56EC44A396E5}" type="slidenum">
              <a:rPr lang="it-IT" sz="1800" smtClean="0">
                <a:latin typeface="Source Sans Pro Light (Corpo)"/>
              </a:rPr>
              <a:pPr rtl="0">
                <a:spcAft>
                  <a:spcPts val="600"/>
                </a:spcAft>
              </a:pPr>
              <a:t>4</a:t>
            </a:fld>
            <a:endParaRPr lang="it-IT">
              <a:latin typeface="Source Sans Pro Light (Corpo)"/>
            </a:endParaRPr>
          </a:p>
        </p:txBody>
      </p:sp>
      <p:pic>
        <p:nvPicPr>
          <p:cNvPr id="13" name="Immagine 12">
            <a:extLst>
              <a:ext uri="{FF2B5EF4-FFF2-40B4-BE49-F238E27FC236}">
                <a16:creationId xmlns:a16="http://schemas.microsoft.com/office/drawing/2014/main" id="{B8837901-87E2-746F-05C1-35DBC425A0E2}"/>
              </a:ext>
            </a:extLst>
          </p:cNvPr>
          <p:cNvPicPr>
            <a:picLocks noChangeAspect="1"/>
          </p:cNvPicPr>
          <p:nvPr/>
        </p:nvPicPr>
        <p:blipFill>
          <a:blip r:embed="rId3"/>
          <a:stretch>
            <a:fillRect/>
          </a:stretch>
        </p:blipFill>
        <p:spPr>
          <a:xfrm>
            <a:off x="547194" y="1532027"/>
            <a:ext cx="3817493" cy="2848587"/>
          </a:xfrm>
          <a:prstGeom prst="rect">
            <a:avLst/>
          </a:prstGeom>
        </p:spPr>
      </p:pic>
      <p:sp>
        <p:nvSpPr>
          <p:cNvPr id="3" name="CasellaDiTesto 2">
            <a:extLst>
              <a:ext uri="{FF2B5EF4-FFF2-40B4-BE49-F238E27FC236}">
                <a16:creationId xmlns:a16="http://schemas.microsoft.com/office/drawing/2014/main" id="{10A21714-B2EC-485C-B42E-E1118BDF7E46}"/>
              </a:ext>
            </a:extLst>
          </p:cNvPr>
          <p:cNvSpPr txBox="1"/>
          <p:nvPr/>
        </p:nvSpPr>
        <p:spPr>
          <a:xfrm>
            <a:off x="6121653" y="1257498"/>
            <a:ext cx="5337544" cy="4555093"/>
          </a:xfrm>
          <a:prstGeom prst="rect">
            <a:avLst/>
          </a:prstGeom>
          <a:noFill/>
        </p:spPr>
        <p:txBody>
          <a:bodyPr wrap="square" rtlCol="0">
            <a:spAutoFit/>
          </a:bodyPr>
          <a:lstStyle/>
          <a:p>
            <a:pPr marL="285750" indent="-285750">
              <a:buFont typeface="Arial" panose="020B0604020202020204" pitchFamily="34" charset="0"/>
              <a:buChar char="•"/>
            </a:pPr>
            <a:r>
              <a:rPr lang="en-GB" sz="1600"/>
              <a:t>Truthful, second-price auction</a:t>
            </a:r>
          </a:p>
          <a:p>
            <a:pPr marL="285750" indent="-285750">
              <a:buFont typeface="Arial" panose="020B0604020202020204" pitchFamily="34" charset="0"/>
              <a:buChar char="•"/>
            </a:pPr>
            <a:r>
              <a:rPr lang="en-GB" sz="1600"/>
              <a:t>Agent valuation of 0.8</a:t>
            </a:r>
          </a:p>
          <a:p>
            <a:pPr marL="285750" indent="-285750">
              <a:buFont typeface="Arial" panose="020B0604020202020204" pitchFamily="34" charset="0"/>
              <a:buChar char="•"/>
            </a:pPr>
            <a:r>
              <a:rPr lang="en-GB" sz="1600"/>
              <a:t>MP and UCB-like agents</a:t>
            </a:r>
          </a:p>
          <a:p>
            <a:endParaRPr lang="en-GB" sz="1600"/>
          </a:p>
          <a:p>
            <a:r>
              <a:rPr lang="en-GB" sz="1600"/>
              <a:t>For the bidding algorithms, a slight variation of what was seen during lecture has been used, as the per-round budget is not fixed at the beginning of the auctions but instead updated after each one.</a:t>
            </a:r>
          </a:p>
          <a:p>
            <a:r>
              <a:rPr lang="en-GB" sz="1600"/>
              <a:t>This proves to be an effective strategy in order to fully exploit the budget and avoid to finish it too early.</a:t>
            </a:r>
          </a:p>
          <a:p>
            <a:endParaRPr lang="en-GB" sz="1600"/>
          </a:p>
          <a:p>
            <a:r>
              <a:rPr lang="en-GB" sz="1600"/>
              <a:t>In a truthful auction setting, MP proves to be an effective agent as its utilities rival the ones of the clairvoyant.</a:t>
            </a:r>
          </a:p>
          <a:p>
            <a:endParaRPr lang="en-GB" sz="1600"/>
          </a:p>
          <a:p>
            <a:r>
              <a:rPr lang="en-GB" sz="1600"/>
              <a:t>On the other hand, the UCB-like approach seen for the non-truthful auctions struggles to find the best bid and ends up finishing the budget too son.</a:t>
            </a:r>
          </a:p>
          <a:p>
            <a:endParaRPr lang="en-GB"/>
          </a:p>
        </p:txBody>
      </p:sp>
      <p:pic>
        <p:nvPicPr>
          <p:cNvPr id="11" name="Immagine 10">
            <a:extLst>
              <a:ext uri="{FF2B5EF4-FFF2-40B4-BE49-F238E27FC236}">
                <a16:creationId xmlns:a16="http://schemas.microsoft.com/office/drawing/2014/main" id="{E1CA96AB-6F63-9158-41AE-55327294E0CE}"/>
              </a:ext>
            </a:extLst>
          </p:cNvPr>
          <p:cNvPicPr>
            <a:picLocks noChangeAspect="1"/>
          </p:cNvPicPr>
          <p:nvPr/>
        </p:nvPicPr>
        <p:blipFill>
          <a:blip r:embed="rId4"/>
          <a:stretch>
            <a:fillRect/>
          </a:stretch>
        </p:blipFill>
        <p:spPr>
          <a:xfrm>
            <a:off x="2304160" y="3535045"/>
            <a:ext cx="3817493" cy="2850977"/>
          </a:xfrm>
          <a:prstGeom prst="rect">
            <a:avLst/>
          </a:prstGeom>
        </p:spPr>
      </p:pic>
    </p:spTree>
    <p:extLst>
      <p:ext uri="{BB962C8B-B14F-4D97-AF65-F5344CB8AC3E}">
        <p14:creationId xmlns:p14="http://schemas.microsoft.com/office/powerpoint/2010/main" val="2274749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29BA4EA6-34AB-A212-AB32-DD85EB711824}"/>
              </a:ext>
            </a:extLst>
          </p:cNvPr>
          <p:cNvPicPr>
            <a:picLocks noChangeAspect="1"/>
          </p:cNvPicPr>
          <p:nvPr/>
        </p:nvPicPr>
        <p:blipFill>
          <a:blip r:embed="rId2"/>
          <a:stretch>
            <a:fillRect/>
          </a:stretch>
        </p:blipFill>
        <p:spPr>
          <a:xfrm>
            <a:off x="7088373" y="1660104"/>
            <a:ext cx="4123509" cy="3074455"/>
          </a:xfrm>
          <a:prstGeom prst="rect">
            <a:avLst/>
          </a:prstGeom>
        </p:spPr>
      </p:pic>
      <p:pic>
        <p:nvPicPr>
          <p:cNvPr id="4" name="Immagine 3">
            <a:extLst>
              <a:ext uri="{FF2B5EF4-FFF2-40B4-BE49-F238E27FC236}">
                <a16:creationId xmlns:a16="http://schemas.microsoft.com/office/drawing/2014/main" id="{C2A2DE43-AE54-890A-4AD4-6CF2C8A093FA}"/>
              </a:ext>
            </a:extLst>
          </p:cNvPr>
          <p:cNvPicPr>
            <a:picLocks noChangeAspect="1"/>
          </p:cNvPicPr>
          <p:nvPr/>
        </p:nvPicPr>
        <p:blipFill>
          <a:blip r:embed="rId3"/>
          <a:stretch>
            <a:fillRect/>
          </a:stretch>
        </p:blipFill>
        <p:spPr>
          <a:xfrm>
            <a:off x="988829" y="1660104"/>
            <a:ext cx="4114800" cy="3074455"/>
          </a:xfrm>
          <a:prstGeom prst="rect">
            <a:avLst/>
          </a:prstGeom>
        </p:spPr>
      </p:pic>
      <p:sp>
        <p:nvSpPr>
          <p:cNvPr id="2" name="Titolo 1">
            <a:extLst>
              <a:ext uri="{FF2B5EF4-FFF2-40B4-BE49-F238E27FC236}">
                <a16:creationId xmlns:a16="http://schemas.microsoft.com/office/drawing/2014/main" id="{0FF8A81E-471F-F558-D42F-C0FFFE1661D1}"/>
              </a:ext>
            </a:extLst>
          </p:cNvPr>
          <p:cNvSpPr>
            <a:spLocks noGrp="1"/>
          </p:cNvSpPr>
          <p:nvPr>
            <p:ph type="title"/>
          </p:nvPr>
        </p:nvSpPr>
        <p:spPr/>
        <p:txBody>
          <a:bodyPr anchor="t"/>
          <a:lstStyle/>
          <a:p>
            <a:r>
              <a:rPr lang="en-GB">
                <a:latin typeface="Source Sans Pro Light (Corpo)"/>
              </a:rPr>
              <a:t>Bidding</a:t>
            </a:r>
          </a:p>
        </p:txBody>
      </p:sp>
      <p:sp>
        <p:nvSpPr>
          <p:cNvPr id="5" name="Segnaposto numero diapositiva 3">
            <a:extLst>
              <a:ext uri="{FF2B5EF4-FFF2-40B4-BE49-F238E27FC236}">
                <a16:creationId xmlns:a16="http://schemas.microsoft.com/office/drawing/2014/main" id="{1EB6C4E5-FFC5-9281-52BC-B94B44256066}"/>
              </a:ext>
            </a:extLst>
          </p:cNvPr>
          <p:cNvSpPr>
            <a:spLocks noGrp="1"/>
          </p:cNvSpPr>
          <p:nvPr>
            <p:ph type="sldNum" sz="quarter" idx="4"/>
          </p:nvPr>
        </p:nvSpPr>
        <p:spPr>
          <a:xfrm>
            <a:off x="8985348" y="6121251"/>
            <a:ext cx="2743200" cy="365125"/>
          </a:xfrm>
        </p:spPr>
        <p:txBody>
          <a:bodyPr rtlCol="0" anchor="ctr">
            <a:normAutofit lnSpcReduction="10000"/>
          </a:bodyPr>
          <a:lstStyle>
            <a:defPPr>
              <a:defRPr lang="it-IT"/>
            </a:defPPr>
          </a:lstStyle>
          <a:p>
            <a:pPr rtl="0">
              <a:spcAft>
                <a:spcPts val="600"/>
              </a:spcAft>
            </a:pPr>
            <a:fld id="{B5CEABB6-07DC-46E8-9B57-56EC44A396E5}" type="slidenum">
              <a:rPr lang="it-IT" sz="1800" smtClean="0">
                <a:latin typeface="Source Sans Pro Light (Corpo)"/>
              </a:rPr>
              <a:pPr rtl="0">
                <a:spcAft>
                  <a:spcPts val="600"/>
                </a:spcAft>
              </a:pPr>
              <a:t>5</a:t>
            </a:fld>
            <a:endParaRPr lang="it-IT">
              <a:latin typeface="Source Sans Pro Light (Corpo)"/>
            </a:endParaRPr>
          </a:p>
        </p:txBody>
      </p:sp>
      <p:sp>
        <p:nvSpPr>
          <p:cNvPr id="3" name="CasellaDiTesto 2">
            <a:extLst>
              <a:ext uri="{FF2B5EF4-FFF2-40B4-BE49-F238E27FC236}">
                <a16:creationId xmlns:a16="http://schemas.microsoft.com/office/drawing/2014/main" id="{26027F92-8D34-8616-BDDB-A8A8C3C453C5}"/>
              </a:ext>
            </a:extLst>
          </p:cNvPr>
          <p:cNvSpPr txBox="1"/>
          <p:nvPr/>
        </p:nvSpPr>
        <p:spPr>
          <a:xfrm>
            <a:off x="2296632" y="5135517"/>
            <a:ext cx="7931890" cy="584775"/>
          </a:xfrm>
          <a:prstGeom prst="rect">
            <a:avLst/>
          </a:prstGeom>
          <a:noFill/>
        </p:spPr>
        <p:txBody>
          <a:bodyPr wrap="square" rtlCol="0">
            <a:spAutoFit/>
          </a:bodyPr>
          <a:lstStyle/>
          <a:p>
            <a:r>
              <a:rPr lang="en-GB" sz="1600"/>
              <a:t>The cumulative regret is strictly sublinear for MP, while UCB manages to keep a sublinear regret before finishing the budget</a:t>
            </a:r>
          </a:p>
        </p:txBody>
      </p:sp>
    </p:spTree>
    <p:extLst>
      <p:ext uri="{BB962C8B-B14F-4D97-AF65-F5344CB8AC3E}">
        <p14:creationId xmlns:p14="http://schemas.microsoft.com/office/powerpoint/2010/main" val="1369132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F8A81E-471F-F558-D42F-C0FFFE1661D1}"/>
              </a:ext>
            </a:extLst>
          </p:cNvPr>
          <p:cNvSpPr>
            <a:spLocks noGrp="1"/>
          </p:cNvSpPr>
          <p:nvPr>
            <p:ph type="title"/>
          </p:nvPr>
        </p:nvSpPr>
        <p:spPr>
          <a:xfrm>
            <a:off x="914400" y="1020445"/>
            <a:ext cx="4114800" cy="616969"/>
          </a:xfrm>
        </p:spPr>
        <p:txBody>
          <a:bodyPr anchor="t"/>
          <a:lstStyle/>
          <a:p>
            <a:r>
              <a:rPr lang="en-GB">
                <a:latin typeface="Source Sans Pro Light (Corpo)"/>
              </a:rPr>
              <a:t>Pricing and Bidding</a:t>
            </a:r>
          </a:p>
        </p:txBody>
      </p:sp>
      <p:sp>
        <p:nvSpPr>
          <p:cNvPr id="5" name="Segnaposto numero diapositiva 3">
            <a:extLst>
              <a:ext uri="{FF2B5EF4-FFF2-40B4-BE49-F238E27FC236}">
                <a16:creationId xmlns:a16="http://schemas.microsoft.com/office/drawing/2014/main" id="{1EB6C4E5-FFC5-9281-52BC-B94B44256066}"/>
              </a:ext>
            </a:extLst>
          </p:cNvPr>
          <p:cNvSpPr>
            <a:spLocks noGrp="1"/>
          </p:cNvSpPr>
          <p:nvPr>
            <p:ph type="sldNum" sz="quarter" idx="4"/>
          </p:nvPr>
        </p:nvSpPr>
        <p:spPr>
          <a:xfrm>
            <a:off x="8985348" y="6121251"/>
            <a:ext cx="2743200" cy="365125"/>
          </a:xfrm>
        </p:spPr>
        <p:txBody>
          <a:bodyPr rtlCol="0" anchor="ctr">
            <a:normAutofit lnSpcReduction="10000"/>
          </a:bodyPr>
          <a:lstStyle>
            <a:defPPr>
              <a:defRPr lang="it-IT"/>
            </a:defPPr>
          </a:lstStyle>
          <a:p>
            <a:pPr rtl="0">
              <a:spcAft>
                <a:spcPts val="600"/>
              </a:spcAft>
            </a:pPr>
            <a:fld id="{B5CEABB6-07DC-46E8-9B57-56EC44A396E5}" type="slidenum">
              <a:rPr lang="it-IT" sz="1800" smtClean="0">
                <a:latin typeface="Source Sans Pro Light (Corpo)"/>
              </a:rPr>
              <a:pPr rtl="0">
                <a:spcAft>
                  <a:spcPts val="600"/>
                </a:spcAft>
              </a:pPr>
              <a:t>6</a:t>
            </a:fld>
            <a:endParaRPr lang="it-IT">
              <a:latin typeface="Source Sans Pro Light (Corpo)"/>
            </a:endParaRPr>
          </a:p>
        </p:txBody>
      </p:sp>
      <p:pic>
        <p:nvPicPr>
          <p:cNvPr id="9" name="Immagine 8">
            <a:extLst>
              <a:ext uri="{FF2B5EF4-FFF2-40B4-BE49-F238E27FC236}">
                <a16:creationId xmlns:a16="http://schemas.microsoft.com/office/drawing/2014/main" id="{1502C7F6-9A82-E97C-B459-A1E3853659D2}"/>
              </a:ext>
            </a:extLst>
          </p:cNvPr>
          <p:cNvPicPr>
            <a:picLocks noChangeAspect="1"/>
          </p:cNvPicPr>
          <p:nvPr/>
        </p:nvPicPr>
        <p:blipFill>
          <a:blip r:embed="rId2"/>
          <a:stretch>
            <a:fillRect/>
          </a:stretch>
        </p:blipFill>
        <p:spPr>
          <a:xfrm>
            <a:off x="6585470" y="1637414"/>
            <a:ext cx="4799756" cy="3583172"/>
          </a:xfrm>
          <a:prstGeom prst="rect">
            <a:avLst/>
          </a:prstGeom>
        </p:spPr>
      </p:pic>
      <p:sp>
        <p:nvSpPr>
          <p:cNvPr id="3" name="CasellaDiTesto 2">
            <a:extLst>
              <a:ext uri="{FF2B5EF4-FFF2-40B4-BE49-F238E27FC236}">
                <a16:creationId xmlns:a16="http://schemas.microsoft.com/office/drawing/2014/main" id="{686840EA-D975-E09B-AB2C-1583F35F8B34}"/>
              </a:ext>
            </a:extLst>
          </p:cNvPr>
          <p:cNvSpPr txBox="1"/>
          <p:nvPr/>
        </p:nvSpPr>
        <p:spPr>
          <a:xfrm>
            <a:off x="914400" y="1796902"/>
            <a:ext cx="5337544" cy="3570208"/>
          </a:xfrm>
          <a:prstGeom prst="rect">
            <a:avLst/>
          </a:prstGeom>
          <a:noFill/>
        </p:spPr>
        <p:txBody>
          <a:bodyPr wrap="square" rtlCol="0">
            <a:spAutoFit/>
          </a:bodyPr>
          <a:lstStyle/>
          <a:p>
            <a:r>
              <a:rPr lang="en-GB" sz="1600"/>
              <a:t>In this setting, each day:</a:t>
            </a:r>
          </a:p>
          <a:p>
            <a:pPr marL="342900" indent="-342900">
              <a:buFont typeface="+mj-lt"/>
              <a:buAutoNum type="arabicPeriod"/>
            </a:pPr>
            <a:r>
              <a:rPr lang="en-GB" sz="1600"/>
              <a:t>The pricing algorithm (GP-UCB) sets a price</a:t>
            </a:r>
          </a:p>
          <a:p>
            <a:pPr marL="342900" indent="-342900">
              <a:buFont typeface="+mj-lt"/>
              <a:buAutoNum type="arabicPeriod"/>
            </a:pPr>
            <a:r>
              <a:rPr lang="en-GB" sz="1600"/>
              <a:t>The corresponding valuation is set as the expected reward of the selected price. An estimation of the expected reward is provided by the employed pricing algorithms, which rely on Gaussian Processes to do so. (Actually, UCBs were used due to technical reasons)</a:t>
            </a:r>
          </a:p>
          <a:p>
            <a:pPr marL="342900" indent="-342900">
              <a:buFont typeface="+mj-lt"/>
              <a:buAutoNum type="arabicPeriod"/>
            </a:pPr>
            <a:r>
              <a:rPr lang="en-GB" sz="1600"/>
              <a:t>The bidding algorithm relies on MP to compete in 1000 auctions per day, winning some of them</a:t>
            </a:r>
          </a:p>
          <a:p>
            <a:pPr marL="342900" indent="-342900">
              <a:buFont typeface="+mj-lt"/>
              <a:buAutoNum type="arabicPeriod"/>
            </a:pPr>
            <a:r>
              <a:rPr lang="en-GB" sz="1600"/>
              <a:t>If the ad is clicked, a user visits the webpage</a:t>
            </a:r>
          </a:p>
          <a:p>
            <a:pPr marL="342900" indent="-342900">
              <a:buFont typeface="+mj-lt"/>
              <a:buAutoNum type="arabicPeriod"/>
            </a:pPr>
            <a:r>
              <a:rPr lang="en-GB" sz="1600"/>
              <a:t>With a probability, the user buys the product. At the end of the day, the pricing algorithm updates its estimates basing on the observed data</a:t>
            </a:r>
            <a:endParaRPr lang="en-GB"/>
          </a:p>
          <a:p>
            <a:pPr marL="342900" indent="-342900">
              <a:buFont typeface="+mj-lt"/>
              <a:buAutoNum type="arabicPeriod"/>
            </a:pPr>
            <a:endParaRPr lang="en-GB"/>
          </a:p>
        </p:txBody>
      </p:sp>
    </p:spTree>
    <p:extLst>
      <p:ext uri="{BB962C8B-B14F-4D97-AF65-F5344CB8AC3E}">
        <p14:creationId xmlns:p14="http://schemas.microsoft.com/office/powerpoint/2010/main" val="156991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F8A81E-471F-F558-D42F-C0FFFE1661D1}"/>
              </a:ext>
            </a:extLst>
          </p:cNvPr>
          <p:cNvSpPr>
            <a:spLocks noGrp="1"/>
          </p:cNvSpPr>
          <p:nvPr>
            <p:ph type="title"/>
          </p:nvPr>
        </p:nvSpPr>
        <p:spPr>
          <a:xfrm>
            <a:off x="914400" y="1020445"/>
            <a:ext cx="4114800" cy="616969"/>
          </a:xfrm>
        </p:spPr>
        <p:txBody>
          <a:bodyPr anchor="t"/>
          <a:lstStyle/>
          <a:p>
            <a:r>
              <a:rPr lang="en-GB">
                <a:latin typeface="Source Sans Pro Light (Corpo)"/>
              </a:rPr>
              <a:t>Pricing and Bidding</a:t>
            </a:r>
          </a:p>
        </p:txBody>
      </p:sp>
      <p:sp>
        <p:nvSpPr>
          <p:cNvPr id="5" name="Segnaposto numero diapositiva 3">
            <a:extLst>
              <a:ext uri="{FF2B5EF4-FFF2-40B4-BE49-F238E27FC236}">
                <a16:creationId xmlns:a16="http://schemas.microsoft.com/office/drawing/2014/main" id="{1EB6C4E5-FFC5-9281-52BC-B94B44256066}"/>
              </a:ext>
            </a:extLst>
          </p:cNvPr>
          <p:cNvSpPr>
            <a:spLocks noGrp="1"/>
          </p:cNvSpPr>
          <p:nvPr>
            <p:ph type="sldNum" sz="quarter" idx="4"/>
          </p:nvPr>
        </p:nvSpPr>
        <p:spPr>
          <a:xfrm>
            <a:off x="8985348" y="6121251"/>
            <a:ext cx="2743200" cy="365125"/>
          </a:xfrm>
        </p:spPr>
        <p:txBody>
          <a:bodyPr rtlCol="0" anchor="ctr">
            <a:normAutofit lnSpcReduction="10000"/>
          </a:bodyPr>
          <a:lstStyle>
            <a:defPPr>
              <a:defRPr lang="it-IT"/>
            </a:defPPr>
          </a:lstStyle>
          <a:p>
            <a:pPr rtl="0">
              <a:spcAft>
                <a:spcPts val="600"/>
              </a:spcAft>
            </a:pPr>
            <a:fld id="{B5CEABB6-07DC-46E8-9B57-56EC44A396E5}" type="slidenum">
              <a:rPr lang="it-IT" sz="1800" smtClean="0">
                <a:latin typeface="Source Sans Pro Light (Corpo)"/>
              </a:rPr>
              <a:pPr rtl="0">
                <a:spcAft>
                  <a:spcPts val="600"/>
                </a:spcAft>
              </a:pPr>
              <a:t>7</a:t>
            </a:fld>
            <a:endParaRPr lang="it-IT">
              <a:latin typeface="Source Sans Pro Light (Corpo)"/>
            </a:endParaRPr>
          </a:p>
        </p:txBody>
      </p:sp>
      <p:pic>
        <p:nvPicPr>
          <p:cNvPr id="9" name="Immagine 8">
            <a:extLst>
              <a:ext uri="{FF2B5EF4-FFF2-40B4-BE49-F238E27FC236}">
                <a16:creationId xmlns:a16="http://schemas.microsoft.com/office/drawing/2014/main" id="{1502C7F6-9A82-E97C-B459-A1E3853659D2}"/>
              </a:ext>
            </a:extLst>
          </p:cNvPr>
          <p:cNvPicPr>
            <a:picLocks noChangeAspect="1"/>
          </p:cNvPicPr>
          <p:nvPr/>
        </p:nvPicPr>
        <p:blipFill>
          <a:blip r:embed="rId2"/>
          <a:stretch>
            <a:fillRect/>
          </a:stretch>
        </p:blipFill>
        <p:spPr>
          <a:xfrm>
            <a:off x="6585470" y="1637414"/>
            <a:ext cx="4799756" cy="3583172"/>
          </a:xfrm>
          <a:prstGeom prst="rect">
            <a:avLst/>
          </a:prstGeom>
        </p:spPr>
      </p:pic>
      <p:sp>
        <p:nvSpPr>
          <p:cNvPr id="3" name="CasellaDiTesto 2">
            <a:extLst>
              <a:ext uri="{FF2B5EF4-FFF2-40B4-BE49-F238E27FC236}">
                <a16:creationId xmlns:a16="http://schemas.microsoft.com/office/drawing/2014/main" id="{686840EA-D975-E09B-AB2C-1583F35F8B34}"/>
              </a:ext>
            </a:extLst>
          </p:cNvPr>
          <p:cNvSpPr txBox="1"/>
          <p:nvPr/>
        </p:nvSpPr>
        <p:spPr>
          <a:xfrm>
            <a:off x="914400" y="1796902"/>
            <a:ext cx="5337544" cy="2585323"/>
          </a:xfrm>
          <a:prstGeom prst="rect">
            <a:avLst/>
          </a:prstGeom>
          <a:noFill/>
        </p:spPr>
        <p:txBody>
          <a:bodyPr wrap="square" rtlCol="0">
            <a:spAutoFit/>
          </a:bodyPr>
          <a:lstStyle/>
          <a:p>
            <a:r>
              <a:rPr lang="en-GB" sz="1600"/>
              <a:t>The clairvoyant considered to plot the cumulative regret is built on the pricing step alone for a fair competition.</a:t>
            </a:r>
          </a:p>
          <a:p>
            <a:endParaRPr lang="en-GB" sz="1600"/>
          </a:p>
          <a:p>
            <a:r>
              <a:rPr lang="en-GB" sz="1600"/>
              <a:t>Therefore, the utilities have been normalized on the number of user which visit the page, and they do not take into consideration the fact that choosing higher prices leads to being able to win more auctions, meaning more users visiting the website and more of them buying the product, albeit with a low probability</a:t>
            </a:r>
            <a:endParaRPr lang="en-GB"/>
          </a:p>
          <a:p>
            <a:pPr marL="342900" indent="-342900">
              <a:buFont typeface="+mj-lt"/>
              <a:buAutoNum type="arabicPeriod"/>
            </a:pPr>
            <a:endParaRPr lang="en-GB"/>
          </a:p>
        </p:txBody>
      </p:sp>
    </p:spTree>
    <p:extLst>
      <p:ext uri="{BB962C8B-B14F-4D97-AF65-F5344CB8AC3E}">
        <p14:creationId xmlns:p14="http://schemas.microsoft.com/office/powerpoint/2010/main" val="5356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526ABF06-5491-8319-408F-AC9C03E64E1E}"/>
              </a:ext>
            </a:extLst>
          </p:cNvPr>
          <p:cNvSpPr>
            <a:spLocks noGrp="1"/>
          </p:cNvSpPr>
          <p:nvPr>
            <p:ph type="title"/>
          </p:nvPr>
        </p:nvSpPr>
        <p:spPr/>
        <p:txBody>
          <a:bodyPr rtlCol="0" anchor="ctr">
            <a:normAutofit/>
          </a:bodyPr>
          <a:lstStyle>
            <a:defPPr>
              <a:defRPr lang="it-IT"/>
            </a:defPPr>
          </a:lstStyle>
          <a:p>
            <a:pPr rtl="0"/>
            <a:r>
              <a:rPr lang="it-IT">
                <a:latin typeface="+mn-lt"/>
              </a:rPr>
              <a:t>Second </a:t>
            </a:r>
            <a:r>
              <a:rPr lang="en-GB">
                <a:latin typeface="+mn-lt"/>
              </a:rPr>
              <a:t>Requirement</a:t>
            </a:r>
          </a:p>
        </p:txBody>
      </p:sp>
      <p:sp>
        <p:nvSpPr>
          <p:cNvPr id="2" name="Segnaposto contenuto 2">
            <a:extLst>
              <a:ext uri="{FF2B5EF4-FFF2-40B4-BE49-F238E27FC236}">
                <a16:creationId xmlns:a16="http://schemas.microsoft.com/office/drawing/2014/main" id="{2FC58E25-40FF-1B9B-C11F-D49A56D7C339}"/>
              </a:ext>
            </a:extLst>
          </p:cNvPr>
          <p:cNvSpPr txBox="1">
            <a:spLocks/>
          </p:cNvSpPr>
          <p:nvPr/>
        </p:nvSpPr>
        <p:spPr>
          <a:xfrm>
            <a:off x="6720842" y="817244"/>
            <a:ext cx="4557120" cy="5486400"/>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marL="0" indent="0">
              <a:buFont typeface="Arial" panose="020B0604020202020204" pitchFamily="34" charset="0"/>
              <a:buNone/>
            </a:pPr>
            <a:r>
              <a:rPr lang="en-US">
                <a:solidFill>
                  <a:srgbClr val="595959"/>
                </a:solidFill>
                <a:latin typeface="Source Sans Pro Light"/>
                <a:ea typeface="+mn-lt"/>
                <a:cs typeface="+mn-lt"/>
              </a:rPr>
              <a:t>Pricing and Bidding in an adversarial environment</a:t>
            </a:r>
            <a:endParaRPr lang="en-US">
              <a:solidFill>
                <a:srgbClr val="595959"/>
              </a:solidFill>
              <a:latin typeface="Source Sans Pro Light"/>
              <a:ea typeface="Source Sans Pro Light"/>
              <a:cs typeface="Segoe UI"/>
            </a:endParaRPr>
          </a:p>
        </p:txBody>
      </p:sp>
    </p:spTree>
    <p:extLst>
      <p:ext uri="{BB962C8B-B14F-4D97-AF65-F5344CB8AC3E}">
        <p14:creationId xmlns:p14="http://schemas.microsoft.com/office/powerpoint/2010/main" val="215009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magine 7">
            <a:extLst>
              <a:ext uri="{FF2B5EF4-FFF2-40B4-BE49-F238E27FC236}">
                <a16:creationId xmlns:a16="http://schemas.microsoft.com/office/drawing/2014/main" id="{BB5395F7-F6B5-5ABA-512F-FF939A1E58D5}"/>
              </a:ext>
            </a:extLst>
          </p:cNvPr>
          <p:cNvPicPr>
            <a:picLocks noChangeAspect="1"/>
          </p:cNvPicPr>
          <p:nvPr/>
        </p:nvPicPr>
        <p:blipFill>
          <a:blip r:embed="rId2"/>
          <a:stretch>
            <a:fillRect/>
          </a:stretch>
        </p:blipFill>
        <p:spPr>
          <a:xfrm>
            <a:off x="8006316" y="3699402"/>
            <a:ext cx="3722232" cy="2786974"/>
          </a:xfrm>
          <a:prstGeom prst="rect">
            <a:avLst/>
          </a:prstGeom>
        </p:spPr>
      </p:pic>
      <p:pic>
        <p:nvPicPr>
          <p:cNvPr id="4" name="Immagine 3">
            <a:extLst>
              <a:ext uri="{FF2B5EF4-FFF2-40B4-BE49-F238E27FC236}">
                <a16:creationId xmlns:a16="http://schemas.microsoft.com/office/drawing/2014/main" id="{0C9588F0-75E7-9389-79E0-E3F8FF37D9B7}"/>
              </a:ext>
            </a:extLst>
          </p:cNvPr>
          <p:cNvPicPr>
            <a:picLocks noChangeAspect="1"/>
          </p:cNvPicPr>
          <p:nvPr/>
        </p:nvPicPr>
        <p:blipFill>
          <a:blip r:embed="rId3"/>
          <a:stretch>
            <a:fillRect/>
          </a:stretch>
        </p:blipFill>
        <p:spPr>
          <a:xfrm>
            <a:off x="6033041" y="817450"/>
            <a:ext cx="4114800" cy="3070513"/>
          </a:xfrm>
          <a:prstGeom prst="rect">
            <a:avLst/>
          </a:prstGeom>
        </p:spPr>
      </p:pic>
      <p:sp>
        <p:nvSpPr>
          <p:cNvPr id="2" name="Titolo 1">
            <a:extLst>
              <a:ext uri="{FF2B5EF4-FFF2-40B4-BE49-F238E27FC236}">
                <a16:creationId xmlns:a16="http://schemas.microsoft.com/office/drawing/2014/main" id="{0FF8A81E-471F-F558-D42F-C0FFFE1661D1}"/>
              </a:ext>
            </a:extLst>
          </p:cNvPr>
          <p:cNvSpPr>
            <a:spLocks noGrp="1"/>
          </p:cNvSpPr>
          <p:nvPr>
            <p:ph type="title"/>
          </p:nvPr>
        </p:nvSpPr>
        <p:spPr/>
        <p:txBody>
          <a:bodyPr anchor="t"/>
          <a:lstStyle/>
          <a:p>
            <a:r>
              <a:rPr lang="en-GB">
                <a:latin typeface="Source Sans Pro Light (Corpo)"/>
              </a:rPr>
              <a:t>Pricing</a:t>
            </a:r>
          </a:p>
        </p:txBody>
      </p:sp>
      <p:sp>
        <p:nvSpPr>
          <p:cNvPr id="5" name="Segnaposto numero diapositiva 3">
            <a:extLst>
              <a:ext uri="{FF2B5EF4-FFF2-40B4-BE49-F238E27FC236}">
                <a16:creationId xmlns:a16="http://schemas.microsoft.com/office/drawing/2014/main" id="{1EB6C4E5-FFC5-9281-52BC-B94B44256066}"/>
              </a:ext>
            </a:extLst>
          </p:cNvPr>
          <p:cNvSpPr>
            <a:spLocks noGrp="1"/>
          </p:cNvSpPr>
          <p:nvPr>
            <p:ph type="sldNum" sz="quarter" idx="4"/>
          </p:nvPr>
        </p:nvSpPr>
        <p:spPr>
          <a:xfrm>
            <a:off x="8985348" y="6121251"/>
            <a:ext cx="2743200" cy="365125"/>
          </a:xfrm>
        </p:spPr>
        <p:txBody>
          <a:bodyPr rtlCol="0" anchor="ctr">
            <a:normAutofit lnSpcReduction="10000"/>
          </a:bodyPr>
          <a:lstStyle>
            <a:defPPr>
              <a:defRPr lang="it-IT"/>
            </a:defPPr>
          </a:lstStyle>
          <a:p>
            <a:pPr rtl="0">
              <a:spcAft>
                <a:spcPts val="600"/>
              </a:spcAft>
            </a:pPr>
            <a:fld id="{B5CEABB6-07DC-46E8-9B57-56EC44A396E5}" type="slidenum">
              <a:rPr lang="it-IT" sz="1800" smtClean="0">
                <a:latin typeface="Source Sans Pro Light (Corpo)"/>
              </a:rPr>
              <a:pPr rtl="0">
                <a:spcAft>
                  <a:spcPts val="600"/>
                </a:spcAft>
              </a:pPr>
              <a:t>9</a:t>
            </a:fld>
            <a:endParaRPr lang="it-IT">
              <a:latin typeface="Source Sans Pro Light (Corpo)"/>
            </a:endParaRPr>
          </a:p>
        </p:txBody>
      </p:sp>
      <p:sp>
        <p:nvSpPr>
          <p:cNvPr id="3" name="CasellaDiTesto 2">
            <a:extLst>
              <a:ext uri="{FF2B5EF4-FFF2-40B4-BE49-F238E27FC236}">
                <a16:creationId xmlns:a16="http://schemas.microsoft.com/office/drawing/2014/main" id="{77B5DB1E-8F56-596B-945F-B8C801946156}"/>
              </a:ext>
            </a:extLst>
          </p:cNvPr>
          <p:cNvSpPr txBox="1"/>
          <p:nvPr/>
        </p:nvSpPr>
        <p:spPr>
          <a:xfrm>
            <a:off x="914400" y="1796902"/>
            <a:ext cx="5337544" cy="1815882"/>
          </a:xfrm>
          <a:prstGeom prst="rect">
            <a:avLst/>
          </a:prstGeom>
          <a:noFill/>
        </p:spPr>
        <p:txBody>
          <a:bodyPr wrap="square" rtlCol="0">
            <a:spAutoFit/>
          </a:bodyPr>
          <a:lstStyle/>
          <a:p>
            <a:pPr marL="285750" indent="-285750">
              <a:buFont typeface="Arial" panose="020B0604020202020204" pitchFamily="34" charset="0"/>
              <a:buChar char="•"/>
            </a:pPr>
            <a:r>
              <a:rPr lang="en-GB" sz="1600"/>
              <a:t>Adversarial setting, built using demand curves changing each day</a:t>
            </a:r>
          </a:p>
          <a:p>
            <a:pPr marL="285750" indent="-285750">
              <a:buFont typeface="Arial" panose="020B0604020202020204" pitchFamily="34" charset="0"/>
              <a:buChar char="•"/>
            </a:pPr>
            <a:r>
              <a:rPr lang="en-GB" sz="1600"/>
              <a:t>Baseline observes the demand curves for each day, and plays the best fixed one in hindsight</a:t>
            </a:r>
          </a:p>
          <a:p>
            <a:pPr marL="285750" indent="-285750">
              <a:buFont typeface="Arial" panose="020B0604020202020204" pitchFamily="34" charset="0"/>
              <a:buChar char="•"/>
            </a:pPr>
            <a:r>
              <a:rPr lang="en-GB" sz="1600"/>
              <a:t>The problem becomes an adversarial MAB</a:t>
            </a:r>
          </a:p>
          <a:p>
            <a:pPr marL="285750" indent="-285750">
              <a:buFont typeface="Arial" panose="020B0604020202020204" pitchFamily="34" charset="0"/>
              <a:buChar char="•"/>
            </a:pPr>
            <a:endParaRPr lang="en-GB" sz="1600"/>
          </a:p>
          <a:p>
            <a:r>
              <a:rPr lang="en-GB" sz="1600"/>
              <a:t>Exp3 has been employed, achieving sub-linear regret</a:t>
            </a:r>
          </a:p>
        </p:txBody>
      </p:sp>
      <p:pic>
        <p:nvPicPr>
          <p:cNvPr id="6" name="Immagine 5">
            <a:extLst>
              <a:ext uri="{FF2B5EF4-FFF2-40B4-BE49-F238E27FC236}">
                <a16:creationId xmlns:a16="http://schemas.microsoft.com/office/drawing/2014/main" id="{947C372D-079C-884C-321C-4D35C76ACD9A}"/>
              </a:ext>
            </a:extLst>
          </p:cNvPr>
          <p:cNvPicPr>
            <a:picLocks noChangeAspect="1"/>
          </p:cNvPicPr>
          <p:nvPr/>
        </p:nvPicPr>
        <p:blipFill>
          <a:blip r:embed="rId4"/>
          <a:stretch>
            <a:fillRect/>
          </a:stretch>
        </p:blipFill>
        <p:spPr>
          <a:xfrm>
            <a:off x="4361922" y="3699402"/>
            <a:ext cx="3728519" cy="2786974"/>
          </a:xfrm>
          <a:prstGeom prst="rect">
            <a:avLst/>
          </a:prstGeom>
        </p:spPr>
      </p:pic>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7348EA25-99D3-00FE-F03C-1C18A57CB931}"/>
                  </a:ext>
                </a:extLst>
              </p:cNvPr>
              <p:cNvSpPr txBox="1"/>
              <p:nvPr/>
            </p:nvSpPr>
            <p:spPr>
              <a:xfrm>
                <a:off x="914400" y="4118627"/>
                <a:ext cx="3029639" cy="1403141"/>
              </a:xfrm>
              <a:prstGeom prst="rect">
                <a:avLst/>
              </a:prstGeom>
              <a:noFill/>
            </p:spPr>
            <p:txBody>
              <a:bodyPr wrap="square" rtlCol="0">
                <a:spAutoFit/>
              </a:bodyPr>
              <a:lstStyle/>
              <a:p>
                <a:r>
                  <a:rPr lang="en-GB" sz="1600"/>
                  <a:t>The learning rate is set as the optimal one:</a:t>
                </a:r>
              </a:p>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η</m:t>
                      </m:r>
                      <m:r>
                        <a:rPr lang="it-IT" b="0" i="1" smtClean="0">
                          <a:latin typeface="Cambria Math" panose="02040503050406030204" pitchFamily="18" charset="0"/>
                        </a:rPr>
                        <m:t>=</m:t>
                      </m:r>
                      <m:rad>
                        <m:radPr>
                          <m:degHide m:val="on"/>
                          <m:ctrlPr>
                            <a:rPr lang="it-IT" b="0" i="1" smtClean="0">
                              <a:latin typeface="Cambria Math" panose="02040503050406030204" pitchFamily="18" charset="0"/>
                            </a:rPr>
                          </m:ctrlPr>
                        </m:radPr>
                        <m:deg/>
                        <m:e>
                          <m:f>
                            <m:fPr>
                              <m:ctrlPr>
                                <a:rPr lang="it-IT" b="0" i="1" smtClean="0">
                                  <a:latin typeface="Cambria Math" panose="02040503050406030204" pitchFamily="18" charset="0"/>
                                </a:rPr>
                              </m:ctrlPr>
                            </m:fPr>
                            <m:num>
                              <m:r>
                                <a:rPr lang="it-IT" b="0" i="1" smtClean="0">
                                  <a:latin typeface="Cambria Math" panose="02040503050406030204" pitchFamily="18" charset="0"/>
                                </a:rPr>
                                <m:t>𝑙𝑜𝑔𝐾</m:t>
                              </m:r>
                            </m:num>
                            <m:den>
                              <m:r>
                                <a:rPr lang="it-IT" b="0" i="1" smtClean="0">
                                  <a:latin typeface="Cambria Math" panose="02040503050406030204" pitchFamily="18" charset="0"/>
                                </a:rPr>
                                <m:t>𝐾𝑇</m:t>
                              </m:r>
                            </m:den>
                          </m:f>
                        </m:e>
                      </m:rad>
                    </m:oMath>
                  </m:oMathPara>
                </a14:m>
                <a:endParaRPr lang="en-GB"/>
              </a:p>
            </p:txBody>
          </p:sp>
        </mc:Choice>
        <mc:Fallback xmlns="">
          <p:sp>
            <p:nvSpPr>
              <p:cNvPr id="7" name="CasellaDiTesto 6">
                <a:extLst>
                  <a:ext uri="{FF2B5EF4-FFF2-40B4-BE49-F238E27FC236}">
                    <a16:creationId xmlns:a16="http://schemas.microsoft.com/office/drawing/2014/main" id="{7348EA25-99D3-00FE-F03C-1C18A57CB931}"/>
                  </a:ext>
                </a:extLst>
              </p:cNvPr>
              <p:cNvSpPr txBox="1">
                <a:spLocks noRot="1" noChangeAspect="1" noMove="1" noResize="1" noEditPoints="1" noAdjustHandles="1" noChangeArrowheads="1" noChangeShapeType="1" noTextEdit="1"/>
              </p:cNvSpPr>
              <p:nvPr/>
            </p:nvSpPr>
            <p:spPr>
              <a:xfrm>
                <a:off x="914400" y="4118627"/>
                <a:ext cx="3029639" cy="1403141"/>
              </a:xfrm>
              <a:prstGeom prst="rect">
                <a:avLst/>
              </a:prstGeom>
              <a:blipFill>
                <a:blip r:embed="rId5"/>
                <a:stretch>
                  <a:fillRect l="-1006" t="-1304"/>
                </a:stretch>
              </a:blipFill>
            </p:spPr>
            <p:txBody>
              <a:bodyPr/>
              <a:lstStyle/>
              <a:p>
                <a:r>
                  <a:rPr lang="en-US">
                    <a:noFill/>
                  </a:rPr>
                  <a:t> </a:t>
                </a:r>
              </a:p>
            </p:txBody>
          </p:sp>
        </mc:Fallback>
      </mc:AlternateContent>
    </p:spTree>
    <p:extLst>
      <p:ext uri="{BB962C8B-B14F-4D97-AF65-F5344CB8AC3E}">
        <p14:creationId xmlns:p14="http://schemas.microsoft.com/office/powerpoint/2010/main" val="4009818459"/>
      </p:ext>
    </p:extLst>
  </p:cSld>
  <p:clrMapOvr>
    <a:masterClrMapping/>
  </p:clrMapOvr>
</p:sld>
</file>

<file path=ppt/theme/theme1.xml><?xml version="1.0" encoding="utf-8"?>
<a:theme xmlns:a="http://schemas.openxmlformats.org/drawingml/2006/main" name="Personalizzata">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3135338_TF66722518_Win32" id="{5F526DBE-2F88-40A9-B8F0-E6D461D277A5}" vid="{5836265D-2628-4C79-BF1D-F2E8C20C2C7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8e922ac7-f751-4611-bd06-e479e0393b5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09BBD24C449DE441B072564AA64BDF27" ma:contentTypeVersion="9" ma:contentTypeDescription="Creare un nuovo documento." ma:contentTypeScope="" ma:versionID="e8292e7a6201d2b0144c1826dd5ce643">
  <xsd:schema xmlns:xsd="http://www.w3.org/2001/XMLSchema" xmlns:xs="http://www.w3.org/2001/XMLSchema" xmlns:p="http://schemas.microsoft.com/office/2006/metadata/properties" xmlns:ns3="8e922ac7-f751-4611-bd06-e479e0393b52" xmlns:ns4="a35415bc-65bb-4820-9474-9109616460e1" targetNamespace="http://schemas.microsoft.com/office/2006/metadata/properties" ma:root="true" ma:fieldsID="8969390404124c592b453628ebf78142" ns3:_="" ns4:_="">
    <xsd:import namespace="8e922ac7-f751-4611-bd06-e479e0393b52"/>
    <xsd:import namespace="a35415bc-65bb-4820-9474-9109616460e1"/>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element ref="ns3:MediaServiceDateTake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922ac7-f751-4611-bd06-e479e0393b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35415bc-65bb-4820-9474-9109616460e1" elementFormDefault="qualified">
    <xsd:import namespace="http://schemas.microsoft.com/office/2006/documentManagement/types"/>
    <xsd:import namespace="http://schemas.microsoft.com/office/infopath/2007/PartnerControls"/>
    <xsd:element name="SharedWithUsers" ma:index="11"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Condiviso con dettagli" ma:internalName="SharedWithDetails" ma:readOnly="true">
      <xsd:simpleType>
        <xsd:restriction base="dms:Note">
          <xsd:maxLength value="255"/>
        </xsd:restriction>
      </xsd:simpleType>
    </xsd:element>
    <xsd:element name="SharingHintHash" ma:index="13"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796806-D3A7-49C6-9335-B8A0B9307F8E}">
  <ds:schemaRefs>
    <ds:schemaRef ds:uri="http://schemas.microsoft.com/sharepoint/v3/contenttype/forms"/>
  </ds:schemaRefs>
</ds:datastoreItem>
</file>

<file path=customXml/itemProps2.xml><?xml version="1.0" encoding="utf-8"?>
<ds:datastoreItem xmlns:ds="http://schemas.openxmlformats.org/officeDocument/2006/customXml" ds:itemID="{337CDA33-9251-49D0-A51A-7888AA3E0635}">
  <ds:schemaRefs>
    <ds:schemaRef ds:uri="http://schemas.microsoft.com/office/2006/documentManagement/types"/>
    <ds:schemaRef ds:uri="http://purl.org/dc/elements/1.1/"/>
    <ds:schemaRef ds:uri="http://www.w3.org/XML/1998/namespace"/>
    <ds:schemaRef ds:uri="http://purl.org/dc/dcmitype/"/>
    <ds:schemaRef ds:uri="http://schemas.microsoft.com/office/2006/metadata/properties"/>
    <ds:schemaRef ds:uri="http://schemas.microsoft.com/office/infopath/2007/PartnerControls"/>
    <ds:schemaRef ds:uri="http://schemas.openxmlformats.org/package/2006/metadata/core-properties"/>
    <ds:schemaRef ds:uri="a35415bc-65bb-4820-9474-9109616460e1"/>
    <ds:schemaRef ds:uri="8e922ac7-f751-4611-bd06-e479e0393b52"/>
    <ds:schemaRef ds:uri="http://purl.org/dc/terms/"/>
  </ds:schemaRefs>
</ds:datastoreItem>
</file>

<file path=customXml/itemProps3.xml><?xml version="1.0" encoding="utf-8"?>
<ds:datastoreItem xmlns:ds="http://schemas.openxmlformats.org/officeDocument/2006/customXml" ds:itemID="{F7D109C6-0692-499C-9059-303DD83174F4}">
  <ds:schemaRefs>
    <ds:schemaRef ds:uri="8e922ac7-f751-4611-bd06-e479e0393b52"/>
    <ds:schemaRef ds:uri="a35415bc-65bb-4820-9474-9109616460e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Presentazione di vendita semplice</Template>
  <TotalTime>0</TotalTime>
  <Words>1169</Words>
  <Application>Microsoft Office PowerPoint</Application>
  <PresentationFormat>Widescreen</PresentationFormat>
  <Paragraphs>116</Paragraphs>
  <Slides>23</Slides>
  <Notes>7</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23</vt:i4>
      </vt:variant>
    </vt:vector>
  </HeadingPairs>
  <TitlesOfParts>
    <vt:vector size="30" baseType="lpstr">
      <vt:lpstr>Arial</vt:lpstr>
      <vt:lpstr>Calibri</vt:lpstr>
      <vt:lpstr>Calibri Light</vt:lpstr>
      <vt:lpstr>Cambria Math</vt:lpstr>
      <vt:lpstr>Source Sans Pro Light</vt:lpstr>
      <vt:lpstr>Source Sans Pro Light (Corpo)</vt:lpstr>
      <vt:lpstr>Personalizzata</vt:lpstr>
      <vt:lpstr>Online Learning Applications Project</vt:lpstr>
      <vt:lpstr>First Requirement</vt:lpstr>
      <vt:lpstr>Pricing</vt:lpstr>
      <vt:lpstr>Bidding</vt:lpstr>
      <vt:lpstr>Bidding</vt:lpstr>
      <vt:lpstr>Pricing and Bidding</vt:lpstr>
      <vt:lpstr>Pricing and Bidding</vt:lpstr>
      <vt:lpstr>Second Requirement</vt:lpstr>
      <vt:lpstr>Pricing</vt:lpstr>
      <vt:lpstr>Bidding</vt:lpstr>
      <vt:lpstr>Bidding</vt:lpstr>
      <vt:lpstr>Pricing and Bidding</vt:lpstr>
      <vt:lpstr>Pricing and Bidding</vt:lpstr>
      <vt:lpstr>Third Requirement</vt:lpstr>
      <vt:lpstr>Pricing</vt:lpstr>
      <vt:lpstr>Pricing</vt:lpstr>
      <vt:lpstr>Third Requirement (Bonus)</vt:lpstr>
      <vt:lpstr>Pricing with two products</vt:lpstr>
      <vt:lpstr>Fourth Requirement</vt:lpstr>
      <vt:lpstr>Bidding Comparisons</vt:lpstr>
      <vt:lpstr>Bidding Comparisons</vt:lpstr>
      <vt:lpstr>Bidding Comparisons</vt:lpstr>
      <vt:lpstr>Bidding Comparisons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Motor Skills Analysis App</dc:title>
  <dc:creator>Serena Palmieri</dc:creator>
  <cp:lastModifiedBy>Niccolò Nicolosi</cp:lastModifiedBy>
  <cp:revision>1</cp:revision>
  <dcterms:created xsi:type="dcterms:W3CDTF">2024-06-14T14:39:02Z</dcterms:created>
  <dcterms:modified xsi:type="dcterms:W3CDTF">2024-07-12T22:13:58Z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0x01010009BBD24C449DE441B072564AA64BDF27</vt:lpwstr>
  </property>
  <property fmtid="{D5CDD505-2E9C-101B-9397-08002B2CF9AE}" pid="3" name="MediaServiceImageTags">
    <vt:lpwstr/>
  </property>
</Properties>
</file>