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8" r:id="rId3"/>
    <p:sldId id="257" r:id="rId4"/>
    <p:sldId id="259" r:id="rId5"/>
    <p:sldId id="260" r:id="rId6"/>
    <p:sldId id="263" r:id="rId7"/>
    <p:sldId id="261" r:id="rId8"/>
    <p:sldId id="262" r:id="rId9"/>
    <p:sldId id="274" r:id="rId10"/>
    <p:sldId id="275" r:id="rId11"/>
    <p:sldId id="276" r:id="rId12"/>
    <p:sldId id="269" r:id="rId13"/>
    <p:sldId id="271" r:id="rId14"/>
    <p:sldId id="272" r:id="rId15"/>
    <p:sldId id="277" r:id="rId16"/>
    <p:sldId id="273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D2B3D-32B8-49F8-A87B-2AAA23A4EDA1}" v="1002" dt="2023-10-08T14:46:4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754BA-1721-40CA-A779-A47ED0BF1BB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86A3ED-61CA-4132-9D5B-26A629A3A988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Операционная система - Windows 11</a:t>
          </a:r>
          <a:endParaRPr lang="en-US" dirty="0">
            <a:latin typeface="Times New Roman"/>
            <a:cs typeface="Times New Roman"/>
          </a:endParaRPr>
        </a:p>
      </dgm:t>
    </dgm:pt>
    <dgm:pt modelId="{F3761A83-806C-4426-B95F-630435086EAD}" type="parTrans" cxnId="{7F359F10-4C25-482C-97D0-9C30D7FF7EF4}">
      <dgm:prSet/>
      <dgm:spPr/>
      <dgm:t>
        <a:bodyPr/>
        <a:lstStyle/>
        <a:p>
          <a:endParaRPr lang="en-US"/>
        </a:p>
      </dgm:t>
    </dgm:pt>
    <dgm:pt modelId="{20976824-8829-4F2D-9E39-9D5B3C62B0A5}" type="sibTrans" cxnId="{7F359F10-4C25-482C-97D0-9C30D7FF7EF4}">
      <dgm:prSet/>
      <dgm:spPr/>
      <dgm:t>
        <a:bodyPr/>
        <a:lstStyle/>
        <a:p>
          <a:endParaRPr lang="en-US"/>
        </a:p>
      </dgm:t>
    </dgm:pt>
    <dgm:pt modelId="{DA6B3C3F-DA17-43C4-A50D-BF7D5B4E2D67}">
      <dgm:prSet/>
      <dgm:spPr/>
      <dgm:t>
        <a:bodyPr/>
        <a:lstStyle/>
        <a:p>
          <a:pPr rtl="0"/>
          <a:r>
            <a:rPr lang="ru-RU" dirty="0">
              <a:latin typeface="Times New Roman"/>
              <a:cs typeface="Times New Roman"/>
            </a:rPr>
            <a:t>САПР - </a:t>
          </a:r>
          <a:r>
            <a:rPr lang="ru-RU" dirty="0" err="1">
              <a:latin typeface="Times New Roman"/>
              <a:cs typeface="Times New Roman"/>
            </a:rPr>
            <a:t>Quartus</a:t>
          </a:r>
          <a:r>
            <a:rPr lang="ru-RU" dirty="0">
              <a:latin typeface="Times New Roman"/>
              <a:cs typeface="Times New Roman"/>
            </a:rPr>
            <a:t> Lite</a:t>
          </a:r>
          <a:endParaRPr lang="en-US" dirty="0">
            <a:latin typeface="Times New Roman"/>
            <a:cs typeface="Times New Roman"/>
          </a:endParaRPr>
        </a:p>
      </dgm:t>
    </dgm:pt>
    <dgm:pt modelId="{2CFF9C07-3B0F-40C0-8F33-7A68FD2BD9F5}" type="parTrans" cxnId="{111F4869-836E-4495-A7E5-9BD4A753B407}">
      <dgm:prSet/>
      <dgm:spPr/>
      <dgm:t>
        <a:bodyPr/>
        <a:lstStyle/>
        <a:p>
          <a:endParaRPr lang="en-US"/>
        </a:p>
      </dgm:t>
    </dgm:pt>
    <dgm:pt modelId="{2B96A038-036E-4B0E-A39A-2BAF1401D694}" type="sibTrans" cxnId="{111F4869-836E-4495-A7E5-9BD4A753B407}">
      <dgm:prSet/>
      <dgm:spPr/>
      <dgm:t>
        <a:bodyPr/>
        <a:lstStyle/>
        <a:p>
          <a:endParaRPr lang="en-US"/>
        </a:p>
      </dgm:t>
    </dgm:pt>
    <dgm:pt modelId="{902F821D-A0D0-4A4B-A597-733EEA5325C1}">
      <dgm:prSet/>
      <dgm:spPr/>
      <dgm:t>
        <a:bodyPr/>
        <a:lstStyle/>
        <a:p>
          <a:pPr rtl="0"/>
          <a:r>
            <a:rPr lang="ru-RU" dirty="0">
              <a:latin typeface="Times New Roman"/>
              <a:cs typeface="Times New Roman"/>
            </a:rPr>
            <a:t>Система тестирования - </a:t>
          </a:r>
          <a:r>
            <a:rPr lang="ru-RU" dirty="0" err="1">
              <a:latin typeface="Times New Roman"/>
              <a:cs typeface="Times New Roman"/>
            </a:rPr>
            <a:t>ModelSim</a:t>
          </a:r>
          <a:endParaRPr lang="en-US" dirty="0">
            <a:latin typeface="Times New Roman"/>
            <a:cs typeface="Times New Roman"/>
          </a:endParaRPr>
        </a:p>
      </dgm:t>
    </dgm:pt>
    <dgm:pt modelId="{ECEC15CB-DD14-4F61-82E5-0495D0D55AA2}" type="parTrans" cxnId="{1ABEFB23-4EE1-4953-9895-C8199D92F15B}">
      <dgm:prSet/>
      <dgm:spPr/>
      <dgm:t>
        <a:bodyPr/>
        <a:lstStyle/>
        <a:p>
          <a:endParaRPr lang="en-US"/>
        </a:p>
      </dgm:t>
    </dgm:pt>
    <dgm:pt modelId="{E7934FF2-E1C3-4ADA-BEF2-81FE2F0FF9D1}" type="sibTrans" cxnId="{1ABEFB23-4EE1-4953-9895-C8199D92F15B}">
      <dgm:prSet/>
      <dgm:spPr/>
      <dgm:t>
        <a:bodyPr/>
        <a:lstStyle/>
        <a:p>
          <a:endParaRPr lang="en-US"/>
        </a:p>
      </dgm:t>
    </dgm:pt>
    <dgm:pt modelId="{62606611-592F-48F4-885B-B3B0D6010F84}">
      <dgm:prSet/>
      <dgm:spPr/>
      <dgm:t>
        <a:bodyPr/>
        <a:lstStyle/>
        <a:p>
          <a:pPr rtl="0"/>
          <a:r>
            <a:rPr lang="ru-RU" dirty="0">
              <a:latin typeface="Times New Roman"/>
              <a:cs typeface="Times New Roman"/>
            </a:rPr>
            <a:t>Язык описания аппаратуры - VHDL</a:t>
          </a:r>
          <a:endParaRPr lang="en-US" dirty="0">
            <a:latin typeface="Times New Roman"/>
            <a:cs typeface="Times New Roman"/>
          </a:endParaRPr>
        </a:p>
      </dgm:t>
    </dgm:pt>
    <dgm:pt modelId="{3E88FF61-663B-4CAB-9DF9-55C968723AD1}" type="parTrans" cxnId="{11C4E684-588F-41F0-AFAC-8FB64204E377}">
      <dgm:prSet/>
      <dgm:spPr/>
      <dgm:t>
        <a:bodyPr/>
        <a:lstStyle/>
        <a:p>
          <a:endParaRPr lang="en-US"/>
        </a:p>
      </dgm:t>
    </dgm:pt>
    <dgm:pt modelId="{21B7C88F-2E9A-41D7-A947-C88E1132820A}" type="sibTrans" cxnId="{11C4E684-588F-41F0-AFAC-8FB64204E377}">
      <dgm:prSet/>
      <dgm:spPr/>
      <dgm:t>
        <a:bodyPr/>
        <a:lstStyle/>
        <a:p>
          <a:endParaRPr lang="en-US"/>
        </a:p>
      </dgm:t>
    </dgm:pt>
    <dgm:pt modelId="{A1D35A9A-166A-491C-BAAC-0C1474EDA2AD}" type="pres">
      <dgm:prSet presAssocID="{3C5754BA-1721-40CA-A779-A47ED0BF1BB7}" presName="linear" presStyleCnt="0">
        <dgm:presLayoutVars>
          <dgm:dir/>
          <dgm:animLvl val="lvl"/>
          <dgm:resizeHandles val="exact"/>
        </dgm:presLayoutVars>
      </dgm:prSet>
      <dgm:spPr/>
    </dgm:pt>
    <dgm:pt modelId="{06A550B7-9233-4ECC-98A7-D35E6C0792AB}" type="pres">
      <dgm:prSet presAssocID="{D686A3ED-61CA-4132-9D5B-26A629A3A988}" presName="parentLin" presStyleCnt="0"/>
      <dgm:spPr/>
    </dgm:pt>
    <dgm:pt modelId="{D5E18D44-0203-4CE5-9530-5DFE0F1D6AFE}" type="pres">
      <dgm:prSet presAssocID="{D686A3ED-61CA-4132-9D5B-26A629A3A988}" presName="parentLeftMargin" presStyleLbl="node1" presStyleIdx="0" presStyleCnt="4"/>
      <dgm:spPr/>
    </dgm:pt>
    <dgm:pt modelId="{565905C7-616D-498A-B8FE-7EDB71A1752D}" type="pres">
      <dgm:prSet presAssocID="{D686A3ED-61CA-4132-9D5B-26A629A3A9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EA8586-8288-427B-9EA4-D87030BF2021}" type="pres">
      <dgm:prSet presAssocID="{D686A3ED-61CA-4132-9D5B-26A629A3A988}" presName="negativeSpace" presStyleCnt="0"/>
      <dgm:spPr/>
    </dgm:pt>
    <dgm:pt modelId="{60136415-B816-4BB3-9BE8-421FD042728B}" type="pres">
      <dgm:prSet presAssocID="{D686A3ED-61CA-4132-9D5B-26A629A3A988}" presName="childText" presStyleLbl="conFgAcc1" presStyleIdx="0" presStyleCnt="4">
        <dgm:presLayoutVars>
          <dgm:bulletEnabled val="1"/>
        </dgm:presLayoutVars>
      </dgm:prSet>
      <dgm:spPr/>
    </dgm:pt>
    <dgm:pt modelId="{C7B4B6C1-21A4-411E-8DF1-6C2D45B264A3}" type="pres">
      <dgm:prSet presAssocID="{20976824-8829-4F2D-9E39-9D5B3C62B0A5}" presName="spaceBetweenRectangles" presStyleCnt="0"/>
      <dgm:spPr/>
    </dgm:pt>
    <dgm:pt modelId="{B3677F9B-15A8-414E-B706-3A84FBD51289}" type="pres">
      <dgm:prSet presAssocID="{DA6B3C3F-DA17-43C4-A50D-BF7D5B4E2D67}" presName="parentLin" presStyleCnt="0"/>
      <dgm:spPr/>
    </dgm:pt>
    <dgm:pt modelId="{E354ECF8-2F22-44D5-93F9-178B3062571C}" type="pres">
      <dgm:prSet presAssocID="{DA6B3C3F-DA17-43C4-A50D-BF7D5B4E2D67}" presName="parentLeftMargin" presStyleLbl="node1" presStyleIdx="0" presStyleCnt="4"/>
      <dgm:spPr/>
    </dgm:pt>
    <dgm:pt modelId="{CD5636A2-00A4-4F8A-82EF-7398A458B031}" type="pres">
      <dgm:prSet presAssocID="{DA6B3C3F-DA17-43C4-A50D-BF7D5B4E2D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03B7F1-EAD9-4B54-9EC3-60067848B13E}" type="pres">
      <dgm:prSet presAssocID="{DA6B3C3F-DA17-43C4-A50D-BF7D5B4E2D67}" presName="negativeSpace" presStyleCnt="0"/>
      <dgm:spPr/>
    </dgm:pt>
    <dgm:pt modelId="{9C89A056-63DD-4ABE-81E2-0DF90C9FF107}" type="pres">
      <dgm:prSet presAssocID="{DA6B3C3F-DA17-43C4-A50D-BF7D5B4E2D67}" presName="childText" presStyleLbl="conFgAcc1" presStyleIdx="1" presStyleCnt="4">
        <dgm:presLayoutVars>
          <dgm:bulletEnabled val="1"/>
        </dgm:presLayoutVars>
      </dgm:prSet>
      <dgm:spPr/>
    </dgm:pt>
    <dgm:pt modelId="{71065C8D-A45A-46F6-8BF5-6E57C52C3432}" type="pres">
      <dgm:prSet presAssocID="{2B96A038-036E-4B0E-A39A-2BAF1401D694}" presName="spaceBetweenRectangles" presStyleCnt="0"/>
      <dgm:spPr/>
    </dgm:pt>
    <dgm:pt modelId="{C7EF639C-2F52-4EB1-80F1-7290FC7B8211}" type="pres">
      <dgm:prSet presAssocID="{902F821D-A0D0-4A4B-A597-733EEA5325C1}" presName="parentLin" presStyleCnt="0"/>
      <dgm:spPr/>
    </dgm:pt>
    <dgm:pt modelId="{9492C4B3-3DFF-4E0B-9D39-244EFAF9506F}" type="pres">
      <dgm:prSet presAssocID="{902F821D-A0D0-4A4B-A597-733EEA5325C1}" presName="parentLeftMargin" presStyleLbl="node1" presStyleIdx="1" presStyleCnt="4"/>
      <dgm:spPr/>
    </dgm:pt>
    <dgm:pt modelId="{981B5273-F7CF-485D-8088-60881E90B023}" type="pres">
      <dgm:prSet presAssocID="{902F821D-A0D0-4A4B-A597-733EEA5325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E2F7D4-01C8-4946-818F-B5FDF9445CD0}" type="pres">
      <dgm:prSet presAssocID="{902F821D-A0D0-4A4B-A597-733EEA5325C1}" presName="negativeSpace" presStyleCnt="0"/>
      <dgm:spPr/>
    </dgm:pt>
    <dgm:pt modelId="{E7134E91-F5D5-4EEE-AEEF-6C775C26208C}" type="pres">
      <dgm:prSet presAssocID="{902F821D-A0D0-4A4B-A597-733EEA5325C1}" presName="childText" presStyleLbl="conFgAcc1" presStyleIdx="2" presStyleCnt="4">
        <dgm:presLayoutVars>
          <dgm:bulletEnabled val="1"/>
        </dgm:presLayoutVars>
      </dgm:prSet>
      <dgm:spPr/>
    </dgm:pt>
    <dgm:pt modelId="{F127E33D-26E6-4F81-9A36-E8014D0CF8BA}" type="pres">
      <dgm:prSet presAssocID="{E7934FF2-E1C3-4ADA-BEF2-81FE2F0FF9D1}" presName="spaceBetweenRectangles" presStyleCnt="0"/>
      <dgm:spPr/>
    </dgm:pt>
    <dgm:pt modelId="{D3AF16E3-7FA2-43FE-A72C-BC0DD40D2F8E}" type="pres">
      <dgm:prSet presAssocID="{62606611-592F-48F4-885B-B3B0D6010F84}" presName="parentLin" presStyleCnt="0"/>
      <dgm:spPr/>
    </dgm:pt>
    <dgm:pt modelId="{6E5FC3DA-DB75-4F8B-870C-C06D20CD7709}" type="pres">
      <dgm:prSet presAssocID="{62606611-592F-48F4-885B-B3B0D6010F84}" presName="parentLeftMargin" presStyleLbl="node1" presStyleIdx="2" presStyleCnt="4"/>
      <dgm:spPr/>
    </dgm:pt>
    <dgm:pt modelId="{75E2BA4A-BA24-4ABC-A8D3-E834CC14F712}" type="pres">
      <dgm:prSet presAssocID="{62606611-592F-48F4-885B-B3B0D6010F8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B3D5C8E-1E96-4E08-8B2B-8B1805F63E16}" type="pres">
      <dgm:prSet presAssocID="{62606611-592F-48F4-885B-B3B0D6010F84}" presName="negativeSpace" presStyleCnt="0"/>
      <dgm:spPr/>
    </dgm:pt>
    <dgm:pt modelId="{B3FD7C13-21B1-4ACA-AB11-C3032C1F7FCA}" type="pres">
      <dgm:prSet presAssocID="{62606611-592F-48F4-885B-B3B0D6010F8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F359F10-4C25-482C-97D0-9C30D7FF7EF4}" srcId="{3C5754BA-1721-40CA-A779-A47ED0BF1BB7}" destId="{D686A3ED-61CA-4132-9D5B-26A629A3A988}" srcOrd="0" destOrd="0" parTransId="{F3761A83-806C-4426-B95F-630435086EAD}" sibTransId="{20976824-8829-4F2D-9E39-9D5B3C62B0A5}"/>
    <dgm:cxn modelId="{8989851E-1070-4BEC-93D0-3BD963347DE0}" type="presOf" srcId="{902F821D-A0D0-4A4B-A597-733EEA5325C1}" destId="{9492C4B3-3DFF-4E0B-9D39-244EFAF9506F}" srcOrd="0" destOrd="0" presId="urn:microsoft.com/office/officeart/2005/8/layout/list1"/>
    <dgm:cxn modelId="{1ABEFB23-4EE1-4953-9895-C8199D92F15B}" srcId="{3C5754BA-1721-40CA-A779-A47ED0BF1BB7}" destId="{902F821D-A0D0-4A4B-A597-733EEA5325C1}" srcOrd="2" destOrd="0" parTransId="{ECEC15CB-DD14-4F61-82E5-0495D0D55AA2}" sibTransId="{E7934FF2-E1C3-4ADA-BEF2-81FE2F0FF9D1}"/>
    <dgm:cxn modelId="{38022439-5B7D-4039-A102-203375531FBC}" type="presOf" srcId="{3C5754BA-1721-40CA-A779-A47ED0BF1BB7}" destId="{A1D35A9A-166A-491C-BAAC-0C1474EDA2AD}" srcOrd="0" destOrd="0" presId="urn:microsoft.com/office/officeart/2005/8/layout/list1"/>
    <dgm:cxn modelId="{E075C85F-68E3-498E-953F-02EA210D35AF}" type="presOf" srcId="{DA6B3C3F-DA17-43C4-A50D-BF7D5B4E2D67}" destId="{E354ECF8-2F22-44D5-93F9-178B3062571C}" srcOrd="0" destOrd="0" presId="urn:microsoft.com/office/officeart/2005/8/layout/list1"/>
    <dgm:cxn modelId="{9E873D65-2216-4940-B200-FF130E163079}" type="presOf" srcId="{62606611-592F-48F4-885B-B3B0D6010F84}" destId="{75E2BA4A-BA24-4ABC-A8D3-E834CC14F712}" srcOrd="1" destOrd="0" presId="urn:microsoft.com/office/officeart/2005/8/layout/list1"/>
    <dgm:cxn modelId="{111F4869-836E-4495-A7E5-9BD4A753B407}" srcId="{3C5754BA-1721-40CA-A779-A47ED0BF1BB7}" destId="{DA6B3C3F-DA17-43C4-A50D-BF7D5B4E2D67}" srcOrd="1" destOrd="0" parTransId="{2CFF9C07-3B0F-40C0-8F33-7A68FD2BD9F5}" sibTransId="{2B96A038-036E-4B0E-A39A-2BAF1401D694}"/>
    <dgm:cxn modelId="{A82FEA7B-B793-4A45-BE42-2648BBE06450}" type="presOf" srcId="{D686A3ED-61CA-4132-9D5B-26A629A3A988}" destId="{565905C7-616D-498A-B8FE-7EDB71A1752D}" srcOrd="1" destOrd="0" presId="urn:microsoft.com/office/officeart/2005/8/layout/list1"/>
    <dgm:cxn modelId="{11C4E684-588F-41F0-AFAC-8FB64204E377}" srcId="{3C5754BA-1721-40CA-A779-A47ED0BF1BB7}" destId="{62606611-592F-48F4-885B-B3B0D6010F84}" srcOrd="3" destOrd="0" parTransId="{3E88FF61-663B-4CAB-9DF9-55C968723AD1}" sibTransId="{21B7C88F-2E9A-41D7-A947-C88E1132820A}"/>
    <dgm:cxn modelId="{F65B8C8E-6C4C-4B89-ABA9-A99F1EF60708}" type="presOf" srcId="{D686A3ED-61CA-4132-9D5B-26A629A3A988}" destId="{D5E18D44-0203-4CE5-9530-5DFE0F1D6AFE}" srcOrd="0" destOrd="0" presId="urn:microsoft.com/office/officeart/2005/8/layout/list1"/>
    <dgm:cxn modelId="{BA5609C7-0B54-437A-B977-218995778C0F}" type="presOf" srcId="{DA6B3C3F-DA17-43C4-A50D-BF7D5B4E2D67}" destId="{CD5636A2-00A4-4F8A-82EF-7398A458B031}" srcOrd="1" destOrd="0" presId="urn:microsoft.com/office/officeart/2005/8/layout/list1"/>
    <dgm:cxn modelId="{4B5260E3-21A1-4125-8EA6-F1BDB9714229}" type="presOf" srcId="{62606611-592F-48F4-885B-B3B0D6010F84}" destId="{6E5FC3DA-DB75-4F8B-870C-C06D20CD7709}" srcOrd="0" destOrd="0" presId="urn:microsoft.com/office/officeart/2005/8/layout/list1"/>
    <dgm:cxn modelId="{7429FAF1-6FBA-4B31-880A-9485789A2D07}" type="presOf" srcId="{902F821D-A0D0-4A4B-A597-733EEA5325C1}" destId="{981B5273-F7CF-485D-8088-60881E90B023}" srcOrd="1" destOrd="0" presId="urn:microsoft.com/office/officeart/2005/8/layout/list1"/>
    <dgm:cxn modelId="{E8E31672-DF20-4A0B-B5B5-F1B0DE2FB9F2}" type="presParOf" srcId="{A1D35A9A-166A-491C-BAAC-0C1474EDA2AD}" destId="{06A550B7-9233-4ECC-98A7-D35E6C0792AB}" srcOrd="0" destOrd="0" presId="urn:microsoft.com/office/officeart/2005/8/layout/list1"/>
    <dgm:cxn modelId="{FCF56B50-DDD4-4967-A3C8-BDC67A45681D}" type="presParOf" srcId="{06A550B7-9233-4ECC-98A7-D35E6C0792AB}" destId="{D5E18D44-0203-4CE5-9530-5DFE0F1D6AFE}" srcOrd="0" destOrd="0" presId="urn:microsoft.com/office/officeart/2005/8/layout/list1"/>
    <dgm:cxn modelId="{1BFD5CAC-E8D9-4B4A-BDC4-873DC6DDDD08}" type="presParOf" srcId="{06A550B7-9233-4ECC-98A7-D35E6C0792AB}" destId="{565905C7-616D-498A-B8FE-7EDB71A1752D}" srcOrd="1" destOrd="0" presId="urn:microsoft.com/office/officeart/2005/8/layout/list1"/>
    <dgm:cxn modelId="{B80E0511-C5FA-4A89-9171-7CC0C40FDCD3}" type="presParOf" srcId="{A1D35A9A-166A-491C-BAAC-0C1474EDA2AD}" destId="{58EA8586-8288-427B-9EA4-D87030BF2021}" srcOrd="1" destOrd="0" presId="urn:microsoft.com/office/officeart/2005/8/layout/list1"/>
    <dgm:cxn modelId="{77F1C0BF-1234-4B6B-AC31-4C300150DF95}" type="presParOf" srcId="{A1D35A9A-166A-491C-BAAC-0C1474EDA2AD}" destId="{60136415-B816-4BB3-9BE8-421FD042728B}" srcOrd="2" destOrd="0" presId="urn:microsoft.com/office/officeart/2005/8/layout/list1"/>
    <dgm:cxn modelId="{7DF5BBE8-24D1-4F0D-BC7D-A0F3D712AC1D}" type="presParOf" srcId="{A1D35A9A-166A-491C-BAAC-0C1474EDA2AD}" destId="{C7B4B6C1-21A4-411E-8DF1-6C2D45B264A3}" srcOrd="3" destOrd="0" presId="urn:microsoft.com/office/officeart/2005/8/layout/list1"/>
    <dgm:cxn modelId="{79402767-13EA-463F-B7E9-6A557B414A5A}" type="presParOf" srcId="{A1D35A9A-166A-491C-BAAC-0C1474EDA2AD}" destId="{B3677F9B-15A8-414E-B706-3A84FBD51289}" srcOrd="4" destOrd="0" presId="urn:microsoft.com/office/officeart/2005/8/layout/list1"/>
    <dgm:cxn modelId="{225ECBFF-75D2-48CC-A6B5-146DD9873C0B}" type="presParOf" srcId="{B3677F9B-15A8-414E-B706-3A84FBD51289}" destId="{E354ECF8-2F22-44D5-93F9-178B3062571C}" srcOrd="0" destOrd="0" presId="urn:microsoft.com/office/officeart/2005/8/layout/list1"/>
    <dgm:cxn modelId="{4C13030B-F14B-43A2-9A76-70B4C0BCC9B5}" type="presParOf" srcId="{B3677F9B-15A8-414E-B706-3A84FBD51289}" destId="{CD5636A2-00A4-4F8A-82EF-7398A458B031}" srcOrd="1" destOrd="0" presId="urn:microsoft.com/office/officeart/2005/8/layout/list1"/>
    <dgm:cxn modelId="{0C914D7C-14AB-4CEE-BB1C-F217848E09E5}" type="presParOf" srcId="{A1D35A9A-166A-491C-BAAC-0C1474EDA2AD}" destId="{8403B7F1-EAD9-4B54-9EC3-60067848B13E}" srcOrd="5" destOrd="0" presId="urn:microsoft.com/office/officeart/2005/8/layout/list1"/>
    <dgm:cxn modelId="{B14531F9-9515-42D4-AF2B-3BACFF8CE9F3}" type="presParOf" srcId="{A1D35A9A-166A-491C-BAAC-0C1474EDA2AD}" destId="{9C89A056-63DD-4ABE-81E2-0DF90C9FF107}" srcOrd="6" destOrd="0" presId="urn:microsoft.com/office/officeart/2005/8/layout/list1"/>
    <dgm:cxn modelId="{8A193E32-8E2A-43D5-A4B0-91BEAD8DC34D}" type="presParOf" srcId="{A1D35A9A-166A-491C-BAAC-0C1474EDA2AD}" destId="{71065C8D-A45A-46F6-8BF5-6E57C52C3432}" srcOrd="7" destOrd="0" presId="urn:microsoft.com/office/officeart/2005/8/layout/list1"/>
    <dgm:cxn modelId="{B199087B-22B8-4078-8FF3-5CEA353DAE09}" type="presParOf" srcId="{A1D35A9A-166A-491C-BAAC-0C1474EDA2AD}" destId="{C7EF639C-2F52-4EB1-80F1-7290FC7B8211}" srcOrd="8" destOrd="0" presId="urn:microsoft.com/office/officeart/2005/8/layout/list1"/>
    <dgm:cxn modelId="{ADA80E24-5297-4573-BFEB-A4C91DC5FB80}" type="presParOf" srcId="{C7EF639C-2F52-4EB1-80F1-7290FC7B8211}" destId="{9492C4B3-3DFF-4E0B-9D39-244EFAF9506F}" srcOrd="0" destOrd="0" presId="urn:microsoft.com/office/officeart/2005/8/layout/list1"/>
    <dgm:cxn modelId="{3273DF90-CD56-4605-994E-FF102E9C3EA2}" type="presParOf" srcId="{C7EF639C-2F52-4EB1-80F1-7290FC7B8211}" destId="{981B5273-F7CF-485D-8088-60881E90B023}" srcOrd="1" destOrd="0" presId="urn:microsoft.com/office/officeart/2005/8/layout/list1"/>
    <dgm:cxn modelId="{14C8E1F2-4A98-4417-931F-D918A0D68541}" type="presParOf" srcId="{A1D35A9A-166A-491C-BAAC-0C1474EDA2AD}" destId="{FFE2F7D4-01C8-4946-818F-B5FDF9445CD0}" srcOrd="9" destOrd="0" presId="urn:microsoft.com/office/officeart/2005/8/layout/list1"/>
    <dgm:cxn modelId="{F55E2789-26CD-48E3-8CF9-01F7AC357715}" type="presParOf" srcId="{A1D35A9A-166A-491C-BAAC-0C1474EDA2AD}" destId="{E7134E91-F5D5-4EEE-AEEF-6C775C26208C}" srcOrd="10" destOrd="0" presId="urn:microsoft.com/office/officeart/2005/8/layout/list1"/>
    <dgm:cxn modelId="{88DCE174-4590-41C9-850B-2989A8097BA9}" type="presParOf" srcId="{A1D35A9A-166A-491C-BAAC-0C1474EDA2AD}" destId="{F127E33D-26E6-4F81-9A36-E8014D0CF8BA}" srcOrd="11" destOrd="0" presId="urn:microsoft.com/office/officeart/2005/8/layout/list1"/>
    <dgm:cxn modelId="{28CE6983-926D-4811-9DF7-A18A3005F810}" type="presParOf" srcId="{A1D35A9A-166A-491C-BAAC-0C1474EDA2AD}" destId="{D3AF16E3-7FA2-43FE-A72C-BC0DD40D2F8E}" srcOrd="12" destOrd="0" presId="urn:microsoft.com/office/officeart/2005/8/layout/list1"/>
    <dgm:cxn modelId="{25FF48E8-82D8-4BAD-B5BD-B7B1C73AC39F}" type="presParOf" srcId="{D3AF16E3-7FA2-43FE-A72C-BC0DD40D2F8E}" destId="{6E5FC3DA-DB75-4F8B-870C-C06D20CD7709}" srcOrd="0" destOrd="0" presId="urn:microsoft.com/office/officeart/2005/8/layout/list1"/>
    <dgm:cxn modelId="{F8967A28-D350-4ACB-B863-273212EA2550}" type="presParOf" srcId="{D3AF16E3-7FA2-43FE-A72C-BC0DD40D2F8E}" destId="{75E2BA4A-BA24-4ABC-A8D3-E834CC14F712}" srcOrd="1" destOrd="0" presId="urn:microsoft.com/office/officeart/2005/8/layout/list1"/>
    <dgm:cxn modelId="{EFF5BDB1-66E2-47E6-BC83-C0A2BE231AB1}" type="presParOf" srcId="{A1D35A9A-166A-491C-BAAC-0C1474EDA2AD}" destId="{9B3D5C8E-1E96-4E08-8B2B-8B1805F63E16}" srcOrd="13" destOrd="0" presId="urn:microsoft.com/office/officeart/2005/8/layout/list1"/>
    <dgm:cxn modelId="{560215FF-FA41-4C32-B29B-32A360E61097}" type="presParOf" srcId="{A1D35A9A-166A-491C-BAAC-0C1474EDA2AD}" destId="{B3FD7C13-21B1-4ACA-AB11-C3032C1F7FC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DC79A-5172-4CCF-885B-378A5B07100C}" type="doc">
      <dgm:prSet loTypeId="urn:microsoft.com/office/officeart/2005/8/layout/h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3FBFFA1-AC5F-49A7-89A3-804DC00A087D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Входы (</a:t>
          </a:r>
          <a:r>
            <a:rPr lang="ru-RU" dirty="0" err="1">
              <a:latin typeface="Times New Roman"/>
              <a:cs typeface="Times New Roman"/>
            </a:rPr>
            <a:t>in</a:t>
          </a:r>
          <a:r>
            <a:rPr lang="ru-RU" dirty="0">
              <a:latin typeface="Times New Roman"/>
              <a:cs typeface="Times New Roman"/>
            </a:rPr>
            <a:t>):</a:t>
          </a:r>
          <a:endParaRPr lang="en-US" dirty="0">
            <a:latin typeface="Times New Roman"/>
            <a:cs typeface="Times New Roman"/>
          </a:endParaRPr>
        </a:p>
      </dgm:t>
    </dgm:pt>
    <dgm:pt modelId="{AD67018D-21E5-4AE0-8A04-5FE725AFA91A}" type="parTrans" cxnId="{140121F9-6D90-40B0-8BF1-FE7E3212A095}">
      <dgm:prSet/>
      <dgm:spPr/>
      <dgm:t>
        <a:bodyPr/>
        <a:lstStyle/>
        <a:p>
          <a:endParaRPr lang="en-US"/>
        </a:p>
      </dgm:t>
    </dgm:pt>
    <dgm:pt modelId="{DFA58552-B51B-4B00-A045-9622A33B5BB5}" type="sibTrans" cxnId="{140121F9-6D90-40B0-8BF1-FE7E3212A095}">
      <dgm:prSet/>
      <dgm:spPr/>
      <dgm:t>
        <a:bodyPr/>
        <a:lstStyle/>
        <a:p>
          <a:endParaRPr lang="en-US"/>
        </a:p>
      </dgm:t>
    </dgm:pt>
    <dgm:pt modelId="{06BD6726-C9F5-43D6-9C1B-C39B8A9B3D1F}">
      <dgm:prSet/>
      <dgm:spPr/>
      <dgm:t>
        <a:bodyPr/>
        <a:lstStyle/>
        <a:p>
          <a:pPr rtl="0"/>
          <a:r>
            <a:rPr lang="ru-RU" i="1"/>
            <a:t>i_clk (вход)</a:t>
          </a:r>
          <a:r>
            <a:rPr lang="ru-RU"/>
            <a:t> - тактовый сигнал (clock), используется для синхронизации операций в модуле.</a:t>
          </a:r>
          <a:endParaRPr lang="en-US" dirty="0">
            <a:latin typeface="Times New Roman"/>
            <a:cs typeface="Times New Roman"/>
          </a:endParaRPr>
        </a:p>
      </dgm:t>
    </dgm:pt>
    <dgm:pt modelId="{D1B6FEB1-45AC-47E2-8A99-12D072E1DD33}" type="parTrans" cxnId="{A01BA936-39B9-41B4-8691-8333DBABA552}">
      <dgm:prSet/>
      <dgm:spPr/>
      <dgm:t>
        <a:bodyPr/>
        <a:lstStyle/>
        <a:p>
          <a:endParaRPr lang="en-US"/>
        </a:p>
      </dgm:t>
    </dgm:pt>
    <dgm:pt modelId="{18E163E8-2241-4E88-8A09-B304903849C1}" type="sibTrans" cxnId="{A01BA936-39B9-41B4-8691-8333DBABA552}">
      <dgm:prSet/>
      <dgm:spPr/>
      <dgm:t>
        <a:bodyPr/>
        <a:lstStyle/>
        <a:p>
          <a:endParaRPr lang="en-US"/>
        </a:p>
      </dgm:t>
    </dgm:pt>
    <dgm:pt modelId="{22AC8148-BFF3-40EA-B5F9-7A4CC19513C1}">
      <dgm:prSet/>
      <dgm:spPr/>
      <dgm:t>
        <a:bodyPr/>
        <a:lstStyle/>
        <a:p>
          <a:pPr rtl="0"/>
          <a:r>
            <a:rPr lang="ru-RU" dirty="0">
              <a:latin typeface="Times New Roman"/>
              <a:cs typeface="Times New Roman"/>
            </a:rPr>
            <a:t>Выходы (</a:t>
          </a:r>
          <a:r>
            <a:rPr lang="ru-RU" dirty="0" err="1">
              <a:latin typeface="Times New Roman"/>
              <a:cs typeface="Times New Roman"/>
            </a:rPr>
            <a:t>out</a:t>
          </a:r>
          <a:r>
            <a:rPr lang="ru-RU" dirty="0">
              <a:latin typeface="Times New Roman"/>
              <a:cs typeface="Times New Roman"/>
            </a:rPr>
            <a:t>): </a:t>
          </a:r>
          <a:endParaRPr lang="en-US" dirty="0">
            <a:latin typeface="Times New Roman"/>
            <a:cs typeface="Times New Roman"/>
          </a:endParaRPr>
        </a:p>
      </dgm:t>
    </dgm:pt>
    <dgm:pt modelId="{28B43EF8-773E-4179-9419-F703569A5F26}" type="parTrans" cxnId="{3ECBC699-C9E9-44B5-B0F2-E90A15DA69EF}">
      <dgm:prSet/>
      <dgm:spPr/>
      <dgm:t>
        <a:bodyPr/>
        <a:lstStyle/>
        <a:p>
          <a:endParaRPr lang="en-US"/>
        </a:p>
      </dgm:t>
    </dgm:pt>
    <dgm:pt modelId="{9094214E-02E3-4227-AF4B-FE434DFA5054}" type="sibTrans" cxnId="{3ECBC699-C9E9-44B5-B0F2-E90A15DA69EF}">
      <dgm:prSet/>
      <dgm:spPr/>
      <dgm:t>
        <a:bodyPr/>
        <a:lstStyle/>
        <a:p>
          <a:endParaRPr lang="en-US"/>
        </a:p>
      </dgm:t>
    </dgm:pt>
    <dgm:pt modelId="{0D40DAB6-CF3B-4CD5-841E-7AD485CBBF04}">
      <dgm:prSet/>
      <dgm:spPr/>
      <dgm:t>
        <a:bodyPr/>
        <a:lstStyle/>
        <a:p>
          <a:r>
            <a:rPr lang="ru-RU" i="1"/>
            <a:t>o_data (выход)</a:t>
          </a:r>
          <a:r>
            <a:rPr lang="ru-RU"/>
            <a:t> - выходной бит данных после сериализации (1 бит).</a:t>
          </a:r>
          <a:endParaRPr lang="en-US" dirty="0">
            <a:latin typeface="Times New Roman"/>
            <a:cs typeface="Times New Roman"/>
          </a:endParaRPr>
        </a:p>
      </dgm:t>
    </dgm:pt>
    <dgm:pt modelId="{5C8C3F76-7742-4DE4-A10B-EEE6C12D6BD3}" type="parTrans" cxnId="{5C11EECC-2980-4892-AA19-0825F0CA9A5A}">
      <dgm:prSet/>
      <dgm:spPr/>
      <dgm:t>
        <a:bodyPr/>
        <a:lstStyle/>
        <a:p>
          <a:endParaRPr lang="en-US"/>
        </a:p>
      </dgm:t>
    </dgm:pt>
    <dgm:pt modelId="{ABDDCBB6-0BE7-4DE4-8374-9169C001BB19}" type="sibTrans" cxnId="{5C11EECC-2980-4892-AA19-0825F0CA9A5A}">
      <dgm:prSet/>
      <dgm:spPr/>
      <dgm:t>
        <a:bodyPr/>
        <a:lstStyle/>
        <a:p>
          <a:endParaRPr lang="en-US"/>
        </a:p>
      </dgm:t>
    </dgm:pt>
    <dgm:pt modelId="{A800E5A6-72AB-41DB-90B5-5527CEF01089}">
      <dgm:prSet/>
      <dgm:spPr/>
      <dgm:t>
        <a:bodyPr/>
        <a:lstStyle/>
        <a:p>
          <a:r>
            <a:rPr lang="ru-RU" i="1"/>
            <a:t>i_rstb (вход)</a:t>
          </a:r>
          <a:r>
            <a:rPr lang="ru-RU"/>
            <a:t> - сигнал асинхронного сброса (reset), используется для сброса состояния модуля.</a:t>
          </a:r>
        </a:p>
      </dgm:t>
    </dgm:pt>
    <dgm:pt modelId="{759EF1F4-D78C-4A67-BA5B-29A46C5FAB31}" type="parTrans" cxnId="{BF4940F4-A14E-4794-922F-92239FC97388}">
      <dgm:prSet/>
      <dgm:spPr/>
      <dgm:t>
        <a:bodyPr/>
        <a:lstStyle/>
        <a:p>
          <a:endParaRPr lang="ru-RU"/>
        </a:p>
      </dgm:t>
    </dgm:pt>
    <dgm:pt modelId="{FDD62574-7341-4969-94E9-82A46832E360}" type="sibTrans" cxnId="{BF4940F4-A14E-4794-922F-92239FC97388}">
      <dgm:prSet/>
      <dgm:spPr/>
      <dgm:t>
        <a:bodyPr/>
        <a:lstStyle/>
        <a:p>
          <a:endParaRPr lang="ru-RU"/>
        </a:p>
      </dgm:t>
    </dgm:pt>
    <dgm:pt modelId="{1F8FFC32-7DD0-4A3B-9FC2-A61A5ED3E9D5}">
      <dgm:prSet/>
      <dgm:spPr/>
      <dgm:t>
        <a:bodyPr/>
        <a:lstStyle/>
        <a:p>
          <a:r>
            <a:rPr lang="ru-RU" i="1"/>
            <a:t>i_sync_reset (вход)</a:t>
          </a:r>
          <a:r>
            <a:rPr lang="ru-RU"/>
            <a:t> - сигнал синхронного сброса, который сбрасывает счетчик и управление данными.</a:t>
          </a:r>
        </a:p>
      </dgm:t>
    </dgm:pt>
    <dgm:pt modelId="{B60123BB-F78C-43FE-A6F4-CF1CF4F23785}" type="parTrans" cxnId="{6696E29C-68BC-4A43-A54F-7CA38EC26523}">
      <dgm:prSet/>
      <dgm:spPr/>
      <dgm:t>
        <a:bodyPr/>
        <a:lstStyle/>
        <a:p>
          <a:endParaRPr lang="ru-RU"/>
        </a:p>
      </dgm:t>
    </dgm:pt>
    <dgm:pt modelId="{70A00907-9794-49D7-95E9-E6A3D05B352C}" type="sibTrans" cxnId="{6696E29C-68BC-4A43-A54F-7CA38EC26523}">
      <dgm:prSet/>
      <dgm:spPr/>
      <dgm:t>
        <a:bodyPr/>
        <a:lstStyle/>
        <a:p>
          <a:endParaRPr lang="ru-RU"/>
        </a:p>
      </dgm:t>
    </dgm:pt>
    <dgm:pt modelId="{DA7692ED-5B23-4BD3-BABC-F4644AA8C807}">
      <dgm:prSet/>
      <dgm:spPr/>
      <dgm:t>
        <a:bodyPr/>
        <a:lstStyle/>
        <a:p>
          <a:r>
            <a:rPr lang="ru-RU" i="1" dirty="0" err="1"/>
            <a:t>i_data</a:t>
          </a:r>
          <a:r>
            <a:rPr lang="ru-RU" i="1" dirty="0"/>
            <a:t> (вход)</a:t>
          </a:r>
          <a:r>
            <a:rPr lang="ru-RU" dirty="0"/>
            <a:t> - входные параллельные данные, 8-битный вектор данных для </a:t>
          </a:r>
          <a:r>
            <a:rPr lang="ru-RU" dirty="0" err="1"/>
            <a:t>сериализации</a:t>
          </a:r>
          <a:r>
            <a:rPr lang="ru-RU" dirty="0"/>
            <a:t>.</a:t>
          </a:r>
        </a:p>
      </dgm:t>
    </dgm:pt>
    <dgm:pt modelId="{C157E0FB-C407-4571-BC81-3C8AC967816F}" type="parTrans" cxnId="{192B0267-DBCB-4308-BC3D-F89F3D850ECC}">
      <dgm:prSet/>
      <dgm:spPr/>
      <dgm:t>
        <a:bodyPr/>
        <a:lstStyle/>
        <a:p>
          <a:endParaRPr lang="ru-RU"/>
        </a:p>
      </dgm:t>
    </dgm:pt>
    <dgm:pt modelId="{FC3EAEB3-42FC-4F08-8178-C0AFD7226CD2}" type="sibTrans" cxnId="{192B0267-DBCB-4308-BC3D-F89F3D850ECC}">
      <dgm:prSet/>
      <dgm:spPr/>
      <dgm:t>
        <a:bodyPr/>
        <a:lstStyle/>
        <a:p>
          <a:endParaRPr lang="ru-RU"/>
        </a:p>
      </dgm:t>
    </dgm:pt>
    <dgm:pt modelId="{FB39E21B-DC33-4405-B52F-B71093A5089F}">
      <dgm:prSet/>
      <dgm:spPr/>
      <dgm:t>
        <a:bodyPr/>
        <a:lstStyle/>
        <a:p>
          <a:r>
            <a:rPr lang="ru-RU" i="1" dirty="0" err="1"/>
            <a:t>o_data_ena</a:t>
          </a:r>
          <a:r>
            <a:rPr lang="ru-RU" i="1" dirty="0"/>
            <a:t> (выход)</a:t>
          </a:r>
          <a:r>
            <a:rPr lang="ru-RU" dirty="0"/>
            <a:t> - сигнал разрешения данных, указывает, что данные на выходе действительны.</a:t>
          </a:r>
        </a:p>
      </dgm:t>
    </dgm:pt>
    <dgm:pt modelId="{41B04946-7058-4B27-B1DA-283C9D4EAA83}" type="parTrans" cxnId="{71DD3076-A0B2-43D6-8417-2F7B1A4040BA}">
      <dgm:prSet/>
      <dgm:spPr/>
      <dgm:t>
        <a:bodyPr/>
        <a:lstStyle/>
        <a:p>
          <a:endParaRPr lang="ru-RU"/>
        </a:p>
      </dgm:t>
    </dgm:pt>
    <dgm:pt modelId="{FC807B96-8F0D-43F0-B801-1C19B3CDD1A5}" type="sibTrans" cxnId="{71DD3076-A0B2-43D6-8417-2F7B1A4040BA}">
      <dgm:prSet/>
      <dgm:spPr/>
      <dgm:t>
        <a:bodyPr/>
        <a:lstStyle/>
        <a:p>
          <a:endParaRPr lang="ru-RU"/>
        </a:p>
      </dgm:t>
    </dgm:pt>
    <dgm:pt modelId="{743D45BA-CCCF-4973-8BAF-37626ADC3E79}" type="pres">
      <dgm:prSet presAssocID="{E93DC79A-5172-4CCF-885B-378A5B07100C}" presName="Name0" presStyleCnt="0">
        <dgm:presLayoutVars>
          <dgm:dir/>
          <dgm:animLvl val="lvl"/>
          <dgm:resizeHandles val="exact"/>
        </dgm:presLayoutVars>
      </dgm:prSet>
      <dgm:spPr/>
    </dgm:pt>
    <dgm:pt modelId="{A5ED9B03-910A-4CAE-8C1F-5AF4B5B997C7}" type="pres">
      <dgm:prSet presAssocID="{63FBFFA1-AC5F-49A7-89A3-804DC00A087D}" presName="composite" presStyleCnt="0"/>
      <dgm:spPr/>
    </dgm:pt>
    <dgm:pt modelId="{21A66E48-1FA8-4A95-AC39-0FD999819112}" type="pres">
      <dgm:prSet presAssocID="{63FBFFA1-AC5F-49A7-89A3-804DC00A087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72DA79-9FDF-43C7-B13A-B4536C6C4789}" type="pres">
      <dgm:prSet presAssocID="{63FBFFA1-AC5F-49A7-89A3-804DC00A087D}" presName="desTx" presStyleLbl="alignAccFollowNode1" presStyleIdx="0" presStyleCnt="2">
        <dgm:presLayoutVars>
          <dgm:bulletEnabled val="1"/>
        </dgm:presLayoutVars>
      </dgm:prSet>
      <dgm:spPr/>
    </dgm:pt>
    <dgm:pt modelId="{F98641A4-5B6D-46DF-8A49-EC68F5FF33F1}" type="pres">
      <dgm:prSet presAssocID="{DFA58552-B51B-4B00-A045-9622A33B5BB5}" presName="space" presStyleCnt="0"/>
      <dgm:spPr/>
    </dgm:pt>
    <dgm:pt modelId="{D278DD29-F256-43C6-A42E-673A0320EB0D}" type="pres">
      <dgm:prSet presAssocID="{22AC8148-BFF3-40EA-B5F9-7A4CC19513C1}" presName="composite" presStyleCnt="0"/>
      <dgm:spPr/>
    </dgm:pt>
    <dgm:pt modelId="{0C42D185-FFC9-40B5-A1EB-8BE397CA8AF1}" type="pres">
      <dgm:prSet presAssocID="{22AC8148-BFF3-40EA-B5F9-7A4CC19513C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8FF1E69-D8CA-4C0D-86C1-91EB3A1ED45A}" type="pres">
      <dgm:prSet presAssocID="{22AC8148-BFF3-40EA-B5F9-7A4CC19513C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24D2B00-135D-4B44-A20E-21B4C4A3EE4D}" type="presOf" srcId="{DA7692ED-5B23-4BD3-BABC-F4644AA8C807}" destId="{5A72DA79-9FDF-43C7-B13A-B4536C6C4789}" srcOrd="0" destOrd="3" presId="urn:microsoft.com/office/officeart/2005/8/layout/hList1"/>
    <dgm:cxn modelId="{7E7F801E-DF8A-4E40-8CD3-127D7E0D52D8}" type="presOf" srcId="{FB39E21B-DC33-4405-B52F-B71093A5089F}" destId="{48FF1E69-D8CA-4C0D-86C1-91EB3A1ED45A}" srcOrd="0" destOrd="1" presId="urn:microsoft.com/office/officeart/2005/8/layout/hList1"/>
    <dgm:cxn modelId="{A01BA936-39B9-41B4-8691-8333DBABA552}" srcId="{63FBFFA1-AC5F-49A7-89A3-804DC00A087D}" destId="{06BD6726-C9F5-43D6-9C1B-C39B8A9B3D1F}" srcOrd="0" destOrd="0" parTransId="{D1B6FEB1-45AC-47E2-8A99-12D072E1DD33}" sibTransId="{18E163E8-2241-4E88-8A09-B304903849C1}"/>
    <dgm:cxn modelId="{28A7615C-A0CB-4C58-B6CA-7E90BA0A523B}" type="presOf" srcId="{06BD6726-C9F5-43D6-9C1B-C39B8A9B3D1F}" destId="{5A72DA79-9FDF-43C7-B13A-B4536C6C4789}" srcOrd="0" destOrd="0" presId="urn:microsoft.com/office/officeart/2005/8/layout/hList1"/>
    <dgm:cxn modelId="{20283E5F-58A1-4CE3-893F-A21CE9AC189D}" type="presOf" srcId="{63FBFFA1-AC5F-49A7-89A3-804DC00A087D}" destId="{21A66E48-1FA8-4A95-AC39-0FD999819112}" srcOrd="0" destOrd="0" presId="urn:microsoft.com/office/officeart/2005/8/layout/hList1"/>
    <dgm:cxn modelId="{4F56A75F-6F26-43D3-AF94-0EB9AC80DEEA}" type="presOf" srcId="{22AC8148-BFF3-40EA-B5F9-7A4CC19513C1}" destId="{0C42D185-FFC9-40B5-A1EB-8BE397CA8AF1}" srcOrd="0" destOrd="0" presId="urn:microsoft.com/office/officeart/2005/8/layout/hList1"/>
    <dgm:cxn modelId="{192B0267-DBCB-4308-BC3D-F89F3D850ECC}" srcId="{63FBFFA1-AC5F-49A7-89A3-804DC00A087D}" destId="{DA7692ED-5B23-4BD3-BABC-F4644AA8C807}" srcOrd="3" destOrd="0" parTransId="{C157E0FB-C407-4571-BC81-3C8AC967816F}" sibTransId="{FC3EAEB3-42FC-4F08-8178-C0AFD7226CD2}"/>
    <dgm:cxn modelId="{71DD3076-A0B2-43D6-8417-2F7B1A4040BA}" srcId="{22AC8148-BFF3-40EA-B5F9-7A4CC19513C1}" destId="{FB39E21B-DC33-4405-B52F-B71093A5089F}" srcOrd="1" destOrd="0" parTransId="{41B04946-7058-4B27-B1DA-283C9D4EAA83}" sibTransId="{FC807B96-8F0D-43F0-B801-1C19B3CDD1A5}"/>
    <dgm:cxn modelId="{D9E1B284-85CC-46A5-93BA-7BF145EA8990}" type="presOf" srcId="{E93DC79A-5172-4CCF-885B-378A5B07100C}" destId="{743D45BA-CCCF-4973-8BAF-37626ADC3E79}" srcOrd="0" destOrd="0" presId="urn:microsoft.com/office/officeart/2005/8/layout/hList1"/>
    <dgm:cxn modelId="{3ECBC699-C9E9-44B5-B0F2-E90A15DA69EF}" srcId="{E93DC79A-5172-4CCF-885B-378A5B07100C}" destId="{22AC8148-BFF3-40EA-B5F9-7A4CC19513C1}" srcOrd="1" destOrd="0" parTransId="{28B43EF8-773E-4179-9419-F703569A5F26}" sibTransId="{9094214E-02E3-4227-AF4B-FE434DFA5054}"/>
    <dgm:cxn modelId="{D4AA8F9C-F2CA-42E8-9CF7-405AB16D71B5}" type="presOf" srcId="{1F8FFC32-7DD0-4A3B-9FC2-A61A5ED3E9D5}" destId="{5A72DA79-9FDF-43C7-B13A-B4536C6C4789}" srcOrd="0" destOrd="2" presId="urn:microsoft.com/office/officeart/2005/8/layout/hList1"/>
    <dgm:cxn modelId="{6696E29C-68BC-4A43-A54F-7CA38EC26523}" srcId="{63FBFFA1-AC5F-49A7-89A3-804DC00A087D}" destId="{1F8FFC32-7DD0-4A3B-9FC2-A61A5ED3E9D5}" srcOrd="2" destOrd="0" parTransId="{B60123BB-F78C-43FE-A6F4-CF1CF4F23785}" sibTransId="{70A00907-9794-49D7-95E9-E6A3D05B352C}"/>
    <dgm:cxn modelId="{ADCA36A6-1A38-4592-8DC4-EA4E72A2BC25}" type="presOf" srcId="{0D40DAB6-CF3B-4CD5-841E-7AD485CBBF04}" destId="{48FF1E69-D8CA-4C0D-86C1-91EB3A1ED45A}" srcOrd="0" destOrd="0" presId="urn:microsoft.com/office/officeart/2005/8/layout/hList1"/>
    <dgm:cxn modelId="{AE2498AD-B24D-4120-B893-A7D4A2A86938}" type="presOf" srcId="{A800E5A6-72AB-41DB-90B5-5527CEF01089}" destId="{5A72DA79-9FDF-43C7-B13A-B4536C6C4789}" srcOrd="0" destOrd="1" presId="urn:microsoft.com/office/officeart/2005/8/layout/hList1"/>
    <dgm:cxn modelId="{5C11EECC-2980-4892-AA19-0825F0CA9A5A}" srcId="{22AC8148-BFF3-40EA-B5F9-7A4CC19513C1}" destId="{0D40DAB6-CF3B-4CD5-841E-7AD485CBBF04}" srcOrd="0" destOrd="0" parTransId="{5C8C3F76-7742-4DE4-A10B-EEE6C12D6BD3}" sibTransId="{ABDDCBB6-0BE7-4DE4-8374-9169C001BB19}"/>
    <dgm:cxn modelId="{BF4940F4-A14E-4794-922F-92239FC97388}" srcId="{63FBFFA1-AC5F-49A7-89A3-804DC00A087D}" destId="{A800E5A6-72AB-41DB-90B5-5527CEF01089}" srcOrd="1" destOrd="0" parTransId="{759EF1F4-D78C-4A67-BA5B-29A46C5FAB31}" sibTransId="{FDD62574-7341-4969-94E9-82A46832E360}"/>
    <dgm:cxn modelId="{140121F9-6D90-40B0-8BF1-FE7E3212A095}" srcId="{E93DC79A-5172-4CCF-885B-378A5B07100C}" destId="{63FBFFA1-AC5F-49A7-89A3-804DC00A087D}" srcOrd="0" destOrd="0" parTransId="{AD67018D-21E5-4AE0-8A04-5FE725AFA91A}" sibTransId="{DFA58552-B51B-4B00-A045-9622A33B5BB5}"/>
    <dgm:cxn modelId="{7951F643-C2C8-4DEA-91A7-7E8A03CFDF53}" type="presParOf" srcId="{743D45BA-CCCF-4973-8BAF-37626ADC3E79}" destId="{A5ED9B03-910A-4CAE-8C1F-5AF4B5B997C7}" srcOrd="0" destOrd="0" presId="urn:microsoft.com/office/officeart/2005/8/layout/hList1"/>
    <dgm:cxn modelId="{C84BF3A6-F1DE-4A8E-A0AD-924259C1BE74}" type="presParOf" srcId="{A5ED9B03-910A-4CAE-8C1F-5AF4B5B997C7}" destId="{21A66E48-1FA8-4A95-AC39-0FD999819112}" srcOrd="0" destOrd="0" presId="urn:microsoft.com/office/officeart/2005/8/layout/hList1"/>
    <dgm:cxn modelId="{CA92BB74-B7CF-48ED-823A-6A0D8483324F}" type="presParOf" srcId="{A5ED9B03-910A-4CAE-8C1F-5AF4B5B997C7}" destId="{5A72DA79-9FDF-43C7-B13A-B4536C6C4789}" srcOrd="1" destOrd="0" presId="urn:microsoft.com/office/officeart/2005/8/layout/hList1"/>
    <dgm:cxn modelId="{49B5B70A-0D9F-4A4D-BF8F-F8AD2580FCFE}" type="presParOf" srcId="{743D45BA-CCCF-4973-8BAF-37626ADC3E79}" destId="{F98641A4-5B6D-46DF-8A49-EC68F5FF33F1}" srcOrd="1" destOrd="0" presId="urn:microsoft.com/office/officeart/2005/8/layout/hList1"/>
    <dgm:cxn modelId="{3EF6F0C1-F29B-4E86-B953-AA7534633608}" type="presParOf" srcId="{743D45BA-CCCF-4973-8BAF-37626ADC3E79}" destId="{D278DD29-F256-43C6-A42E-673A0320EB0D}" srcOrd="2" destOrd="0" presId="urn:microsoft.com/office/officeart/2005/8/layout/hList1"/>
    <dgm:cxn modelId="{D4E82D3A-1719-407E-ADD1-E99AFE1DC008}" type="presParOf" srcId="{D278DD29-F256-43C6-A42E-673A0320EB0D}" destId="{0C42D185-FFC9-40B5-A1EB-8BE397CA8AF1}" srcOrd="0" destOrd="0" presId="urn:microsoft.com/office/officeart/2005/8/layout/hList1"/>
    <dgm:cxn modelId="{37116927-8AC4-4A48-8671-24F6A423F5A5}" type="presParOf" srcId="{D278DD29-F256-43C6-A42E-673A0320EB0D}" destId="{48FF1E69-D8CA-4C0D-86C1-91EB3A1ED4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3DC79A-5172-4CCF-885B-378A5B07100C}" type="doc">
      <dgm:prSet loTypeId="urn:microsoft.com/office/officeart/2005/8/layout/h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3FBFFA1-AC5F-49A7-89A3-804DC00A087D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Входы (</a:t>
          </a:r>
          <a:r>
            <a:rPr lang="ru-RU" dirty="0" err="1">
              <a:latin typeface="Times New Roman"/>
              <a:cs typeface="Times New Roman"/>
            </a:rPr>
            <a:t>in</a:t>
          </a:r>
          <a:r>
            <a:rPr lang="ru-RU" dirty="0">
              <a:latin typeface="Times New Roman"/>
              <a:cs typeface="Times New Roman"/>
            </a:rPr>
            <a:t>):</a:t>
          </a:r>
          <a:endParaRPr lang="en-US" dirty="0">
            <a:latin typeface="Times New Roman"/>
            <a:cs typeface="Times New Roman"/>
          </a:endParaRPr>
        </a:p>
      </dgm:t>
    </dgm:pt>
    <dgm:pt modelId="{AD67018D-21E5-4AE0-8A04-5FE725AFA91A}" type="parTrans" cxnId="{140121F9-6D90-40B0-8BF1-FE7E3212A095}">
      <dgm:prSet/>
      <dgm:spPr/>
      <dgm:t>
        <a:bodyPr/>
        <a:lstStyle/>
        <a:p>
          <a:endParaRPr lang="en-US"/>
        </a:p>
      </dgm:t>
    </dgm:pt>
    <dgm:pt modelId="{DFA58552-B51B-4B00-A045-9622A33B5BB5}" type="sibTrans" cxnId="{140121F9-6D90-40B0-8BF1-FE7E3212A095}">
      <dgm:prSet/>
      <dgm:spPr/>
      <dgm:t>
        <a:bodyPr/>
        <a:lstStyle/>
        <a:p>
          <a:endParaRPr lang="en-US"/>
        </a:p>
      </dgm:t>
    </dgm:pt>
    <dgm:pt modelId="{06BD6726-C9F5-43D6-9C1B-C39B8A9B3D1F}">
      <dgm:prSet/>
      <dgm:spPr/>
      <dgm:t>
        <a:bodyPr/>
        <a:lstStyle/>
        <a:p>
          <a:pPr rtl="0"/>
          <a:r>
            <a:rPr lang="ru-RU" i="1" dirty="0" err="1"/>
            <a:t>i_clk</a:t>
          </a:r>
          <a:r>
            <a:rPr lang="ru-RU" i="1" dirty="0"/>
            <a:t> (вход)</a:t>
          </a:r>
          <a:r>
            <a:rPr lang="ru-RU" dirty="0"/>
            <a:t> - тактовый сигнал (</a:t>
          </a:r>
          <a:r>
            <a:rPr lang="ru-RU" dirty="0" err="1"/>
            <a:t>clock</a:t>
          </a:r>
          <a:r>
            <a:rPr lang="ru-RU" dirty="0"/>
            <a:t>), используется для синхронизации операций в модуле.</a:t>
          </a:r>
          <a:endParaRPr lang="en-US" dirty="0">
            <a:latin typeface="Times New Roman"/>
            <a:cs typeface="Times New Roman"/>
          </a:endParaRPr>
        </a:p>
      </dgm:t>
    </dgm:pt>
    <dgm:pt modelId="{D1B6FEB1-45AC-47E2-8A99-12D072E1DD33}" type="parTrans" cxnId="{A01BA936-39B9-41B4-8691-8333DBABA552}">
      <dgm:prSet/>
      <dgm:spPr/>
      <dgm:t>
        <a:bodyPr/>
        <a:lstStyle/>
        <a:p>
          <a:endParaRPr lang="en-US"/>
        </a:p>
      </dgm:t>
    </dgm:pt>
    <dgm:pt modelId="{18E163E8-2241-4E88-8A09-B304903849C1}" type="sibTrans" cxnId="{A01BA936-39B9-41B4-8691-8333DBABA552}">
      <dgm:prSet/>
      <dgm:spPr/>
      <dgm:t>
        <a:bodyPr/>
        <a:lstStyle/>
        <a:p>
          <a:endParaRPr lang="en-US"/>
        </a:p>
      </dgm:t>
    </dgm:pt>
    <dgm:pt modelId="{22AC8148-BFF3-40EA-B5F9-7A4CC19513C1}">
      <dgm:prSet/>
      <dgm:spPr/>
      <dgm:t>
        <a:bodyPr/>
        <a:lstStyle/>
        <a:p>
          <a:pPr rtl="0"/>
          <a:r>
            <a:rPr lang="ru-RU" dirty="0">
              <a:latin typeface="Times New Roman"/>
              <a:cs typeface="Times New Roman"/>
            </a:rPr>
            <a:t>Выходы (</a:t>
          </a:r>
          <a:r>
            <a:rPr lang="ru-RU" dirty="0" err="1">
              <a:latin typeface="Times New Roman"/>
              <a:cs typeface="Times New Roman"/>
            </a:rPr>
            <a:t>out</a:t>
          </a:r>
          <a:r>
            <a:rPr lang="ru-RU" dirty="0">
              <a:latin typeface="Times New Roman"/>
              <a:cs typeface="Times New Roman"/>
            </a:rPr>
            <a:t>): </a:t>
          </a:r>
          <a:endParaRPr lang="en-US" dirty="0">
            <a:latin typeface="Times New Roman"/>
            <a:cs typeface="Times New Roman"/>
          </a:endParaRPr>
        </a:p>
      </dgm:t>
    </dgm:pt>
    <dgm:pt modelId="{28B43EF8-773E-4179-9419-F703569A5F26}" type="parTrans" cxnId="{3ECBC699-C9E9-44B5-B0F2-E90A15DA69EF}">
      <dgm:prSet/>
      <dgm:spPr/>
      <dgm:t>
        <a:bodyPr/>
        <a:lstStyle/>
        <a:p>
          <a:endParaRPr lang="en-US"/>
        </a:p>
      </dgm:t>
    </dgm:pt>
    <dgm:pt modelId="{9094214E-02E3-4227-AF4B-FE434DFA5054}" type="sibTrans" cxnId="{3ECBC699-C9E9-44B5-B0F2-E90A15DA69EF}">
      <dgm:prSet/>
      <dgm:spPr/>
      <dgm:t>
        <a:bodyPr/>
        <a:lstStyle/>
        <a:p>
          <a:endParaRPr lang="en-US"/>
        </a:p>
      </dgm:t>
    </dgm:pt>
    <dgm:pt modelId="{0D40DAB6-CF3B-4CD5-841E-7AD485CBBF04}">
      <dgm:prSet/>
      <dgm:spPr/>
      <dgm:t>
        <a:bodyPr/>
        <a:lstStyle/>
        <a:p>
          <a:r>
            <a:rPr lang="ru-RU" i="1" dirty="0" err="1"/>
            <a:t>o_data</a:t>
          </a:r>
          <a:r>
            <a:rPr lang="ru-RU" i="1" dirty="0"/>
            <a:t> (выход)</a:t>
          </a:r>
          <a:r>
            <a:rPr lang="ru-RU" dirty="0"/>
            <a:t> - сигнал, который представляет </a:t>
          </a:r>
          <a:r>
            <a:rPr lang="ru-RU" dirty="0" err="1"/>
            <a:t>десериализованные</a:t>
          </a:r>
          <a:r>
            <a:rPr lang="ru-RU" dirty="0"/>
            <a:t> данные. Этот сигнал будет содержать 8 бит данных.</a:t>
          </a:r>
          <a:endParaRPr lang="en-US" dirty="0">
            <a:latin typeface="Times New Roman"/>
            <a:cs typeface="Times New Roman"/>
          </a:endParaRPr>
        </a:p>
      </dgm:t>
    </dgm:pt>
    <dgm:pt modelId="{5C8C3F76-7742-4DE4-A10B-EEE6C12D6BD3}" type="parTrans" cxnId="{5C11EECC-2980-4892-AA19-0825F0CA9A5A}">
      <dgm:prSet/>
      <dgm:spPr/>
      <dgm:t>
        <a:bodyPr/>
        <a:lstStyle/>
        <a:p>
          <a:endParaRPr lang="en-US"/>
        </a:p>
      </dgm:t>
    </dgm:pt>
    <dgm:pt modelId="{ABDDCBB6-0BE7-4DE4-8374-9169C001BB19}" type="sibTrans" cxnId="{5C11EECC-2980-4892-AA19-0825F0CA9A5A}">
      <dgm:prSet/>
      <dgm:spPr/>
      <dgm:t>
        <a:bodyPr/>
        <a:lstStyle/>
        <a:p>
          <a:endParaRPr lang="en-US"/>
        </a:p>
      </dgm:t>
    </dgm:pt>
    <dgm:pt modelId="{5C9F752E-9DE2-4DAB-889B-7F13FDE5F364}">
      <dgm:prSet/>
      <dgm:spPr/>
      <dgm:t>
        <a:bodyPr/>
        <a:lstStyle/>
        <a:p>
          <a:r>
            <a:rPr lang="ru-RU" i="1"/>
            <a:t>i_rstb (вход)</a:t>
          </a:r>
          <a:r>
            <a:rPr lang="ru-RU"/>
            <a:t> - сигнал асинхронного сброса (reset), используется для сброса состояния модуля.</a:t>
          </a:r>
        </a:p>
      </dgm:t>
    </dgm:pt>
    <dgm:pt modelId="{24810BA5-1E45-40FB-910F-89578ECC4DD9}" type="parTrans" cxnId="{E53554C6-8D66-42AA-BA8C-9427F472E836}">
      <dgm:prSet/>
      <dgm:spPr/>
      <dgm:t>
        <a:bodyPr/>
        <a:lstStyle/>
        <a:p>
          <a:endParaRPr lang="ru-RU"/>
        </a:p>
      </dgm:t>
    </dgm:pt>
    <dgm:pt modelId="{6C8F8D40-BCA8-4157-930D-91826B02EE1E}" type="sibTrans" cxnId="{E53554C6-8D66-42AA-BA8C-9427F472E836}">
      <dgm:prSet/>
      <dgm:spPr/>
      <dgm:t>
        <a:bodyPr/>
        <a:lstStyle/>
        <a:p>
          <a:endParaRPr lang="ru-RU"/>
        </a:p>
      </dgm:t>
    </dgm:pt>
    <dgm:pt modelId="{D3F14411-2EF1-41BB-96C7-AA3D2C34395E}">
      <dgm:prSet/>
      <dgm:spPr/>
      <dgm:t>
        <a:bodyPr/>
        <a:lstStyle/>
        <a:p>
          <a:r>
            <a:rPr lang="ru-RU" i="1"/>
            <a:t>i_sync_reset (вход)</a:t>
          </a:r>
          <a:r>
            <a:rPr lang="ru-RU"/>
            <a:t> - сигнал синхронного сброса, который сбрасывает счетчик и управление данными.</a:t>
          </a:r>
        </a:p>
      </dgm:t>
    </dgm:pt>
    <dgm:pt modelId="{9A1B8C5A-863A-4592-A7C7-8716C03B9EBC}" type="parTrans" cxnId="{9E534E32-D020-4A74-9F0D-EEE169FBCE32}">
      <dgm:prSet/>
      <dgm:spPr/>
      <dgm:t>
        <a:bodyPr/>
        <a:lstStyle/>
        <a:p>
          <a:endParaRPr lang="ru-RU"/>
        </a:p>
      </dgm:t>
    </dgm:pt>
    <dgm:pt modelId="{353865D9-BC6D-4BFC-9E6C-2B3D763B1317}" type="sibTrans" cxnId="{9E534E32-D020-4A74-9F0D-EEE169FBCE32}">
      <dgm:prSet/>
      <dgm:spPr/>
      <dgm:t>
        <a:bodyPr/>
        <a:lstStyle/>
        <a:p>
          <a:endParaRPr lang="ru-RU"/>
        </a:p>
      </dgm:t>
    </dgm:pt>
    <dgm:pt modelId="{B1B6A064-A1FF-4D20-9CBE-D1B9E1A73F47}">
      <dgm:prSet/>
      <dgm:spPr/>
      <dgm:t>
        <a:bodyPr/>
        <a:lstStyle/>
        <a:p>
          <a:r>
            <a:rPr lang="ru-RU" i="1"/>
            <a:t>i_data (вход)</a:t>
          </a:r>
          <a:r>
            <a:rPr lang="ru-RU"/>
            <a:t> - входные последовательные данные для десериализации.</a:t>
          </a:r>
        </a:p>
      </dgm:t>
    </dgm:pt>
    <dgm:pt modelId="{9586CF39-0B50-44A5-9191-762EF677200D}" type="parTrans" cxnId="{BC5F01A4-7F5D-4B9D-BC17-65C09A014A11}">
      <dgm:prSet/>
      <dgm:spPr/>
      <dgm:t>
        <a:bodyPr/>
        <a:lstStyle/>
        <a:p>
          <a:endParaRPr lang="ru-RU"/>
        </a:p>
      </dgm:t>
    </dgm:pt>
    <dgm:pt modelId="{BEC2BEDA-4122-4A14-9D07-6392B790C366}" type="sibTrans" cxnId="{BC5F01A4-7F5D-4B9D-BC17-65C09A014A11}">
      <dgm:prSet/>
      <dgm:spPr/>
      <dgm:t>
        <a:bodyPr/>
        <a:lstStyle/>
        <a:p>
          <a:endParaRPr lang="ru-RU"/>
        </a:p>
      </dgm:t>
    </dgm:pt>
    <dgm:pt modelId="{D58E0106-A802-419D-BDF1-A4DE39F94C11}">
      <dgm:prSet/>
      <dgm:spPr/>
      <dgm:t>
        <a:bodyPr/>
        <a:lstStyle/>
        <a:p>
          <a:r>
            <a:rPr lang="ru-RU" i="1" dirty="0" err="1"/>
            <a:t>i_data_ena</a:t>
          </a:r>
          <a:r>
            <a:rPr lang="ru-RU" i="1" dirty="0"/>
            <a:t> (вход)</a:t>
          </a:r>
          <a:r>
            <a:rPr lang="ru-RU" dirty="0"/>
            <a:t> - Вход, указывающий, разрешено ли записывать данные. Если активен (равен 1), данные будут записаны в </a:t>
          </a:r>
          <a:r>
            <a:rPr lang="ru-RU" dirty="0" err="1"/>
            <a:t>десериализатор</a:t>
          </a:r>
          <a:r>
            <a:rPr lang="ru-RU" dirty="0"/>
            <a:t>.</a:t>
          </a:r>
        </a:p>
      </dgm:t>
    </dgm:pt>
    <dgm:pt modelId="{4150CA8C-4000-4076-92E2-02679B02C0ED}" type="parTrans" cxnId="{C24E9E52-9BCE-4544-AC39-A4B6FCE2CB39}">
      <dgm:prSet/>
      <dgm:spPr/>
      <dgm:t>
        <a:bodyPr/>
        <a:lstStyle/>
        <a:p>
          <a:endParaRPr lang="ru-RU"/>
        </a:p>
      </dgm:t>
    </dgm:pt>
    <dgm:pt modelId="{60B73A91-10E3-4D15-8E68-69E96DE7A8F2}" type="sibTrans" cxnId="{C24E9E52-9BCE-4544-AC39-A4B6FCE2CB39}">
      <dgm:prSet/>
      <dgm:spPr/>
      <dgm:t>
        <a:bodyPr/>
        <a:lstStyle/>
        <a:p>
          <a:endParaRPr lang="ru-RU"/>
        </a:p>
      </dgm:t>
    </dgm:pt>
    <dgm:pt modelId="{98A9C936-F0A4-4923-99D0-63FF947A8B2C}">
      <dgm:prSet/>
      <dgm:spPr/>
      <dgm:t>
        <a:bodyPr/>
        <a:lstStyle/>
        <a:p>
          <a:r>
            <a:rPr lang="ru-RU" i="1" dirty="0" err="1"/>
            <a:t>o_data_valid</a:t>
          </a:r>
          <a:r>
            <a:rPr lang="ru-RU" i="1" dirty="0"/>
            <a:t> (выход)</a:t>
          </a:r>
          <a:r>
            <a:rPr lang="ru-RU" dirty="0"/>
            <a:t> - сигнал указывающий на доступность данных в выходе </a:t>
          </a:r>
          <a:r>
            <a:rPr lang="ru-RU" dirty="0" err="1"/>
            <a:t>десериализатора</a:t>
          </a:r>
          <a:r>
            <a:rPr lang="ru-RU" dirty="0"/>
            <a:t>. Если активен (равен 1), данные в </a:t>
          </a:r>
          <a:r>
            <a:rPr lang="ru-RU" dirty="0" err="1"/>
            <a:t>o_data</a:t>
          </a:r>
          <a:r>
            <a:rPr lang="ru-RU" dirty="0"/>
            <a:t> действительны.</a:t>
          </a:r>
        </a:p>
      </dgm:t>
    </dgm:pt>
    <dgm:pt modelId="{D1314B22-9CF4-4D07-AFEA-73D3CB2AF279}" type="parTrans" cxnId="{15F7DCE7-7E95-4859-AF19-7CEFB54E707B}">
      <dgm:prSet/>
      <dgm:spPr/>
      <dgm:t>
        <a:bodyPr/>
        <a:lstStyle/>
        <a:p>
          <a:endParaRPr lang="ru-RU"/>
        </a:p>
      </dgm:t>
    </dgm:pt>
    <dgm:pt modelId="{4D4D4B76-F67C-4E8C-85F5-E1F6520528E1}" type="sibTrans" cxnId="{15F7DCE7-7E95-4859-AF19-7CEFB54E707B}">
      <dgm:prSet/>
      <dgm:spPr/>
      <dgm:t>
        <a:bodyPr/>
        <a:lstStyle/>
        <a:p>
          <a:endParaRPr lang="ru-RU"/>
        </a:p>
      </dgm:t>
    </dgm:pt>
    <dgm:pt modelId="{743D45BA-CCCF-4973-8BAF-37626ADC3E79}" type="pres">
      <dgm:prSet presAssocID="{E93DC79A-5172-4CCF-885B-378A5B07100C}" presName="Name0" presStyleCnt="0">
        <dgm:presLayoutVars>
          <dgm:dir/>
          <dgm:animLvl val="lvl"/>
          <dgm:resizeHandles val="exact"/>
        </dgm:presLayoutVars>
      </dgm:prSet>
      <dgm:spPr/>
    </dgm:pt>
    <dgm:pt modelId="{A5ED9B03-910A-4CAE-8C1F-5AF4B5B997C7}" type="pres">
      <dgm:prSet presAssocID="{63FBFFA1-AC5F-49A7-89A3-804DC00A087D}" presName="composite" presStyleCnt="0"/>
      <dgm:spPr/>
    </dgm:pt>
    <dgm:pt modelId="{21A66E48-1FA8-4A95-AC39-0FD999819112}" type="pres">
      <dgm:prSet presAssocID="{63FBFFA1-AC5F-49A7-89A3-804DC00A087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72DA79-9FDF-43C7-B13A-B4536C6C4789}" type="pres">
      <dgm:prSet presAssocID="{63FBFFA1-AC5F-49A7-89A3-804DC00A087D}" presName="desTx" presStyleLbl="alignAccFollowNode1" presStyleIdx="0" presStyleCnt="2">
        <dgm:presLayoutVars>
          <dgm:bulletEnabled val="1"/>
        </dgm:presLayoutVars>
      </dgm:prSet>
      <dgm:spPr/>
    </dgm:pt>
    <dgm:pt modelId="{F98641A4-5B6D-46DF-8A49-EC68F5FF33F1}" type="pres">
      <dgm:prSet presAssocID="{DFA58552-B51B-4B00-A045-9622A33B5BB5}" presName="space" presStyleCnt="0"/>
      <dgm:spPr/>
    </dgm:pt>
    <dgm:pt modelId="{D278DD29-F256-43C6-A42E-673A0320EB0D}" type="pres">
      <dgm:prSet presAssocID="{22AC8148-BFF3-40EA-B5F9-7A4CC19513C1}" presName="composite" presStyleCnt="0"/>
      <dgm:spPr/>
    </dgm:pt>
    <dgm:pt modelId="{0C42D185-FFC9-40B5-A1EB-8BE397CA8AF1}" type="pres">
      <dgm:prSet presAssocID="{22AC8148-BFF3-40EA-B5F9-7A4CC19513C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8FF1E69-D8CA-4C0D-86C1-91EB3A1ED45A}" type="pres">
      <dgm:prSet presAssocID="{22AC8148-BFF3-40EA-B5F9-7A4CC19513C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BDEF409-E3A6-4AAE-8B87-AA6B63A36F5E}" type="presOf" srcId="{5C9F752E-9DE2-4DAB-889B-7F13FDE5F364}" destId="{5A72DA79-9FDF-43C7-B13A-B4536C6C4789}" srcOrd="0" destOrd="1" presId="urn:microsoft.com/office/officeart/2005/8/layout/hList1"/>
    <dgm:cxn modelId="{53916016-A198-425B-9B8B-0B2040787581}" type="presOf" srcId="{B1B6A064-A1FF-4D20-9CBE-D1B9E1A73F47}" destId="{5A72DA79-9FDF-43C7-B13A-B4536C6C4789}" srcOrd="0" destOrd="3" presId="urn:microsoft.com/office/officeart/2005/8/layout/hList1"/>
    <dgm:cxn modelId="{462B5319-3E5F-4566-93B2-DAC91EB638D7}" type="presOf" srcId="{D3F14411-2EF1-41BB-96C7-AA3D2C34395E}" destId="{5A72DA79-9FDF-43C7-B13A-B4536C6C4789}" srcOrd="0" destOrd="2" presId="urn:microsoft.com/office/officeart/2005/8/layout/hList1"/>
    <dgm:cxn modelId="{9E534E32-D020-4A74-9F0D-EEE169FBCE32}" srcId="{63FBFFA1-AC5F-49A7-89A3-804DC00A087D}" destId="{D3F14411-2EF1-41BB-96C7-AA3D2C34395E}" srcOrd="2" destOrd="0" parTransId="{9A1B8C5A-863A-4592-A7C7-8716C03B9EBC}" sibTransId="{353865D9-BC6D-4BFC-9E6C-2B3D763B1317}"/>
    <dgm:cxn modelId="{A01BA936-39B9-41B4-8691-8333DBABA552}" srcId="{63FBFFA1-AC5F-49A7-89A3-804DC00A087D}" destId="{06BD6726-C9F5-43D6-9C1B-C39B8A9B3D1F}" srcOrd="0" destOrd="0" parTransId="{D1B6FEB1-45AC-47E2-8A99-12D072E1DD33}" sibTransId="{18E163E8-2241-4E88-8A09-B304903849C1}"/>
    <dgm:cxn modelId="{28A7615C-A0CB-4C58-B6CA-7E90BA0A523B}" type="presOf" srcId="{06BD6726-C9F5-43D6-9C1B-C39B8A9B3D1F}" destId="{5A72DA79-9FDF-43C7-B13A-B4536C6C4789}" srcOrd="0" destOrd="0" presId="urn:microsoft.com/office/officeart/2005/8/layout/hList1"/>
    <dgm:cxn modelId="{1325F75C-5A4F-407B-B4E8-F74D93530AFA}" type="presOf" srcId="{98A9C936-F0A4-4923-99D0-63FF947A8B2C}" destId="{48FF1E69-D8CA-4C0D-86C1-91EB3A1ED45A}" srcOrd="0" destOrd="1" presId="urn:microsoft.com/office/officeart/2005/8/layout/hList1"/>
    <dgm:cxn modelId="{20283E5F-58A1-4CE3-893F-A21CE9AC189D}" type="presOf" srcId="{63FBFFA1-AC5F-49A7-89A3-804DC00A087D}" destId="{21A66E48-1FA8-4A95-AC39-0FD999819112}" srcOrd="0" destOrd="0" presId="urn:microsoft.com/office/officeart/2005/8/layout/hList1"/>
    <dgm:cxn modelId="{4F56A75F-6F26-43D3-AF94-0EB9AC80DEEA}" type="presOf" srcId="{22AC8148-BFF3-40EA-B5F9-7A4CC19513C1}" destId="{0C42D185-FFC9-40B5-A1EB-8BE397CA8AF1}" srcOrd="0" destOrd="0" presId="urn:microsoft.com/office/officeart/2005/8/layout/hList1"/>
    <dgm:cxn modelId="{C24E9E52-9BCE-4544-AC39-A4B6FCE2CB39}" srcId="{63FBFFA1-AC5F-49A7-89A3-804DC00A087D}" destId="{D58E0106-A802-419D-BDF1-A4DE39F94C11}" srcOrd="4" destOrd="0" parTransId="{4150CA8C-4000-4076-92E2-02679B02C0ED}" sibTransId="{60B73A91-10E3-4D15-8E68-69E96DE7A8F2}"/>
    <dgm:cxn modelId="{D9E1B284-85CC-46A5-93BA-7BF145EA8990}" type="presOf" srcId="{E93DC79A-5172-4CCF-885B-378A5B07100C}" destId="{743D45BA-CCCF-4973-8BAF-37626ADC3E79}" srcOrd="0" destOrd="0" presId="urn:microsoft.com/office/officeart/2005/8/layout/hList1"/>
    <dgm:cxn modelId="{9B510095-143F-42A0-A91A-8828698CDE2E}" type="presOf" srcId="{D58E0106-A802-419D-BDF1-A4DE39F94C11}" destId="{5A72DA79-9FDF-43C7-B13A-B4536C6C4789}" srcOrd="0" destOrd="4" presId="urn:microsoft.com/office/officeart/2005/8/layout/hList1"/>
    <dgm:cxn modelId="{3ECBC699-C9E9-44B5-B0F2-E90A15DA69EF}" srcId="{E93DC79A-5172-4CCF-885B-378A5B07100C}" destId="{22AC8148-BFF3-40EA-B5F9-7A4CC19513C1}" srcOrd="1" destOrd="0" parTransId="{28B43EF8-773E-4179-9419-F703569A5F26}" sibTransId="{9094214E-02E3-4227-AF4B-FE434DFA5054}"/>
    <dgm:cxn modelId="{BC5F01A4-7F5D-4B9D-BC17-65C09A014A11}" srcId="{63FBFFA1-AC5F-49A7-89A3-804DC00A087D}" destId="{B1B6A064-A1FF-4D20-9CBE-D1B9E1A73F47}" srcOrd="3" destOrd="0" parTransId="{9586CF39-0B50-44A5-9191-762EF677200D}" sibTransId="{BEC2BEDA-4122-4A14-9D07-6392B790C366}"/>
    <dgm:cxn modelId="{ADCA36A6-1A38-4592-8DC4-EA4E72A2BC25}" type="presOf" srcId="{0D40DAB6-CF3B-4CD5-841E-7AD485CBBF04}" destId="{48FF1E69-D8CA-4C0D-86C1-91EB3A1ED45A}" srcOrd="0" destOrd="0" presId="urn:microsoft.com/office/officeart/2005/8/layout/hList1"/>
    <dgm:cxn modelId="{E53554C6-8D66-42AA-BA8C-9427F472E836}" srcId="{63FBFFA1-AC5F-49A7-89A3-804DC00A087D}" destId="{5C9F752E-9DE2-4DAB-889B-7F13FDE5F364}" srcOrd="1" destOrd="0" parTransId="{24810BA5-1E45-40FB-910F-89578ECC4DD9}" sibTransId="{6C8F8D40-BCA8-4157-930D-91826B02EE1E}"/>
    <dgm:cxn modelId="{5C11EECC-2980-4892-AA19-0825F0CA9A5A}" srcId="{22AC8148-BFF3-40EA-B5F9-7A4CC19513C1}" destId="{0D40DAB6-CF3B-4CD5-841E-7AD485CBBF04}" srcOrd="0" destOrd="0" parTransId="{5C8C3F76-7742-4DE4-A10B-EEE6C12D6BD3}" sibTransId="{ABDDCBB6-0BE7-4DE4-8374-9169C001BB19}"/>
    <dgm:cxn modelId="{15F7DCE7-7E95-4859-AF19-7CEFB54E707B}" srcId="{22AC8148-BFF3-40EA-B5F9-7A4CC19513C1}" destId="{98A9C936-F0A4-4923-99D0-63FF947A8B2C}" srcOrd="1" destOrd="0" parTransId="{D1314B22-9CF4-4D07-AFEA-73D3CB2AF279}" sibTransId="{4D4D4B76-F67C-4E8C-85F5-E1F6520528E1}"/>
    <dgm:cxn modelId="{140121F9-6D90-40B0-8BF1-FE7E3212A095}" srcId="{E93DC79A-5172-4CCF-885B-378A5B07100C}" destId="{63FBFFA1-AC5F-49A7-89A3-804DC00A087D}" srcOrd="0" destOrd="0" parTransId="{AD67018D-21E5-4AE0-8A04-5FE725AFA91A}" sibTransId="{DFA58552-B51B-4B00-A045-9622A33B5BB5}"/>
    <dgm:cxn modelId="{7951F643-C2C8-4DEA-91A7-7E8A03CFDF53}" type="presParOf" srcId="{743D45BA-CCCF-4973-8BAF-37626ADC3E79}" destId="{A5ED9B03-910A-4CAE-8C1F-5AF4B5B997C7}" srcOrd="0" destOrd="0" presId="urn:microsoft.com/office/officeart/2005/8/layout/hList1"/>
    <dgm:cxn modelId="{C84BF3A6-F1DE-4A8E-A0AD-924259C1BE74}" type="presParOf" srcId="{A5ED9B03-910A-4CAE-8C1F-5AF4B5B997C7}" destId="{21A66E48-1FA8-4A95-AC39-0FD999819112}" srcOrd="0" destOrd="0" presId="urn:microsoft.com/office/officeart/2005/8/layout/hList1"/>
    <dgm:cxn modelId="{CA92BB74-B7CF-48ED-823A-6A0D8483324F}" type="presParOf" srcId="{A5ED9B03-910A-4CAE-8C1F-5AF4B5B997C7}" destId="{5A72DA79-9FDF-43C7-B13A-B4536C6C4789}" srcOrd="1" destOrd="0" presId="urn:microsoft.com/office/officeart/2005/8/layout/hList1"/>
    <dgm:cxn modelId="{49B5B70A-0D9F-4A4D-BF8F-F8AD2580FCFE}" type="presParOf" srcId="{743D45BA-CCCF-4973-8BAF-37626ADC3E79}" destId="{F98641A4-5B6D-46DF-8A49-EC68F5FF33F1}" srcOrd="1" destOrd="0" presId="urn:microsoft.com/office/officeart/2005/8/layout/hList1"/>
    <dgm:cxn modelId="{3EF6F0C1-F29B-4E86-B953-AA7534633608}" type="presParOf" srcId="{743D45BA-CCCF-4973-8BAF-37626ADC3E79}" destId="{D278DD29-F256-43C6-A42E-673A0320EB0D}" srcOrd="2" destOrd="0" presId="urn:microsoft.com/office/officeart/2005/8/layout/hList1"/>
    <dgm:cxn modelId="{D4E82D3A-1719-407E-ADD1-E99AFE1DC008}" type="presParOf" srcId="{D278DD29-F256-43C6-A42E-673A0320EB0D}" destId="{0C42D185-FFC9-40B5-A1EB-8BE397CA8AF1}" srcOrd="0" destOrd="0" presId="urn:microsoft.com/office/officeart/2005/8/layout/hList1"/>
    <dgm:cxn modelId="{37116927-8AC4-4A48-8671-24F6A423F5A5}" type="presParOf" srcId="{D278DD29-F256-43C6-A42E-673A0320EB0D}" destId="{48FF1E69-D8CA-4C0D-86C1-91EB3A1ED4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3DC79A-5172-4CCF-885B-378A5B07100C}" type="doc">
      <dgm:prSet loTypeId="urn:microsoft.com/office/officeart/2005/8/layout/h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3FBFFA1-AC5F-49A7-89A3-804DC00A087D}">
      <dgm:prSet/>
      <dgm:spPr/>
      <dgm:t>
        <a:bodyPr/>
        <a:lstStyle/>
        <a:p>
          <a:r>
            <a:rPr lang="ru-RU" dirty="0" err="1">
              <a:latin typeface="Times New Roman"/>
              <a:cs typeface="Times New Roman"/>
            </a:rPr>
            <a:t>Сериализатор</a:t>
          </a:r>
          <a:endParaRPr lang="en-US" dirty="0">
            <a:latin typeface="Times New Roman"/>
            <a:cs typeface="Times New Roman"/>
          </a:endParaRPr>
        </a:p>
      </dgm:t>
    </dgm:pt>
    <dgm:pt modelId="{AD67018D-21E5-4AE0-8A04-5FE725AFA91A}" type="parTrans" cxnId="{140121F9-6D90-40B0-8BF1-FE7E3212A095}">
      <dgm:prSet/>
      <dgm:spPr/>
      <dgm:t>
        <a:bodyPr/>
        <a:lstStyle/>
        <a:p>
          <a:endParaRPr lang="en-US"/>
        </a:p>
      </dgm:t>
    </dgm:pt>
    <dgm:pt modelId="{DFA58552-B51B-4B00-A045-9622A33B5BB5}" type="sibTrans" cxnId="{140121F9-6D90-40B0-8BF1-FE7E3212A095}">
      <dgm:prSet/>
      <dgm:spPr/>
      <dgm:t>
        <a:bodyPr/>
        <a:lstStyle/>
        <a:p>
          <a:endParaRPr lang="en-US"/>
        </a:p>
      </dgm:t>
    </dgm:pt>
    <dgm:pt modelId="{06BD6726-C9F5-43D6-9C1B-C39B8A9B3D1F}">
      <dgm:prSet/>
      <dgm:spPr/>
      <dgm:t>
        <a:bodyPr/>
        <a:lstStyle/>
        <a:p>
          <a:pPr rtl="0"/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Сброс (Reset)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B6FEB1-45AC-47E2-8A99-12D072E1DD33}" type="parTrans" cxnId="{A01BA936-39B9-41B4-8691-8333DBABA552}">
      <dgm:prSet/>
      <dgm:spPr/>
      <dgm:t>
        <a:bodyPr/>
        <a:lstStyle/>
        <a:p>
          <a:endParaRPr lang="en-US"/>
        </a:p>
      </dgm:t>
    </dgm:pt>
    <dgm:pt modelId="{18E163E8-2241-4E88-8A09-B304903849C1}" type="sibTrans" cxnId="{A01BA936-39B9-41B4-8691-8333DBABA552}">
      <dgm:prSet/>
      <dgm:spPr/>
      <dgm:t>
        <a:bodyPr/>
        <a:lstStyle/>
        <a:p>
          <a:endParaRPr lang="en-US"/>
        </a:p>
      </dgm:t>
    </dgm:pt>
    <dgm:pt modelId="{22AC8148-BFF3-40EA-B5F9-7A4CC19513C1}">
      <dgm:prSet/>
      <dgm:spPr/>
      <dgm:t>
        <a:bodyPr/>
        <a:lstStyle/>
        <a:p>
          <a:pPr rtl="0"/>
          <a:r>
            <a:rPr lang="ru-RU" dirty="0" err="1">
              <a:latin typeface="Times New Roman"/>
              <a:cs typeface="Times New Roman"/>
            </a:rPr>
            <a:t>Десериализатор</a:t>
          </a:r>
          <a:r>
            <a:rPr lang="ru-RU" dirty="0">
              <a:latin typeface="Times New Roman"/>
              <a:cs typeface="Times New Roman"/>
            </a:rPr>
            <a:t> </a:t>
          </a:r>
          <a:endParaRPr lang="en-US" dirty="0">
            <a:latin typeface="Times New Roman"/>
            <a:cs typeface="Times New Roman"/>
          </a:endParaRPr>
        </a:p>
      </dgm:t>
    </dgm:pt>
    <dgm:pt modelId="{28B43EF8-773E-4179-9419-F703569A5F26}" type="parTrans" cxnId="{3ECBC699-C9E9-44B5-B0F2-E90A15DA69EF}">
      <dgm:prSet/>
      <dgm:spPr/>
      <dgm:t>
        <a:bodyPr/>
        <a:lstStyle/>
        <a:p>
          <a:endParaRPr lang="en-US"/>
        </a:p>
      </dgm:t>
    </dgm:pt>
    <dgm:pt modelId="{9094214E-02E3-4227-AF4B-FE434DFA5054}" type="sibTrans" cxnId="{3ECBC699-C9E9-44B5-B0F2-E90A15DA69EF}">
      <dgm:prSet/>
      <dgm:spPr/>
      <dgm:t>
        <a:bodyPr/>
        <a:lstStyle/>
        <a:p>
          <a:endParaRPr lang="en-US"/>
        </a:p>
      </dgm:t>
    </dgm:pt>
    <dgm:pt modelId="{0D40DAB6-CF3B-4CD5-841E-7AD485CBBF04}">
      <dgm:prSet/>
      <dgm:spPr/>
      <dgm:t>
        <a:bodyPr/>
        <a:lstStyle/>
        <a:p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Сброс (Reset)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8C3F76-7742-4DE4-A10B-EEE6C12D6BD3}" type="parTrans" cxnId="{5C11EECC-2980-4892-AA19-0825F0CA9A5A}">
      <dgm:prSet/>
      <dgm:spPr/>
      <dgm:t>
        <a:bodyPr/>
        <a:lstStyle/>
        <a:p>
          <a:endParaRPr lang="en-US"/>
        </a:p>
      </dgm:t>
    </dgm:pt>
    <dgm:pt modelId="{ABDDCBB6-0BE7-4DE4-8374-9169C001BB19}" type="sibTrans" cxnId="{5C11EECC-2980-4892-AA19-0825F0CA9A5A}">
      <dgm:prSet/>
      <dgm:spPr/>
      <dgm:t>
        <a:bodyPr/>
        <a:lstStyle/>
        <a:p>
          <a:endParaRPr lang="en-US"/>
        </a:p>
      </dgm:t>
    </dgm:pt>
    <dgm:pt modelId="{6C25510E-A471-4855-9ED3-55FB1F205B99}">
      <dgm:prSet/>
      <dgm:spPr/>
      <dgm:t>
        <a:bodyPr/>
        <a:lstStyle/>
        <a:p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Режим ожидания (</a:t>
          </a:r>
          <a:r>
            <a:rPr lang="ru-RU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Idle</a:t>
          </a:r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E2022-6509-4523-AA67-ED84562341EB}" type="parTrans" cxnId="{A8AC3F1D-502F-40B8-AF26-7E31CDA75CA6}">
      <dgm:prSet/>
      <dgm:spPr/>
      <dgm:t>
        <a:bodyPr/>
        <a:lstStyle/>
        <a:p>
          <a:endParaRPr lang="ru-RU"/>
        </a:p>
      </dgm:t>
    </dgm:pt>
    <dgm:pt modelId="{02F0F50F-6F88-4CD4-A263-EB78879D77F6}" type="sibTrans" cxnId="{A8AC3F1D-502F-40B8-AF26-7E31CDA75CA6}">
      <dgm:prSet/>
      <dgm:spPr/>
      <dgm:t>
        <a:bodyPr/>
        <a:lstStyle/>
        <a:p>
          <a:endParaRPr lang="ru-RU"/>
        </a:p>
      </dgm:t>
    </dgm:pt>
    <dgm:pt modelId="{679DB52C-AF17-43CB-907A-E6D78587312A}">
      <dgm:prSet/>
      <dgm:spPr/>
      <dgm:t>
        <a:bodyPr/>
        <a:lstStyle/>
        <a:p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Режим </a:t>
          </a:r>
          <a:r>
            <a:rPr lang="ru-RU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десериализации</a:t>
          </a:r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Deserialization</a:t>
          </a:r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3D854F-1E2D-4DE7-9383-5BD3496B5B5A}" type="parTrans" cxnId="{65FDE975-0FEA-4074-9CDB-D6257A6D9DC6}">
      <dgm:prSet/>
      <dgm:spPr/>
      <dgm:t>
        <a:bodyPr/>
        <a:lstStyle/>
        <a:p>
          <a:endParaRPr lang="ru-RU"/>
        </a:p>
      </dgm:t>
    </dgm:pt>
    <dgm:pt modelId="{42A62D61-63BF-4DA9-804E-27E5426A2CD9}" type="sibTrans" cxnId="{65FDE975-0FEA-4074-9CDB-D6257A6D9DC6}">
      <dgm:prSet/>
      <dgm:spPr/>
      <dgm:t>
        <a:bodyPr/>
        <a:lstStyle/>
        <a:p>
          <a:endParaRPr lang="ru-RU"/>
        </a:p>
      </dgm:t>
    </dgm:pt>
    <dgm:pt modelId="{47A8EFC6-1E49-48BE-A198-387A8B033E3A}">
      <dgm:prSet/>
      <dgm:spPr/>
      <dgm:t>
        <a:bodyPr/>
        <a:lstStyle/>
        <a:p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Выходной режим (</a:t>
          </a:r>
          <a:r>
            <a:rPr lang="ru-RU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AAA45C-06B1-4A05-B486-64F0D27533B9}" type="parTrans" cxnId="{54967FA4-5999-4680-9716-75533471A592}">
      <dgm:prSet/>
      <dgm:spPr/>
      <dgm:t>
        <a:bodyPr/>
        <a:lstStyle/>
        <a:p>
          <a:endParaRPr lang="ru-RU"/>
        </a:p>
      </dgm:t>
    </dgm:pt>
    <dgm:pt modelId="{759F9F82-219D-4528-AC5F-FF13EDFEF8E2}" type="sibTrans" cxnId="{54967FA4-5999-4680-9716-75533471A592}">
      <dgm:prSet/>
      <dgm:spPr/>
      <dgm:t>
        <a:bodyPr/>
        <a:lstStyle/>
        <a:p>
          <a:endParaRPr lang="ru-RU"/>
        </a:p>
      </dgm:t>
    </dgm:pt>
    <dgm:pt modelId="{054EC0B0-FC5D-477A-A2A1-87328402C34A}">
      <dgm:prSet/>
      <dgm:spPr/>
      <dgm:t>
        <a:bodyPr/>
        <a:lstStyle/>
        <a:p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Режим ожидания (</a:t>
          </a:r>
          <a:r>
            <a:rPr lang="ru-RU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Idle</a:t>
          </a:r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143342-69E8-4375-A821-CB9972FFF204}" type="parTrans" cxnId="{109D3BC8-17A1-4B81-B15E-3FAA8CE5CBAB}">
      <dgm:prSet/>
      <dgm:spPr/>
      <dgm:t>
        <a:bodyPr/>
        <a:lstStyle/>
        <a:p>
          <a:endParaRPr lang="ru-RU"/>
        </a:p>
      </dgm:t>
    </dgm:pt>
    <dgm:pt modelId="{3E06A8BC-C5CF-4BF6-96D2-C039161314BC}" type="sibTrans" cxnId="{109D3BC8-17A1-4B81-B15E-3FAA8CE5CBAB}">
      <dgm:prSet/>
      <dgm:spPr/>
      <dgm:t>
        <a:bodyPr/>
        <a:lstStyle/>
        <a:p>
          <a:endParaRPr lang="ru-RU"/>
        </a:p>
      </dgm:t>
    </dgm:pt>
    <dgm:pt modelId="{AF8588C4-4242-4DD2-9E1D-6242C2DBC893}">
      <dgm:prSet/>
      <dgm:spPr/>
      <dgm:t>
        <a:bodyPr/>
        <a:lstStyle/>
        <a:p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Режим </a:t>
          </a:r>
          <a:r>
            <a:rPr lang="ru-RU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сериализации</a:t>
          </a:r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Serialization</a:t>
          </a:r>
          <a:r>
            <a:rPr lang="ru-RU" i="1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92186-DD63-4651-B6B4-B85F240705DD}" type="parTrans" cxnId="{6282B22B-53D9-4211-952C-5A0E612EEE63}">
      <dgm:prSet/>
      <dgm:spPr/>
      <dgm:t>
        <a:bodyPr/>
        <a:lstStyle/>
        <a:p>
          <a:endParaRPr lang="ru-RU"/>
        </a:p>
      </dgm:t>
    </dgm:pt>
    <dgm:pt modelId="{FB26D28D-6A75-40C5-9119-D077708D399A}" type="sibTrans" cxnId="{6282B22B-53D9-4211-952C-5A0E612EEE63}">
      <dgm:prSet/>
      <dgm:spPr/>
      <dgm:t>
        <a:bodyPr/>
        <a:lstStyle/>
        <a:p>
          <a:endParaRPr lang="ru-RU"/>
        </a:p>
      </dgm:t>
    </dgm:pt>
    <dgm:pt modelId="{3A0F2045-8EC5-4039-87FC-54B4F73E73AF}">
      <dgm:prSet/>
      <dgm:spPr/>
      <dgm:t>
        <a:bodyPr/>
        <a:lstStyle/>
        <a:p>
          <a:endParaRPr lang="en-US" dirty="0">
            <a:latin typeface="Times New Roman"/>
            <a:cs typeface="Times New Roman"/>
          </a:endParaRPr>
        </a:p>
      </dgm:t>
    </dgm:pt>
    <dgm:pt modelId="{5FF936DD-0199-46CF-B170-C8FF63486EDE}" type="parTrans" cxnId="{A9D4E6E6-7541-4D49-86D2-60759AAED4E0}">
      <dgm:prSet/>
      <dgm:spPr/>
      <dgm:t>
        <a:bodyPr/>
        <a:lstStyle/>
        <a:p>
          <a:endParaRPr lang="ru-RU"/>
        </a:p>
      </dgm:t>
    </dgm:pt>
    <dgm:pt modelId="{6A24E083-6824-48A8-A4CC-E5EF72FFA056}" type="sibTrans" cxnId="{A9D4E6E6-7541-4D49-86D2-60759AAED4E0}">
      <dgm:prSet/>
      <dgm:spPr/>
      <dgm:t>
        <a:bodyPr/>
        <a:lstStyle/>
        <a:p>
          <a:endParaRPr lang="ru-RU"/>
        </a:p>
      </dgm:t>
    </dgm:pt>
    <dgm:pt modelId="{743D45BA-CCCF-4973-8BAF-37626ADC3E79}" type="pres">
      <dgm:prSet presAssocID="{E93DC79A-5172-4CCF-885B-378A5B07100C}" presName="Name0" presStyleCnt="0">
        <dgm:presLayoutVars>
          <dgm:dir/>
          <dgm:animLvl val="lvl"/>
          <dgm:resizeHandles val="exact"/>
        </dgm:presLayoutVars>
      </dgm:prSet>
      <dgm:spPr/>
    </dgm:pt>
    <dgm:pt modelId="{A5ED9B03-910A-4CAE-8C1F-5AF4B5B997C7}" type="pres">
      <dgm:prSet presAssocID="{63FBFFA1-AC5F-49A7-89A3-804DC00A087D}" presName="composite" presStyleCnt="0"/>
      <dgm:spPr/>
    </dgm:pt>
    <dgm:pt modelId="{21A66E48-1FA8-4A95-AC39-0FD999819112}" type="pres">
      <dgm:prSet presAssocID="{63FBFFA1-AC5F-49A7-89A3-804DC00A087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72DA79-9FDF-43C7-B13A-B4536C6C4789}" type="pres">
      <dgm:prSet presAssocID="{63FBFFA1-AC5F-49A7-89A3-804DC00A087D}" presName="desTx" presStyleLbl="alignAccFollowNode1" presStyleIdx="0" presStyleCnt="2">
        <dgm:presLayoutVars>
          <dgm:bulletEnabled val="1"/>
        </dgm:presLayoutVars>
      </dgm:prSet>
      <dgm:spPr/>
    </dgm:pt>
    <dgm:pt modelId="{F98641A4-5B6D-46DF-8A49-EC68F5FF33F1}" type="pres">
      <dgm:prSet presAssocID="{DFA58552-B51B-4B00-A045-9622A33B5BB5}" presName="space" presStyleCnt="0"/>
      <dgm:spPr/>
    </dgm:pt>
    <dgm:pt modelId="{D278DD29-F256-43C6-A42E-673A0320EB0D}" type="pres">
      <dgm:prSet presAssocID="{22AC8148-BFF3-40EA-B5F9-7A4CC19513C1}" presName="composite" presStyleCnt="0"/>
      <dgm:spPr/>
    </dgm:pt>
    <dgm:pt modelId="{0C42D185-FFC9-40B5-A1EB-8BE397CA8AF1}" type="pres">
      <dgm:prSet presAssocID="{22AC8148-BFF3-40EA-B5F9-7A4CC19513C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8FF1E69-D8CA-4C0D-86C1-91EB3A1ED45A}" type="pres">
      <dgm:prSet presAssocID="{22AC8148-BFF3-40EA-B5F9-7A4CC19513C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294860B-986C-4716-AAFC-E43DB52F75FC}" type="presOf" srcId="{47A8EFC6-1E49-48BE-A198-387A8B033E3A}" destId="{48FF1E69-D8CA-4C0D-86C1-91EB3A1ED45A}" srcOrd="0" destOrd="3" presId="urn:microsoft.com/office/officeart/2005/8/layout/hList1"/>
    <dgm:cxn modelId="{A8AC3F1D-502F-40B8-AF26-7E31CDA75CA6}" srcId="{22AC8148-BFF3-40EA-B5F9-7A4CC19513C1}" destId="{6C25510E-A471-4855-9ED3-55FB1F205B99}" srcOrd="1" destOrd="0" parTransId="{B0AE2022-6509-4523-AA67-ED84562341EB}" sibTransId="{02F0F50F-6F88-4CD4-A263-EB78879D77F6}"/>
    <dgm:cxn modelId="{6282B22B-53D9-4211-952C-5A0E612EEE63}" srcId="{63FBFFA1-AC5F-49A7-89A3-804DC00A087D}" destId="{AF8588C4-4242-4DD2-9E1D-6242C2DBC893}" srcOrd="2" destOrd="0" parTransId="{48192186-DD63-4651-B6B4-B85F240705DD}" sibTransId="{FB26D28D-6A75-40C5-9119-D077708D399A}"/>
    <dgm:cxn modelId="{A01BA936-39B9-41B4-8691-8333DBABA552}" srcId="{63FBFFA1-AC5F-49A7-89A3-804DC00A087D}" destId="{06BD6726-C9F5-43D6-9C1B-C39B8A9B3D1F}" srcOrd="0" destOrd="0" parTransId="{D1B6FEB1-45AC-47E2-8A99-12D072E1DD33}" sibTransId="{18E163E8-2241-4E88-8A09-B304903849C1}"/>
    <dgm:cxn modelId="{28A7615C-A0CB-4C58-B6CA-7E90BA0A523B}" type="presOf" srcId="{06BD6726-C9F5-43D6-9C1B-C39B8A9B3D1F}" destId="{5A72DA79-9FDF-43C7-B13A-B4536C6C4789}" srcOrd="0" destOrd="0" presId="urn:microsoft.com/office/officeart/2005/8/layout/hList1"/>
    <dgm:cxn modelId="{20283E5F-58A1-4CE3-893F-A21CE9AC189D}" type="presOf" srcId="{63FBFFA1-AC5F-49A7-89A3-804DC00A087D}" destId="{21A66E48-1FA8-4A95-AC39-0FD999819112}" srcOrd="0" destOrd="0" presId="urn:microsoft.com/office/officeart/2005/8/layout/hList1"/>
    <dgm:cxn modelId="{4F56A75F-6F26-43D3-AF94-0EB9AC80DEEA}" type="presOf" srcId="{22AC8148-BFF3-40EA-B5F9-7A4CC19513C1}" destId="{0C42D185-FFC9-40B5-A1EB-8BE397CA8AF1}" srcOrd="0" destOrd="0" presId="urn:microsoft.com/office/officeart/2005/8/layout/hList1"/>
    <dgm:cxn modelId="{4D13BC4B-3276-49BB-8B06-9FE6BBE671A5}" type="presOf" srcId="{679DB52C-AF17-43CB-907A-E6D78587312A}" destId="{48FF1E69-D8CA-4C0D-86C1-91EB3A1ED45A}" srcOrd="0" destOrd="2" presId="urn:microsoft.com/office/officeart/2005/8/layout/hList1"/>
    <dgm:cxn modelId="{65FDE975-0FEA-4074-9CDB-D6257A6D9DC6}" srcId="{22AC8148-BFF3-40EA-B5F9-7A4CC19513C1}" destId="{679DB52C-AF17-43CB-907A-E6D78587312A}" srcOrd="2" destOrd="0" parTransId="{C33D854F-1E2D-4DE7-9383-5BD3496B5B5A}" sibTransId="{42A62D61-63BF-4DA9-804E-27E5426A2CD9}"/>
    <dgm:cxn modelId="{D9E1B284-85CC-46A5-93BA-7BF145EA8990}" type="presOf" srcId="{E93DC79A-5172-4CCF-885B-378A5B07100C}" destId="{743D45BA-CCCF-4973-8BAF-37626ADC3E79}" srcOrd="0" destOrd="0" presId="urn:microsoft.com/office/officeart/2005/8/layout/hList1"/>
    <dgm:cxn modelId="{3ECBC699-C9E9-44B5-B0F2-E90A15DA69EF}" srcId="{E93DC79A-5172-4CCF-885B-378A5B07100C}" destId="{22AC8148-BFF3-40EA-B5F9-7A4CC19513C1}" srcOrd="1" destOrd="0" parTransId="{28B43EF8-773E-4179-9419-F703569A5F26}" sibTransId="{9094214E-02E3-4227-AF4B-FE434DFA5054}"/>
    <dgm:cxn modelId="{54967FA4-5999-4680-9716-75533471A592}" srcId="{22AC8148-BFF3-40EA-B5F9-7A4CC19513C1}" destId="{47A8EFC6-1E49-48BE-A198-387A8B033E3A}" srcOrd="3" destOrd="0" parTransId="{A4AAA45C-06B1-4A05-B486-64F0D27533B9}" sibTransId="{759F9F82-219D-4528-AC5F-FF13EDFEF8E2}"/>
    <dgm:cxn modelId="{0F8AE6A4-27B4-4053-9701-F27526E38874}" type="presOf" srcId="{3A0F2045-8EC5-4039-87FC-54B4F73E73AF}" destId="{5A72DA79-9FDF-43C7-B13A-B4536C6C4789}" srcOrd="0" destOrd="3" presId="urn:microsoft.com/office/officeart/2005/8/layout/hList1"/>
    <dgm:cxn modelId="{ADCA36A6-1A38-4592-8DC4-EA4E72A2BC25}" type="presOf" srcId="{0D40DAB6-CF3B-4CD5-841E-7AD485CBBF04}" destId="{48FF1E69-D8CA-4C0D-86C1-91EB3A1ED45A}" srcOrd="0" destOrd="0" presId="urn:microsoft.com/office/officeart/2005/8/layout/hList1"/>
    <dgm:cxn modelId="{0CDC8AB7-1F9A-4AFD-96C8-7263BD75659D}" type="presOf" srcId="{054EC0B0-FC5D-477A-A2A1-87328402C34A}" destId="{5A72DA79-9FDF-43C7-B13A-B4536C6C4789}" srcOrd="0" destOrd="1" presId="urn:microsoft.com/office/officeart/2005/8/layout/hList1"/>
    <dgm:cxn modelId="{109D3BC8-17A1-4B81-B15E-3FAA8CE5CBAB}" srcId="{63FBFFA1-AC5F-49A7-89A3-804DC00A087D}" destId="{054EC0B0-FC5D-477A-A2A1-87328402C34A}" srcOrd="1" destOrd="0" parTransId="{32143342-69E8-4375-A821-CB9972FFF204}" sibTransId="{3E06A8BC-C5CF-4BF6-96D2-C039161314BC}"/>
    <dgm:cxn modelId="{5C11EECC-2980-4892-AA19-0825F0CA9A5A}" srcId="{22AC8148-BFF3-40EA-B5F9-7A4CC19513C1}" destId="{0D40DAB6-CF3B-4CD5-841E-7AD485CBBF04}" srcOrd="0" destOrd="0" parTransId="{5C8C3F76-7742-4DE4-A10B-EEE6C12D6BD3}" sibTransId="{ABDDCBB6-0BE7-4DE4-8374-9169C001BB19}"/>
    <dgm:cxn modelId="{9E8B25DE-D8FE-4D65-BF33-FBBE063DBF31}" type="presOf" srcId="{6C25510E-A471-4855-9ED3-55FB1F205B99}" destId="{48FF1E69-D8CA-4C0D-86C1-91EB3A1ED45A}" srcOrd="0" destOrd="1" presId="urn:microsoft.com/office/officeart/2005/8/layout/hList1"/>
    <dgm:cxn modelId="{A9D4E6E6-7541-4D49-86D2-60759AAED4E0}" srcId="{63FBFFA1-AC5F-49A7-89A3-804DC00A087D}" destId="{3A0F2045-8EC5-4039-87FC-54B4F73E73AF}" srcOrd="3" destOrd="0" parTransId="{5FF936DD-0199-46CF-B170-C8FF63486EDE}" sibTransId="{6A24E083-6824-48A8-A4CC-E5EF72FFA056}"/>
    <dgm:cxn modelId="{095A1FF2-8F4B-41F5-BACF-DF35386B2AEA}" type="presOf" srcId="{AF8588C4-4242-4DD2-9E1D-6242C2DBC893}" destId="{5A72DA79-9FDF-43C7-B13A-B4536C6C4789}" srcOrd="0" destOrd="2" presId="urn:microsoft.com/office/officeart/2005/8/layout/hList1"/>
    <dgm:cxn modelId="{140121F9-6D90-40B0-8BF1-FE7E3212A095}" srcId="{E93DC79A-5172-4CCF-885B-378A5B07100C}" destId="{63FBFFA1-AC5F-49A7-89A3-804DC00A087D}" srcOrd="0" destOrd="0" parTransId="{AD67018D-21E5-4AE0-8A04-5FE725AFA91A}" sibTransId="{DFA58552-B51B-4B00-A045-9622A33B5BB5}"/>
    <dgm:cxn modelId="{7951F643-C2C8-4DEA-91A7-7E8A03CFDF53}" type="presParOf" srcId="{743D45BA-CCCF-4973-8BAF-37626ADC3E79}" destId="{A5ED9B03-910A-4CAE-8C1F-5AF4B5B997C7}" srcOrd="0" destOrd="0" presId="urn:microsoft.com/office/officeart/2005/8/layout/hList1"/>
    <dgm:cxn modelId="{C84BF3A6-F1DE-4A8E-A0AD-924259C1BE74}" type="presParOf" srcId="{A5ED9B03-910A-4CAE-8C1F-5AF4B5B997C7}" destId="{21A66E48-1FA8-4A95-AC39-0FD999819112}" srcOrd="0" destOrd="0" presId="urn:microsoft.com/office/officeart/2005/8/layout/hList1"/>
    <dgm:cxn modelId="{CA92BB74-B7CF-48ED-823A-6A0D8483324F}" type="presParOf" srcId="{A5ED9B03-910A-4CAE-8C1F-5AF4B5B997C7}" destId="{5A72DA79-9FDF-43C7-B13A-B4536C6C4789}" srcOrd="1" destOrd="0" presId="urn:microsoft.com/office/officeart/2005/8/layout/hList1"/>
    <dgm:cxn modelId="{49B5B70A-0D9F-4A4D-BF8F-F8AD2580FCFE}" type="presParOf" srcId="{743D45BA-CCCF-4973-8BAF-37626ADC3E79}" destId="{F98641A4-5B6D-46DF-8A49-EC68F5FF33F1}" srcOrd="1" destOrd="0" presId="urn:microsoft.com/office/officeart/2005/8/layout/hList1"/>
    <dgm:cxn modelId="{3EF6F0C1-F29B-4E86-B953-AA7534633608}" type="presParOf" srcId="{743D45BA-CCCF-4973-8BAF-37626ADC3E79}" destId="{D278DD29-F256-43C6-A42E-673A0320EB0D}" srcOrd="2" destOrd="0" presId="urn:microsoft.com/office/officeart/2005/8/layout/hList1"/>
    <dgm:cxn modelId="{D4E82D3A-1719-407E-ADD1-E99AFE1DC008}" type="presParOf" srcId="{D278DD29-F256-43C6-A42E-673A0320EB0D}" destId="{0C42D185-FFC9-40B5-A1EB-8BE397CA8AF1}" srcOrd="0" destOrd="0" presId="urn:microsoft.com/office/officeart/2005/8/layout/hList1"/>
    <dgm:cxn modelId="{37116927-8AC4-4A48-8671-24F6A423F5A5}" type="presParOf" srcId="{D278DD29-F256-43C6-A42E-673A0320EB0D}" destId="{48FF1E69-D8CA-4C0D-86C1-91EB3A1ED4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CF86C9-7D5A-477F-B5E6-32DC8D0631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EA1FD-A5E7-4F0E-B75F-8D5F4151F6E7}">
      <dgm:prSet/>
      <dgm:spPr/>
      <dgm:t>
        <a:bodyPr/>
        <a:lstStyle/>
        <a:p>
          <a:pPr rtl="0"/>
          <a:r>
            <a:rPr lang="ru-RU" dirty="0">
              <a:latin typeface="Times New Roman"/>
              <a:cs typeface="Times New Roman"/>
            </a:rPr>
            <a:t>Тест успешно завершился без ошибок и предупреждений. </a:t>
          </a:r>
          <a:endParaRPr lang="en-US" dirty="0">
            <a:latin typeface="Times New Roman"/>
            <a:cs typeface="Times New Roman"/>
          </a:endParaRPr>
        </a:p>
      </dgm:t>
    </dgm:pt>
    <dgm:pt modelId="{B887D5F2-3A94-4423-AB4E-4114AF9FF38F}" type="parTrans" cxnId="{23BCF852-7F5A-47A1-9777-7A59CAF45FBB}">
      <dgm:prSet/>
      <dgm:spPr/>
      <dgm:t>
        <a:bodyPr/>
        <a:lstStyle/>
        <a:p>
          <a:endParaRPr lang="en-US"/>
        </a:p>
      </dgm:t>
    </dgm:pt>
    <dgm:pt modelId="{FE38FC4E-EA6D-44A5-B60D-44899FF39E32}" type="sibTrans" cxnId="{23BCF852-7F5A-47A1-9777-7A59CAF45FBB}">
      <dgm:prSet/>
      <dgm:spPr/>
      <dgm:t>
        <a:bodyPr/>
        <a:lstStyle/>
        <a:p>
          <a:endParaRPr lang="en-US"/>
        </a:p>
      </dgm:t>
    </dgm:pt>
    <dgm:pt modelId="{3B9ED540-8B18-4C8B-A72D-20D98672B984}">
      <dgm:prSet/>
      <dgm:spPr/>
      <dgm:t>
        <a:bodyPr/>
        <a:lstStyle/>
        <a:p>
          <a:pPr rtl="0"/>
          <a:r>
            <a:rPr lang="ru-RU" dirty="0">
              <a:latin typeface="Times New Roman"/>
              <a:cs typeface="Times New Roman"/>
            </a:rPr>
            <a:t>В ходе проверки работоспособности </a:t>
          </a:r>
          <a:r>
            <a:rPr lang="ru-RU" dirty="0" err="1">
              <a:latin typeface="Times New Roman"/>
              <a:cs typeface="Times New Roman"/>
            </a:rPr>
            <a:t>SerDes</a:t>
          </a:r>
          <a:r>
            <a:rPr lang="ru-RU" dirty="0">
              <a:latin typeface="Times New Roman"/>
              <a:cs typeface="Times New Roman"/>
            </a:rPr>
            <a:t> схемы, все тестовые сценарии были выполнены успешно. </a:t>
          </a:r>
          <a:endParaRPr lang="en-US" dirty="0">
            <a:latin typeface="Times New Roman"/>
            <a:cs typeface="Times New Roman"/>
          </a:endParaRPr>
        </a:p>
      </dgm:t>
    </dgm:pt>
    <dgm:pt modelId="{D845E2B0-1EDB-48ED-99C4-AB16D26A646F}" type="parTrans" cxnId="{CACB94B2-BFC8-4741-9C0B-326DE3D6CED4}">
      <dgm:prSet/>
      <dgm:spPr/>
      <dgm:t>
        <a:bodyPr/>
        <a:lstStyle/>
        <a:p>
          <a:endParaRPr lang="en-US"/>
        </a:p>
      </dgm:t>
    </dgm:pt>
    <dgm:pt modelId="{D5C9FF83-610D-49CE-9617-A19AA4457955}" type="sibTrans" cxnId="{CACB94B2-BFC8-4741-9C0B-326DE3D6CED4}">
      <dgm:prSet/>
      <dgm:spPr/>
      <dgm:t>
        <a:bodyPr/>
        <a:lstStyle/>
        <a:p>
          <a:endParaRPr lang="en-US"/>
        </a:p>
      </dgm:t>
    </dgm:pt>
    <dgm:pt modelId="{36ABF965-3BCB-41B7-B40D-32A499DFAD70}">
      <dgm:prSet/>
      <dgm:spPr/>
      <dgm:t>
        <a:bodyPr/>
        <a:lstStyle/>
        <a:p>
          <a:pPr rtl="0"/>
          <a:r>
            <a:rPr lang="ru-RU" dirty="0">
              <a:latin typeface="Times New Roman"/>
              <a:cs typeface="Times New Roman"/>
            </a:rPr>
            <a:t>Данные были правильно </a:t>
          </a:r>
          <a:r>
            <a:rPr lang="ru-RU" dirty="0" err="1">
              <a:latin typeface="Times New Roman"/>
              <a:cs typeface="Times New Roman"/>
            </a:rPr>
            <a:t>сериализованы</a:t>
          </a:r>
          <a:r>
            <a:rPr lang="ru-RU" dirty="0">
              <a:latin typeface="Times New Roman"/>
              <a:cs typeface="Times New Roman"/>
            </a:rPr>
            <a:t> и </a:t>
          </a:r>
          <a:r>
            <a:rPr lang="ru-RU" dirty="0" err="1">
              <a:latin typeface="Times New Roman"/>
              <a:cs typeface="Times New Roman"/>
            </a:rPr>
            <a:t>десериализованы</a:t>
          </a:r>
          <a:r>
            <a:rPr lang="ru-RU" dirty="0">
              <a:latin typeface="Times New Roman"/>
              <a:cs typeface="Times New Roman"/>
            </a:rPr>
            <a:t>, и ожидаемые данные совпали с выходными данными. </a:t>
          </a:r>
          <a:endParaRPr lang="en-US" dirty="0">
            <a:latin typeface="Times New Roman"/>
            <a:cs typeface="Times New Roman"/>
          </a:endParaRPr>
        </a:p>
      </dgm:t>
    </dgm:pt>
    <dgm:pt modelId="{63E84F37-1554-4A05-B0A7-901D3C5B8BA5}" type="parTrans" cxnId="{2F3BC572-60A7-4052-908F-959A5604A0D6}">
      <dgm:prSet/>
      <dgm:spPr/>
      <dgm:t>
        <a:bodyPr/>
        <a:lstStyle/>
        <a:p>
          <a:endParaRPr lang="en-US"/>
        </a:p>
      </dgm:t>
    </dgm:pt>
    <dgm:pt modelId="{D8DAD188-79F4-4B76-B49B-7E9ED802111A}" type="sibTrans" cxnId="{2F3BC572-60A7-4052-908F-959A5604A0D6}">
      <dgm:prSet/>
      <dgm:spPr/>
      <dgm:t>
        <a:bodyPr/>
        <a:lstStyle/>
        <a:p>
          <a:endParaRPr lang="en-US"/>
        </a:p>
      </dgm:t>
    </dgm:pt>
    <dgm:pt modelId="{9E765113-AD8D-4944-B2B7-FA442A7389A4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Тест подтвердил, что </a:t>
          </a:r>
          <a:r>
            <a:rPr lang="ru-RU" dirty="0" err="1">
              <a:latin typeface="Times New Roman"/>
              <a:cs typeface="Times New Roman"/>
            </a:rPr>
            <a:t>SerDes</a:t>
          </a:r>
          <a:r>
            <a:rPr lang="ru-RU" dirty="0">
              <a:latin typeface="Times New Roman"/>
              <a:cs typeface="Times New Roman"/>
            </a:rPr>
            <a:t> схема работает в соответствии со спецификацией и выполняет свои функции </a:t>
          </a:r>
          <a:r>
            <a:rPr lang="ru-RU" dirty="0" err="1">
              <a:latin typeface="Times New Roman"/>
              <a:cs typeface="Times New Roman"/>
            </a:rPr>
            <a:t>сериализации</a:t>
          </a:r>
          <a:r>
            <a:rPr lang="ru-RU" dirty="0">
              <a:latin typeface="Times New Roman"/>
              <a:cs typeface="Times New Roman"/>
            </a:rPr>
            <a:t> и </a:t>
          </a:r>
          <a:r>
            <a:rPr lang="ru-RU" dirty="0" err="1">
              <a:latin typeface="Times New Roman"/>
              <a:cs typeface="Times New Roman"/>
            </a:rPr>
            <a:t>десериализации</a:t>
          </a:r>
          <a:r>
            <a:rPr lang="ru-RU" dirty="0">
              <a:latin typeface="Times New Roman"/>
              <a:cs typeface="Times New Roman"/>
            </a:rPr>
            <a:t> данных.</a:t>
          </a:r>
          <a:endParaRPr lang="en-US" dirty="0">
            <a:latin typeface="Times New Roman"/>
            <a:cs typeface="Times New Roman"/>
          </a:endParaRPr>
        </a:p>
      </dgm:t>
    </dgm:pt>
    <dgm:pt modelId="{B7F1A488-E01A-4CB8-A09D-A850994BE73C}" type="parTrans" cxnId="{17E2D3F3-5164-42EB-A149-6F57031CFCE8}">
      <dgm:prSet/>
      <dgm:spPr/>
      <dgm:t>
        <a:bodyPr/>
        <a:lstStyle/>
        <a:p>
          <a:endParaRPr lang="en-US"/>
        </a:p>
      </dgm:t>
    </dgm:pt>
    <dgm:pt modelId="{64E4F0B8-82B0-42D8-BC66-0BCD2F675C63}" type="sibTrans" cxnId="{17E2D3F3-5164-42EB-A149-6F57031CFCE8}">
      <dgm:prSet/>
      <dgm:spPr/>
      <dgm:t>
        <a:bodyPr/>
        <a:lstStyle/>
        <a:p>
          <a:endParaRPr lang="en-US"/>
        </a:p>
      </dgm:t>
    </dgm:pt>
    <dgm:pt modelId="{188D24B9-1F24-4FEC-AA17-167B99FBB27C}" type="pres">
      <dgm:prSet presAssocID="{58CF86C9-7D5A-477F-B5E6-32DC8D06312E}" presName="vert0" presStyleCnt="0">
        <dgm:presLayoutVars>
          <dgm:dir/>
          <dgm:animOne val="branch"/>
          <dgm:animLvl val="lvl"/>
        </dgm:presLayoutVars>
      </dgm:prSet>
      <dgm:spPr/>
    </dgm:pt>
    <dgm:pt modelId="{96A70B01-08C9-4DA6-8979-D180CB792298}" type="pres">
      <dgm:prSet presAssocID="{028EA1FD-A5E7-4F0E-B75F-8D5F4151F6E7}" presName="thickLine" presStyleLbl="alignNode1" presStyleIdx="0" presStyleCnt="4"/>
      <dgm:spPr/>
    </dgm:pt>
    <dgm:pt modelId="{4EF788FA-C368-469F-A5D5-2568624B58CC}" type="pres">
      <dgm:prSet presAssocID="{028EA1FD-A5E7-4F0E-B75F-8D5F4151F6E7}" presName="horz1" presStyleCnt="0"/>
      <dgm:spPr/>
    </dgm:pt>
    <dgm:pt modelId="{2D7A10A0-D433-4E5C-80AB-65D9B3946B39}" type="pres">
      <dgm:prSet presAssocID="{028EA1FD-A5E7-4F0E-B75F-8D5F4151F6E7}" presName="tx1" presStyleLbl="revTx" presStyleIdx="0" presStyleCnt="4"/>
      <dgm:spPr/>
    </dgm:pt>
    <dgm:pt modelId="{85EAB2B3-899B-4F03-A57C-D65896490955}" type="pres">
      <dgm:prSet presAssocID="{028EA1FD-A5E7-4F0E-B75F-8D5F4151F6E7}" presName="vert1" presStyleCnt="0"/>
      <dgm:spPr/>
    </dgm:pt>
    <dgm:pt modelId="{B1832BD6-236C-4AD9-A458-6E7292732893}" type="pres">
      <dgm:prSet presAssocID="{3B9ED540-8B18-4C8B-A72D-20D98672B984}" presName="thickLine" presStyleLbl="alignNode1" presStyleIdx="1" presStyleCnt="4"/>
      <dgm:spPr/>
    </dgm:pt>
    <dgm:pt modelId="{A7A4F688-E659-4A31-A916-83EA1D894A7D}" type="pres">
      <dgm:prSet presAssocID="{3B9ED540-8B18-4C8B-A72D-20D98672B984}" presName="horz1" presStyleCnt="0"/>
      <dgm:spPr/>
    </dgm:pt>
    <dgm:pt modelId="{BB53CD7C-2B8E-4CFF-8BC7-D04490854EC9}" type="pres">
      <dgm:prSet presAssocID="{3B9ED540-8B18-4C8B-A72D-20D98672B984}" presName="tx1" presStyleLbl="revTx" presStyleIdx="1" presStyleCnt="4"/>
      <dgm:spPr/>
    </dgm:pt>
    <dgm:pt modelId="{8520A0A6-B12C-47F4-9DDA-C5EB2C7114DE}" type="pres">
      <dgm:prSet presAssocID="{3B9ED540-8B18-4C8B-A72D-20D98672B984}" presName="vert1" presStyleCnt="0"/>
      <dgm:spPr/>
    </dgm:pt>
    <dgm:pt modelId="{B1C4CDAF-23CB-4AA7-8734-4F44FC1890AE}" type="pres">
      <dgm:prSet presAssocID="{36ABF965-3BCB-41B7-B40D-32A499DFAD70}" presName="thickLine" presStyleLbl="alignNode1" presStyleIdx="2" presStyleCnt="4"/>
      <dgm:spPr/>
    </dgm:pt>
    <dgm:pt modelId="{33C30A1D-C032-4C08-85A4-5E9B64E4193C}" type="pres">
      <dgm:prSet presAssocID="{36ABF965-3BCB-41B7-B40D-32A499DFAD70}" presName="horz1" presStyleCnt="0"/>
      <dgm:spPr/>
    </dgm:pt>
    <dgm:pt modelId="{B0B6056A-F508-4936-A7BD-12C8355058D2}" type="pres">
      <dgm:prSet presAssocID="{36ABF965-3BCB-41B7-B40D-32A499DFAD70}" presName="tx1" presStyleLbl="revTx" presStyleIdx="2" presStyleCnt="4"/>
      <dgm:spPr/>
    </dgm:pt>
    <dgm:pt modelId="{690695B2-34E6-4B02-A301-D6379DD865CB}" type="pres">
      <dgm:prSet presAssocID="{36ABF965-3BCB-41B7-B40D-32A499DFAD70}" presName="vert1" presStyleCnt="0"/>
      <dgm:spPr/>
    </dgm:pt>
    <dgm:pt modelId="{BC47A69C-EC9E-45BF-9C2F-ABB2237FAE98}" type="pres">
      <dgm:prSet presAssocID="{9E765113-AD8D-4944-B2B7-FA442A7389A4}" presName="thickLine" presStyleLbl="alignNode1" presStyleIdx="3" presStyleCnt="4"/>
      <dgm:spPr/>
    </dgm:pt>
    <dgm:pt modelId="{FB6F8422-A233-4D19-BA05-5AF27AFA877E}" type="pres">
      <dgm:prSet presAssocID="{9E765113-AD8D-4944-B2B7-FA442A7389A4}" presName="horz1" presStyleCnt="0"/>
      <dgm:spPr/>
    </dgm:pt>
    <dgm:pt modelId="{9745C22E-D9E0-42BF-BA32-5A5BC5BEB0A7}" type="pres">
      <dgm:prSet presAssocID="{9E765113-AD8D-4944-B2B7-FA442A7389A4}" presName="tx1" presStyleLbl="revTx" presStyleIdx="3" presStyleCnt="4"/>
      <dgm:spPr/>
    </dgm:pt>
    <dgm:pt modelId="{7D3C7672-CDD1-4B5A-9DD6-0999C15FEEDC}" type="pres">
      <dgm:prSet presAssocID="{9E765113-AD8D-4944-B2B7-FA442A7389A4}" presName="vert1" presStyleCnt="0"/>
      <dgm:spPr/>
    </dgm:pt>
  </dgm:ptLst>
  <dgm:cxnLst>
    <dgm:cxn modelId="{2F3BC572-60A7-4052-908F-959A5604A0D6}" srcId="{58CF86C9-7D5A-477F-B5E6-32DC8D06312E}" destId="{36ABF965-3BCB-41B7-B40D-32A499DFAD70}" srcOrd="2" destOrd="0" parTransId="{63E84F37-1554-4A05-B0A7-901D3C5B8BA5}" sibTransId="{D8DAD188-79F4-4B76-B49B-7E9ED802111A}"/>
    <dgm:cxn modelId="{23BCF852-7F5A-47A1-9777-7A59CAF45FBB}" srcId="{58CF86C9-7D5A-477F-B5E6-32DC8D06312E}" destId="{028EA1FD-A5E7-4F0E-B75F-8D5F4151F6E7}" srcOrd="0" destOrd="0" parTransId="{B887D5F2-3A94-4423-AB4E-4114AF9FF38F}" sibTransId="{FE38FC4E-EA6D-44A5-B60D-44899FF39E32}"/>
    <dgm:cxn modelId="{E5A56284-89DC-40DB-A784-3C9629D176B9}" type="presOf" srcId="{3B9ED540-8B18-4C8B-A72D-20D98672B984}" destId="{BB53CD7C-2B8E-4CFF-8BC7-D04490854EC9}" srcOrd="0" destOrd="0" presId="urn:microsoft.com/office/officeart/2008/layout/LinedList"/>
    <dgm:cxn modelId="{CACB94B2-BFC8-4741-9C0B-326DE3D6CED4}" srcId="{58CF86C9-7D5A-477F-B5E6-32DC8D06312E}" destId="{3B9ED540-8B18-4C8B-A72D-20D98672B984}" srcOrd="1" destOrd="0" parTransId="{D845E2B0-1EDB-48ED-99C4-AB16D26A646F}" sibTransId="{D5C9FF83-610D-49CE-9617-A19AA4457955}"/>
    <dgm:cxn modelId="{0ED665B3-E97A-4927-8227-5B0EA97A89D7}" type="presOf" srcId="{9E765113-AD8D-4944-B2B7-FA442A7389A4}" destId="{9745C22E-D9E0-42BF-BA32-5A5BC5BEB0A7}" srcOrd="0" destOrd="0" presId="urn:microsoft.com/office/officeart/2008/layout/LinedList"/>
    <dgm:cxn modelId="{A204B5C3-1A94-41DC-B905-B3828ABAD107}" type="presOf" srcId="{58CF86C9-7D5A-477F-B5E6-32DC8D06312E}" destId="{188D24B9-1F24-4FEC-AA17-167B99FBB27C}" srcOrd="0" destOrd="0" presId="urn:microsoft.com/office/officeart/2008/layout/LinedList"/>
    <dgm:cxn modelId="{B5B948F0-D4CD-40A3-AC1E-77BC252D8480}" type="presOf" srcId="{36ABF965-3BCB-41B7-B40D-32A499DFAD70}" destId="{B0B6056A-F508-4936-A7BD-12C8355058D2}" srcOrd="0" destOrd="0" presId="urn:microsoft.com/office/officeart/2008/layout/LinedList"/>
    <dgm:cxn modelId="{17E2D3F3-5164-42EB-A149-6F57031CFCE8}" srcId="{58CF86C9-7D5A-477F-B5E6-32DC8D06312E}" destId="{9E765113-AD8D-4944-B2B7-FA442A7389A4}" srcOrd="3" destOrd="0" parTransId="{B7F1A488-E01A-4CB8-A09D-A850994BE73C}" sibTransId="{64E4F0B8-82B0-42D8-BC66-0BCD2F675C63}"/>
    <dgm:cxn modelId="{6D5512FB-FA91-4EB8-90AA-AB2ACA6B9B8B}" type="presOf" srcId="{028EA1FD-A5E7-4F0E-B75F-8D5F4151F6E7}" destId="{2D7A10A0-D433-4E5C-80AB-65D9B3946B39}" srcOrd="0" destOrd="0" presId="urn:microsoft.com/office/officeart/2008/layout/LinedList"/>
    <dgm:cxn modelId="{DD4538DC-2513-4D60-9C55-742597CDFE4B}" type="presParOf" srcId="{188D24B9-1F24-4FEC-AA17-167B99FBB27C}" destId="{96A70B01-08C9-4DA6-8979-D180CB792298}" srcOrd="0" destOrd="0" presId="urn:microsoft.com/office/officeart/2008/layout/LinedList"/>
    <dgm:cxn modelId="{8E4988CD-6D18-48D7-AF48-55ABD9372117}" type="presParOf" srcId="{188D24B9-1F24-4FEC-AA17-167B99FBB27C}" destId="{4EF788FA-C368-469F-A5D5-2568624B58CC}" srcOrd="1" destOrd="0" presId="urn:microsoft.com/office/officeart/2008/layout/LinedList"/>
    <dgm:cxn modelId="{35AAF317-C654-41EC-BDFC-FF45A8ABD1DC}" type="presParOf" srcId="{4EF788FA-C368-469F-A5D5-2568624B58CC}" destId="{2D7A10A0-D433-4E5C-80AB-65D9B3946B39}" srcOrd="0" destOrd="0" presId="urn:microsoft.com/office/officeart/2008/layout/LinedList"/>
    <dgm:cxn modelId="{63F7C6A7-BECD-4887-957E-75AAAE5EC6F2}" type="presParOf" srcId="{4EF788FA-C368-469F-A5D5-2568624B58CC}" destId="{85EAB2B3-899B-4F03-A57C-D65896490955}" srcOrd="1" destOrd="0" presId="urn:microsoft.com/office/officeart/2008/layout/LinedList"/>
    <dgm:cxn modelId="{D951B10B-91D3-499C-BD80-1E341F34C33D}" type="presParOf" srcId="{188D24B9-1F24-4FEC-AA17-167B99FBB27C}" destId="{B1832BD6-236C-4AD9-A458-6E7292732893}" srcOrd="2" destOrd="0" presId="urn:microsoft.com/office/officeart/2008/layout/LinedList"/>
    <dgm:cxn modelId="{2EFC265F-E8B7-4C46-8835-130FD69CFD49}" type="presParOf" srcId="{188D24B9-1F24-4FEC-AA17-167B99FBB27C}" destId="{A7A4F688-E659-4A31-A916-83EA1D894A7D}" srcOrd="3" destOrd="0" presId="urn:microsoft.com/office/officeart/2008/layout/LinedList"/>
    <dgm:cxn modelId="{E00DC4B3-512C-4D3B-B016-A8ED7EEDF738}" type="presParOf" srcId="{A7A4F688-E659-4A31-A916-83EA1D894A7D}" destId="{BB53CD7C-2B8E-4CFF-8BC7-D04490854EC9}" srcOrd="0" destOrd="0" presId="urn:microsoft.com/office/officeart/2008/layout/LinedList"/>
    <dgm:cxn modelId="{6099E0FE-20EF-4976-8BAF-74A12B84C47B}" type="presParOf" srcId="{A7A4F688-E659-4A31-A916-83EA1D894A7D}" destId="{8520A0A6-B12C-47F4-9DDA-C5EB2C7114DE}" srcOrd="1" destOrd="0" presId="urn:microsoft.com/office/officeart/2008/layout/LinedList"/>
    <dgm:cxn modelId="{F4664569-8CA7-43B9-8141-51BF20F48ED3}" type="presParOf" srcId="{188D24B9-1F24-4FEC-AA17-167B99FBB27C}" destId="{B1C4CDAF-23CB-4AA7-8734-4F44FC1890AE}" srcOrd="4" destOrd="0" presId="urn:microsoft.com/office/officeart/2008/layout/LinedList"/>
    <dgm:cxn modelId="{66BAB09F-2EA5-4A94-BA8E-6BCF5D539D38}" type="presParOf" srcId="{188D24B9-1F24-4FEC-AA17-167B99FBB27C}" destId="{33C30A1D-C032-4C08-85A4-5E9B64E4193C}" srcOrd="5" destOrd="0" presId="urn:microsoft.com/office/officeart/2008/layout/LinedList"/>
    <dgm:cxn modelId="{249CC15D-BF00-4239-9194-577AD869C2A6}" type="presParOf" srcId="{33C30A1D-C032-4C08-85A4-5E9B64E4193C}" destId="{B0B6056A-F508-4936-A7BD-12C8355058D2}" srcOrd="0" destOrd="0" presId="urn:microsoft.com/office/officeart/2008/layout/LinedList"/>
    <dgm:cxn modelId="{8D8D681B-1E8A-4D88-A034-5E15DC17221F}" type="presParOf" srcId="{33C30A1D-C032-4C08-85A4-5E9B64E4193C}" destId="{690695B2-34E6-4B02-A301-D6379DD865CB}" srcOrd="1" destOrd="0" presId="urn:microsoft.com/office/officeart/2008/layout/LinedList"/>
    <dgm:cxn modelId="{AF4E3E1A-DEEC-461A-9B9F-B0B4F2256986}" type="presParOf" srcId="{188D24B9-1F24-4FEC-AA17-167B99FBB27C}" destId="{BC47A69C-EC9E-45BF-9C2F-ABB2237FAE98}" srcOrd="6" destOrd="0" presId="urn:microsoft.com/office/officeart/2008/layout/LinedList"/>
    <dgm:cxn modelId="{5616C370-1823-4379-BAEB-E9A9A7C3F8D1}" type="presParOf" srcId="{188D24B9-1F24-4FEC-AA17-167B99FBB27C}" destId="{FB6F8422-A233-4D19-BA05-5AF27AFA877E}" srcOrd="7" destOrd="0" presId="urn:microsoft.com/office/officeart/2008/layout/LinedList"/>
    <dgm:cxn modelId="{B4670EAD-A319-42D4-9A2F-BEA7A19BEC04}" type="presParOf" srcId="{FB6F8422-A233-4D19-BA05-5AF27AFA877E}" destId="{9745C22E-D9E0-42BF-BA32-5A5BC5BEB0A7}" srcOrd="0" destOrd="0" presId="urn:microsoft.com/office/officeart/2008/layout/LinedList"/>
    <dgm:cxn modelId="{327AFEF8-8983-457B-9025-A5EBCD297051}" type="presParOf" srcId="{FB6F8422-A233-4D19-BA05-5AF27AFA877E}" destId="{7D3C7672-CDD1-4B5A-9DD6-0999C15FEE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36415-B816-4BB3-9BE8-421FD042728B}">
      <dsp:nvSpPr>
        <dsp:cNvPr id="0" name=""/>
        <dsp:cNvSpPr/>
      </dsp:nvSpPr>
      <dsp:spPr>
        <a:xfrm>
          <a:off x="0" y="5291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905C7-616D-498A-B8FE-7EDB71A1752D}">
      <dsp:nvSpPr>
        <dsp:cNvPr id="0" name=""/>
        <dsp:cNvSpPr/>
      </dsp:nvSpPr>
      <dsp:spPr>
        <a:xfrm>
          <a:off x="333341" y="86360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Times New Roman"/>
              <a:cs typeface="Times New Roman"/>
            </a:rPr>
            <a:t>Операционная система - Windows 11</a:t>
          </a:r>
          <a:endParaRPr lang="en-US" sz="3000" kern="1200" dirty="0">
            <a:latin typeface="Times New Roman"/>
            <a:cs typeface="Times New Roman"/>
          </a:endParaRPr>
        </a:p>
      </dsp:txBody>
      <dsp:txXfrm>
        <a:off x="376572" y="129591"/>
        <a:ext cx="4580321" cy="799138"/>
      </dsp:txXfrm>
    </dsp:sp>
    <dsp:sp modelId="{9C89A056-63DD-4ABE-81E2-0DF90C9FF107}">
      <dsp:nvSpPr>
        <dsp:cNvPr id="0" name=""/>
        <dsp:cNvSpPr/>
      </dsp:nvSpPr>
      <dsp:spPr>
        <a:xfrm>
          <a:off x="0" y="18899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636A2-00A4-4F8A-82EF-7398A458B031}">
      <dsp:nvSpPr>
        <dsp:cNvPr id="0" name=""/>
        <dsp:cNvSpPr/>
      </dsp:nvSpPr>
      <dsp:spPr>
        <a:xfrm>
          <a:off x="333341" y="1447160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Times New Roman"/>
              <a:cs typeface="Times New Roman"/>
            </a:rPr>
            <a:t>САПР - </a:t>
          </a:r>
          <a:r>
            <a:rPr lang="ru-RU" sz="3000" kern="1200" dirty="0" err="1">
              <a:latin typeface="Times New Roman"/>
              <a:cs typeface="Times New Roman"/>
            </a:rPr>
            <a:t>Quartus</a:t>
          </a:r>
          <a:r>
            <a:rPr lang="ru-RU" sz="3000" kern="1200" dirty="0">
              <a:latin typeface="Times New Roman"/>
              <a:cs typeface="Times New Roman"/>
            </a:rPr>
            <a:t> Lite</a:t>
          </a:r>
          <a:endParaRPr lang="en-US" sz="3000" kern="1200" dirty="0">
            <a:latin typeface="Times New Roman"/>
            <a:cs typeface="Times New Roman"/>
          </a:endParaRPr>
        </a:p>
      </dsp:txBody>
      <dsp:txXfrm>
        <a:off x="376572" y="1490391"/>
        <a:ext cx="4580321" cy="799138"/>
      </dsp:txXfrm>
    </dsp:sp>
    <dsp:sp modelId="{E7134E91-F5D5-4EEE-AEEF-6C775C26208C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B5273-F7CF-485D-8088-60881E90B023}">
      <dsp:nvSpPr>
        <dsp:cNvPr id="0" name=""/>
        <dsp:cNvSpPr/>
      </dsp:nvSpPr>
      <dsp:spPr>
        <a:xfrm>
          <a:off x="333341" y="2807960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Times New Roman"/>
              <a:cs typeface="Times New Roman"/>
            </a:rPr>
            <a:t>Система тестирования - </a:t>
          </a:r>
          <a:r>
            <a:rPr lang="ru-RU" sz="3000" kern="1200" dirty="0" err="1">
              <a:latin typeface="Times New Roman"/>
              <a:cs typeface="Times New Roman"/>
            </a:rPr>
            <a:t>ModelSim</a:t>
          </a:r>
          <a:endParaRPr lang="en-US" sz="3000" kern="1200" dirty="0">
            <a:latin typeface="Times New Roman"/>
            <a:cs typeface="Times New Roman"/>
          </a:endParaRPr>
        </a:p>
      </dsp:txBody>
      <dsp:txXfrm>
        <a:off x="376572" y="2851191"/>
        <a:ext cx="4580321" cy="799138"/>
      </dsp:txXfrm>
    </dsp:sp>
    <dsp:sp modelId="{B3FD7C13-21B1-4ACA-AB11-C3032C1F7FCA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2BA4A-BA24-4ABC-A8D3-E834CC14F712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Times New Roman"/>
              <a:cs typeface="Times New Roman"/>
            </a:rPr>
            <a:t>Язык описания аппаратуры - VHDL</a:t>
          </a:r>
          <a:endParaRPr lang="en-US" sz="3000" kern="1200" dirty="0">
            <a:latin typeface="Times New Roman"/>
            <a:cs typeface="Times New Roman"/>
          </a:endParaRPr>
        </a:p>
      </dsp:txBody>
      <dsp:txXfrm>
        <a:off x="376572" y="4211991"/>
        <a:ext cx="4580321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66E48-1FA8-4A95-AC39-0FD999819112}">
      <dsp:nvSpPr>
        <dsp:cNvPr id="0" name=""/>
        <dsp:cNvSpPr/>
      </dsp:nvSpPr>
      <dsp:spPr>
        <a:xfrm>
          <a:off x="51" y="76644"/>
          <a:ext cx="4913783" cy="5472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/>
              <a:cs typeface="Times New Roman"/>
            </a:rPr>
            <a:t>Входы (</a:t>
          </a:r>
          <a:r>
            <a:rPr lang="ru-RU" sz="1900" kern="1200" dirty="0" err="1">
              <a:latin typeface="Times New Roman"/>
              <a:cs typeface="Times New Roman"/>
            </a:rPr>
            <a:t>in</a:t>
          </a:r>
          <a:r>
            <a:rPr lang="ru-RU" sz="1900" kern="1200" dirty="0">
              <a:latin typeface="Times New Roman"/>
              <a:cs typeface="Times New Roman"/>
            </a:rPr>
            <a:t>):</a:t>
          </a:r>
          <a:endParaRPr lang="en-US" sz="1900" kern="1200" dirty="0">
            <a:latin typeface="Times New Roman"/>
            <a:cs typeface="Times New Roman"/>
          </a:endParaRPr>
        </a:p>
      </dsp:txBody>
      <dsp:txXfrm>
        <a:off x="51" y="76644"/>
        <a:ext cx="4913783" cy="547200"/>
      </dsp:txXfrm>
    </dsp:sp>
    <dsp:sp modelId="{5A72DA79-9FDF-43C7-B13A-B4536C6C4789}">
      <dsp:nvSpPr>
        <dsp:cNvPr id="0" name=""/>
        <dsp:cNvSpPr/>
      </dsp:nvSpPr>
      <dsp:spPr>
        <a:xfrm>
          <a:off x="51" y="623844"/>
          <a:ext cx="4913783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i="1" kern="1200"/>
            <a:t>i_clk (вход)</a:t>
          </a:r>
          <a:r>
            <a:rPr lang="ru-RU" sz="1900" kern="1200"/>
            <a:t> - тактовый сигнал (clock), используется для синхронизации операций в модуле.</a:t>
          </a:r>
          <a:endParaRPr lang="en-US" sz="1900" kern="1200" dirty="0">
            <a:latin typeface="Times New Roman"/>
            <a:cs typeface="Times New Roman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i="1" kern="1200"/>
            <a:t>i_rstb (вход)</a:t>
          </a:r>
          <a:r>
            <a:rPr lang="ru-RU" sz="1900" kern="1200"/>
            <a:t> - сигнал асинхронного сброса (reset), используется для сброса состояния модуля.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i="1" kern="1200"/>
            <a:t>i_sync_reset (вход)</a:t>
          </a:r>
          <a:r>
            <a:rPr lang="ru-RU" sz="1900" kern="1200"/>
            <a:t> - сигнал синхронного сброса, который сбрасывает счетчик и управление данными.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i="1" kern="1200" dirty="0" err="1"/>
            <a:t>i_data</a:t>
          </a:r>
          <a:r>
            <a:rPr lang="ru-RU" sz="1900" i="1" kern="1200" dirty="0"/>
            <a:t> (вход)</a:t>
          </a:r>
          <a:r>
            <a:rPr lang="ru-RU" sz="1900" kern="1200" dirty="0"/>
            <a:t> - входные параллельные данные, 8-битный вектор данных для </a:t>
          </a:r>
          <a:r>
            <a:rPr lang="ru-RU" sz="1900" kern="1200" dirty="0" err="1"/>
            <a:t>сериализации</a:t>
          </a:r>
          <a:r>
            <a:rPr lang="ru-RU" sz="1900" kern="1200" dirty="0"/>
            <a:t>.</a:t>
          </a:r>
        </a:p>
      </dsp:txBody>
      <dsp:txXfrm>
        <a:off x="51" y="623844"/>
        <a:ext cx="4913783" cy="3650849"/>
      </dsp:txXfrm>
    </dsp:sp>
    <dsp:sp modelId="{0C42D185-FFC9-40B5-A1EB-8BE397CA8AF1}">
      <dsp:nvSpPr>
        <dsp:cNvPr id="0" name=""/>
        <dsp:cNvSpPr/>
      </dsp:nvSpPr>
      <dsp:spPr>
        <a:xfrm>
          <a:off x="5601764" y="76644"/>
          <a:ext cx="4913783" cy="5472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/>
              <a:cs typeface="Times New Roman"/>
            </a:rPr>
            <a:t>Выходы (</a:t>
          </a:r>
          <a:r>
            <a:rPr lang="ru-RU" sz="1900" kern="1200" dirty="0" err="1">
              <a:latin typeface="Times New Roman"/>
              <a:cs typeface="Times New Roman"/>
            </a:rPr>
            <a:t>out</a:t>
          </a:r>
          <a:r>
            <a:rPr lang="ru-RU" sz="1900" kern="1200" dirty="0">
              <a:latin typeface="Times New Roman"/>
              <a:cs typeface="Times New Roman"/>
            </a:rPr>
            <a:t>): </a:t>
          </a:r>
          <a:endParaRPr lang="en-US" sz="1900" kern="1200" dirty="0">
            <a:latin typeface="Times New Roman"/>
            <a:cs typeface="Times New Roman"/>
          </a:endParaRPr>
        </a:p>
      </dsp:txBody>
      <dsp:txXfrm>
        <a:off x="5601764" y="76644"/>
        <a:ext cx="4913783" cy="547200"/>
      </dsp:txXfrm>
    </dsp:sp>
    <dsp:sp modelId="{48FF1E69-D8CA-4C0D-86C1-91EB3A1ED45A}">
      <dsp:nvSpPr>
        <dsp:cNvPr id="0" name=""/>
        <dsp:cNvSpPr/>
      </dsp:nvSpPr>
      <dsp:spPr>
        <a:xfrm>
          <a:off x="5601764" y="623844"/>
          <a:ext cx="4913783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i="1" kern="1200"/>
            <a:t>o_data (выход)</a:t>
          </a:r>
          <a:r>
            <a:rPr lang="ru-RU" sz="1900" kern="1200"/>
            <a:t> - выходной бит данных после сериализации (1 бит).</a:t>
          </a:r>
          <a:endParaRPr lang="en-US" sz="1900" kern="1200" dirty="0">
            <a:latin typeface="Times New Roman"/>
            <a:cs typeface="Times New Roman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i="1" kern="1200" dirty="0" err="1"/>
            <a:t>o_data_ena</a:t>
          </a:r>
          <a:r>
            <a:rPr lang="ru-RU" sz="1900" i="1" kern="1200" dirty="0"/>
            <a:t> (выход)</a:t>
          </a:r>
          <a:r>
            <a:rPr lang="ru-RU" sz="1900" kern="1200" dirty="0"/>
            <a:t> - сигнал разрешения данных, указывает, что данные на выходе действительны.</a:t>
          </a:r>
        </a:p>
      </dsp:txBody>
      <dsp:txXfrm>
        <a:off x="5601764" y="623844"/>
        <a:ext cx="4913783" cy="3650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66E48-1FA8-4A95-AC39-0FD999819112}">
      <dsp:nvSpPr>
        <dsp:cNvPr id="0" name=""/>
        <dsp:cNvSpPr/>
      </dsp:nvSpPr>
      <dsp:spPr>
        <a:xfrm>
          <a:off x="51" y="408069"/>
          <a:ext cx="4913783" cy="4608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/>
              <a:cs typeface="Times New Roman"/>
            </a:rPr>
            <a:t>Входы (</a:t>
          </a:r>
          <a:r>
            <a:rPr lang="ru-RU" sz="1600" kern="1200" dirty="0" err="1">
              <a:latin typeface="Times New Roman"/>
              <a:cs typeface="Times New Roman"/>
            </a:rPr>
            <a:t>in</a:t>
          </a:r>
          <a:r>
            <a:rPr lang="ru-RU" sz="1600" kern="1200" dirty="0">
              <a:latin typeface="Times New Roman"/>
              <a:cs typeface="Times New Roman"/>
            </a:rPr>
            <a:t>):</a:t>
          </a:r>
          <a:endParaRPr lang="en-US" sz="1600" kern="1200" dirty="0">
            <a:latin typeface="Times New Roman"/>
            <a:cs typeface="Times New Roman"/>
          </a:endParaRPr>
        </a:p>
      </dsp:txBody>
      <dsp:txXfrm>
        <a:off x="51" y="408069"/>
        <a:ext cx="4913783" cy="460800"/>
      </dsp:txXfrm>
    </dsp:sp>
    <dsp:sp modelId="{5A72DA79-9FDF-43C7-B13A-B4536C6C4789}">
      <dsp:nvSpPr>
        <dsp:cNvPr id="0" name=""/>
        <dsp:cNvSpPr/>
      </dsp:nvSpPr>
      <dsp:spPr>
        <a:xfrm>
          <a:off x="51" y="868869"/>
          <a:ext cx="4913783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i="1" kern="1200" dirty="0" err="1"/>
            <a:t>i_clk</a:t>
          </a:r>
          <a:r>
            <a:rPr lang="ru-RU" sz="1600" i="1" kern="1200" dirty="0"/>
            <a:t> (вход)</a:t>
          </a:r>
          <a:r>
            <a:rPr lang="ru-RU" sz="1600" kern="1200" dirty="0"/>
            <a:t> - тактовый сигнал (</a:t>
          </a:r>
          <a:r>
            <a:rPr lang="ru-RU" sz="1600" kern="1200" dirty="0" err="1"/>
            <a:t>clock</a:t>
          </a:r>
          <a:r>
            <a:rPr lang="ru-RU" sz="1600" kern="1200" dirty="0"/>
            <a:t>), используется для синхронизации операций в модуле.</a:t>
          </a:r>
          <a:endParaRPr lang="en-US" sz="1600" kern="1200" dirty="0">
            <a:latin typeface="Times New Roman"/>
            <a:cs typeface="Times New Roman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i="1" kern="1200"/>
            <a:t>i_rstb (вход)</a:t>
          </a:r>
          <a:r>
            <a:rPr lang="ru-RU" sz="1600" kern="1200"/>
            <a:t> - сигнал асинхронного сброса (reset), используется для сброса состояния модуля.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i="1" kern="1200"/>
            <a:t>i_sync_reset (вход)</a:t>
          </a:r>
          <a:r>
            <a:rPr lang="ru-RU" sz="1600" kern="1200"/>
            <a:t> - сигнал синхронного сброса, который сбрасывает счетчик и управление данными.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i="1" kern="1200"/>
            <a:t>i_data (вход)</a:t>
          </a:r>
          <a:r>
            <a:rPr lang="ru-RU" sz="1600" kern="1200"/>
            <a:t> - входные последовательные данные для десериализации.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i="1" kern="1200" dirty="0" err="1"/>
            <a:t>i_data_ena</a:t>
          </a:r>
          <a:r>
            <a:rPr lang="ru-RU" sz="1600" i="1" kern="1200" dirty="0"/>
            <a:t> (вход)</a:t>
          </a:r>
          <a:r>
            <a:rPr lang="ru-RU" sz="1600" kern="1200" dirty="0"/>
            <a:t> - Вход, указывающий, разрешено ли записывать данные. Если активен (равен 1), данные будут записаны в </a:t>
          </a:r>
          <a:r>
            <a:rPr lang="ru-RU" sz="1600" kern="1200" dirty="0" err="1"/>
            <a:t>десериализатор</a:t>
          </a:r>
          <a:r>
            <a:rPr lang="ru-RU" sz="1600" kern="1200" dirty="0"/>
            <a:t>.</a:t>
          </a:r>
        </a:p>
      </dsp:txBody>
      <dsp:txXfrm>
        <a:off x="51" y="868869"/>
        <a:ext cx="4913783" cy="3074400"/>
      </dsp:txXfrm>
    </dsp:sp>
    <dsp:sp modelId="{0C42D185-FFC9-40B5-A1EB-8BE397CA8AF1}">
      <dsp:nvSpPr>
        <dsp:cNvPr id="0" name=""/>
        <dsp:cNvSpPr/>
      </dsp:nvSpPr>
      <dsp:spPr>
        <a:xfrm>
          <a:off x="5601764" y="408069"/>
          <a:ext cx="4913783" cy="4608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/>
              <a:cs typeface="Times New Roman"/>
            </a:rPr>
            <a:t>Выходы (</a:t>
          </a:r>
          <a:r>
            <a:rPr lang="ru-RU" sz="1600" kern="1200" dirty="0" err="1">
              <a:latin typeface="Times New Roman"/>
              <a:cs typeface="Times New Roman"/>
            </a:rPr>
            <a:t>out</a:t>
          </a:r>
          <a:r>
            <a:rPr lang="ru-RU" sz="1600" kern="1200" dirty="0">
              <a:latin typeface="Times New Roman"/>
              <a:cs typeface="Times New Roman"/>
            </a:rPr>
            <a:t>): </a:t>
          </a:r>
          <a:endParaRPr lang="en-US" sz="1600" kern="1200" dirty="0">
            <a:latin typeface="Times New Roman"/>
            <a:cs typeface="Times New Roman"/>
          </a:endParaRPr>
        </a:p>
      </dsp:txBody>
      <dsp:txXfrm>
        <a:off x="5601764" y="408069"/>
        <a:ext cx="4913783" cy="460800"/>
      </dsp:txXfrm>
    </dsp:sp>
    <dsp:sp modelId="{48FF1E69-D8CA-4C0D-86C1-91EB3A1ED45A}">
      <dsp:nvSpPr>
        <dsp:cNvPr id="0" name=""/>
        <dsp:cNvSpPr/>
      </dsp:nvSpPr>
      <dsp:spPr>
        <a:xfrm>
          <a:off x="5601764" y="868869"/>
          <a:ext cx="4913783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i="1" kern="1200" dirty="0" err="1"/>
            <a:t>o_data</a:t>
          </a:r>
          <a:r>
            <a:rPr lang="ru-RU" sz="1600" i="1" kern="1200" dirty="0"/>
            <a:t> (выход)</a:t>
          </a:r>
          <a:r>
            <a:rPr lang="ru-RU" sz="1600" kern="1200" dirty="0"/>
            <a:t> - сигнал, который представляет </a:t>
          </a:r>
          <a:r>
            <a:rPr lang="ru-RU" sz="1600" kern="1200" dirty="0" err="1"/>
            <a:t>десериализованные</a:t>
          </a:r>
          <a:r>
            <a:rPr lang="ru-RU" sz="1600" kern="1200" dirty="0"/>
            <a:t> данные. Этот сигнал будет содержать 8 бит данных.</a:t>
          </a:r>
          <a:endParaRPr lang="en-US" sz="1600" kern="1200" dirty="0">
            <a:latin typeface="Times New Roman"/>
            <a:cs typeface="Times New Roman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i="1" kern="1200" dirty="0" err="1"/>
            <a:t>o_data_valid</a:t>
          </a:r>
          <a:r>
            <a:rPr lang="ru-RU" sz="1600" i="1" kern="1200" dirty="0"/>
            <a:t> (выход)</a:t>
          </a:r>
          <a:r>
            <a:rPr lang="ru-RU" sz="1600" kern="1200" dirty="0"/>
            <a:t> - сигнал указывающий на доступность данных в выходе </a:t>
          </a:r>
          <a:r>
            <a:rPr lang="ru-RU" sz="1600" kern="1200" dirty="0" err="1"/>
            <a:t>десериализатора</a:t>
          </a:r>
          <a:r>
            <a:rPr lang="ru-RU" sz="1600" kern="1200" dirty="0"/>
            <a:t>. Если активен (равен 1), данные в </a:t>
          </a:r>
          <a:r>
            <a:rPr lang="ru-RU" sz="1600" kern="1200" dirty="0" err="1"/>
            <a:t>o_data</a:t>
          </a:r>
          <a:r>
            <a:rPr lang="ru-RU" sz="1600" kern="1200" dirty="0"/>
            <a:t> действительны.</a:t>
          </a:r>
        </a:p>
      </dsp:txBody>
      <dsp:txXfrm>
        <a:off x="5601764" y="868869"/>
        <a:ext cx="4913783" cy="3074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66E48-1FA8-4A95-AC39-0FD999819112}">
      <dsp:nvSpPr>
        <dsp:cNvPr id="0" name=""/>
        <dsp:cNvSpPr/>
      </dsp:nvSpPr>
      <dsp:spPr>
        <a:xfrm>
          <a:off x="51" y="7424"/>
          <a:ext cx="4913783" cy="8928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 err="1">
              <a:latin typeface="Times New Roman"/>
              <a:cs typeface="Times New Roman"/>
            </a:rPr>
            <a:t>Сериализатор</a:t>
          </a:r>
          <a:endParaRPr lang="en-US" sz="3100" kern="1200" dirty="0">
            <a:latin typeface="Times New Roman"/>
            <a:cs typeface="Times New Roman"/>
          </a:endParaRPr>
        </a:p>
      </dsp:txBody>
      <dsp:txXfrm>
        <a:off x="51" y="7424"/>
        <a:ext cx="4913783" cy="892800"/>
      </dsp:txXfrm>
    </dsp:sp>
    <dsp:sp modelId="{5A72DA79-9FDF-43C7-B13A-B4536C6C4789}">
      <dsp:nvSpPr>
        <dsp:cNvPr id="0" name=""/>
        <dsp:cNvSpPr/>
      </dsp:nvSpPr>
      <dsp:spPr>
        <a:xfrm>
          <a:off x="51" y="900224"/>
          <a:ext cx="4913783" cy="3443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Сброс (Reset)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Режим ожидания (</a:t>
          </a:r>
          <a:r>
            <a:rPr lang="ru-RU" sz="31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Idle</a:t>
          </a: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Режим </a:t>
          </a:r>
          <a:r>
            <a:rPr lang="ru-RU" sz="31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сериализации</a:t>
          </a: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31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Serialization</a:t>
          </a: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>
            <a:latin typeface="Times New Roman"/>
            <a:cs typeface="Times New Roman"/>
          </a:endParaRPr>
        </a:p>
      </dsp:txBody>
      <dsp:txXfrm>
        <a:off x="51" y="900224"/>
        <a:ext cx="4913783" cy="3443688"/>
      </dsp:txXfrm>
    </dsp:sp>
    <dsp:sp modelId="{0C42D185-FFC9-40B5-A1EB-8BE397CA8AF1}">
      <dsp:nvSpPr>
        <dsp:cNvPr id="0" name=""/>
        <dsp:cNvSpPr/>
      </dsp:nvSpPr>
      <dsp:spPr>
        <a:xfrm>
          <a:off x="5601764" y="7424"/>
          <a:ext cx="4913783" cy="89280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 err="1">
              <a:latin typeface="Times New Roman"/>
              <a:cs typeface="Times New Roman"/>
            </a:rPr>
            <a:t>Десериализатор</a:t>
          </a:r>
          <a:r>
            <a:rPr lang="ru-RU" sz="3100" kern="1200" dirty="0">
              <a:latin typeface="Times New Roman"/>
              <a:cs typeface="Times New Roman"/>
            </a:rPr>
            <a:t> </a:t>
          </a:r>
          <a:endParaRPr lang="en-US" sz="3100" kern="1200" dirty="0">
            <a:latin typeface="Times New Roman"/>
            <a:cs typeface="Times New Roman"/>
          </a:endParaRPr>
        </a:p>
      </dsp:txBody>
      <dsp:txXfrm>
        <a:off x="5601764" y="7424"/>
        <a:ext cx="4913783" cy="892800"/>
      </dsp:txXfrm>
    </dsp:sp>
    <dsp:sp modelId="{48FF1E69-D8CA-4C0D-86C1-91EB3A1ED45A}">
      <dsp:nvSpPr>
        <dsp:cNvPr id="0" name=""/>
        <dsp:cNvSpPr/>
      </dsp:nvSpPr>
      <dsp:spPr>
        <a:xfrm>
          <a:off x="5601764" y="900224"/>
          <a:ext cx="4913783" cy="3443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Сброс (Reset)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Режим ожидания (</a:t>
          </a:r>
          <a:r>
            <a:rPr lang="ru-RU" sz="31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Idle</a:t>
          </a: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Режим </a:t>
          </a:r>
          <a:r>
            <a:rPr lang="ru-RU" sz="31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десериализации</a:t>
          </a: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31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Deserialization</a:t>
          </a: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Выходной режим (</a:t>
          </a:r>
          <a:r>
            <a:rPr lang="ru-RU" sz="31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r>
            <a:rPr lang="ru-RU" sz="3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Mode)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01764" y="900224"/>
        <a:ext cx="4913783" cy="3443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70B01-08C9-4DA6-8979-D180CB79229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A10A0-D433-4E5C-80AB-65D9B3946B39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/>
              <a:cs typeface="Times New Roman"/>
            </a:rPr>
            <a:t>Тест успешно завершился без ошибок и предупреждений. </a:t>
          </a:r>
          <a:endParaRPr lang="en-US" sz="2400" kern="1200" dirty="0">
            <a:latin typeface="Times New Roman"/>
            <a:cs typeface="Times New Roman"/>
          </a:endParaRPr>
        </a:p>
      </dsp:txBody>
      <dsp:txXfrm>
        <a:off x="0" y="0"/>
        <a:ext cx="10515600" cy="1087834"/>
      </dsp:txXfrm>
    </dsp:sp>
    <dsp:sp modelId="{B1832BD6-236C-4AD9-A458-6E7292732893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3CD7C-2B8E-4CFF-8BC7-D04490854EC9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/>
              <a:cs typeface="Times New Roman"/>
            </a:rPr>
            <a:t>В ходе проверки работоспособности </a:t>
          </a:r>
          <a:r>
            <a:rPr lang="ru-RU" sz="2400" kern="1200" dirty="0" err="1">
              <a:latin typeface="Times New Roman"/>
              <a:cs typeface="Times New Roman"/>
            </a:rPr>
            <a:t>SerDes</a:t>
          </a:r>
          <a:r>
            <a:rPr lang="ru-RU" sz="2400" kern="1200" dirty="0">
              <a:latin typeface="Times New Roman"/>
              <a:cs typeface="Times New Roman"/>
            </a:rPr>
            <a:t> схемы, все тестовые сценарии были выполнены успешно. </a:t>
          </a:r>
          <a:endParaRPr lang="en-US" sz="2400" kern="1200" dirty="0">
            <a:latin typeface="Times New Roman"/>
            <a:cs typeface="Times New Roman"/>
          </a:endParaRPr>
        </a:p>
      </dsp:txBody>
      <dsp:txXfrm>
        <a:off x="0" y="1087834"/>
        <a:ext cx="10515600" cy="1087834"/>
      </dsp:txXfrm>
    </dsp:sp>
    <dsp:sp modelId="{B1C4CDAF-23CB-4AA7-8734-4F44FC1890A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6056A-F508-4936-A7BD-12C8355058D2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/>
              <a:cs typeface="Times New Roman"/>
            </a:rPr>
            <a:t>Данные были правильно </a:t>
          </a:r>
          <a:r>
            <a:rPr lang="ru-RU" sz="2400" kern="1200" dirty="0" err="1">
              <a:latin typeface="Times New Roman"/>
              <a:cs typeface="Times New Roman"/>
            </a:rPr>
            <a:t>сериализованы</a:t>
          </a:r>
          <a:r>
            <a:rPr lang="ru-RU" sz="2400" kern="1200" dirty="0">
              <a:latin typeface="Times New Roman"/>
              <a:cs typeface="Times New Roman"/>
            </a:rPr>
            <a:t> и </a:t>
          </a:r>
          <a:r>
            <a:rPr lang="ru-RU" sz="2400" kern="1200" dirty="0" err="1">
              <a:latin typeface="Times New Roman"/>
              <a:cs typeface="Times New Roman"/>
            </a:rPr>
            <a:t>десериализованы</a:t>
          </a:r>
          <a:r>
            <a:rPr lang="ru-RU" sz="2400" kern="1200" dirty="0">
              <a:latin typeface="Times New Roman"/>
              <a:cs typeface="Times New Roman"/>
            </a:rPr>
            <a:t>, и ожидаемые данные совпали с выходными данными. </a:t>
          </a:r>
          <a:endParaRPr lang="en-US" sz="2400" kern="1200" dirty="0">
            <a:latin typeface="Times New Roman"/>
            <a:cs typeface="Times New Roman"/>
          </a:endParaRPr>
        </a:p>
      </dsp:txBody>
      <dsp:txXfrm>
        <a:off x="0" y="2175669"/>
        <a:ext cx="10515600" cy="1087834"/>
      </dsp:txXfrm>
    </dsp:sp>
    <dsp:sp modelId="{BC47A69C-EC9E-45BF-9C2F-ABB2237FAE9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5C22E-D9E0-42BF-BA32-5A5BC5BEB0A7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/>
              <a:cs typeface="Times New Roman"/>
            </a:rPr>
            <a:t>Тест подтвердил, что </a:t>
          </a:r>
          <a:r>
            <a:rPr lang="ru-RU" sz="2400" kern="1200" dirty="0" err="1">
              <a:latin typeface="Times New Roman"/>
              <a:cs typeface="Times New Roman"/>
            </a:rPr>
            <a:t>SerDes</a:t>
          </a:r>
          <a:r>
            <a:rPr lang="ru-RU" sz="2400" kern="1200" dirty="0">
              <a:latin typeface="Times New Roman"/>
              <a:cs typeface="Times New Roman"/>
            </a:rPr>
            <a:t> схема работает в соответствии со спецификацией и выполняет свои функции </a:t>
          </a:r>
          <a:r>
            <a:rPr lang="ru-RU" sz="2400" kern="1200" dirty="0" err="1">
              <a:latin typeface="Times New Roman"/>
              <a:cs typeface="Times New Roman"/>
            </a:rPr>
            <a:t>сериализации</a:t>
          </a:r>
          <a:r>
            <a:rPr lang="ru-RU" sz="2400" kern="1200" dirty="0">
              <a:latin typeface="Times New Roman"/>
              <a:cs typeface="Times New Roman"/>
            </a:rPr>
            <a:t> и </a:t>
          </a:r>
          <a:r>
            <a:rPr lang="ru-RU" sz="2400" kern="1200" dirty="0" err="1">
              <a:latin typeface="Times New Roman"/>
              <a:cs typeface="Times New Roman"/>
            </a:rPr>
            <a:t>десериализации</a:t>
          </a:r>
          <a:r>
            <a:rPr lang="ru-RU" sz="2400" kern="1200" dirty="0">
              <a:latin typeface="Times New Roman"/>
              <a:cs typeface="Times New Roman"/>
            </a:rPr>
            <a:t> данных.</a:t>
          </a:r>
          <a:endParaRPr lang="en-US" sz="2400" kern="1200" dirty="0">
            <a:latin typeface="Times New Roman"/>
            <a:cs typeface="Times New Roman"/>
          </a:endParaRP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30F0D-7A48-45A7-98A8-0AC6F4255717}" type="datetimeFigureOut">
              <a:t>16.10.2023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BEF31-26D4-41F0-9E41-19F44C12DE6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5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1F749-8706-47B6-92EA-C5D2F4043F6F}" type="slidenum">
              <a:rPr lang="ru-RU" smtClean="0"/>
              <a:t>1</a:t>
            </a:fld>
            <a:endParaRPr lang="ru-RU"/>
          </a:p>
        </p:txBody>
      </p:sp>
      <p:sp>
        <p:nvSpPr>
          <p:cNvPr id="5" name="Верхний колонтитул 4">
            <a:extLst>
              <a:ext uri="{FF2B5EF4-FFF2-40B4-BE49-F238E27FC236}">
                <a16:creationId xmlns:a16="http://schemas.microsoft.com/office/drawing/2014/main" id="{062A0C2C-F130-103A-F90C-47679BB0EBE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3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6DD4-95E4-4864-A854-695203E01947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3E72-4D8E-4C2D-B775-7B7AE0483572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131-6AD8-41C3-808B-1AABD466369A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1D5F-6BA7-4667-8FAD-2A22F981DF9A}" type="datetime1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0C-EDB2-43BB-A4D7-D2E6ED10D3BF}" type="datetime1">
              <a:rPr lang="ru-RU" smtClean="0"/>
              <a:t>16.10.2023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218C-E229-4928-B159-E22DEAFE5095}" type="datetime1">
              <a:rPr lang="ru-RU" smtClean="0"/>
              <a:t>16.10.2023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5695-0DE1-4437-B262-C53D6671E3B5}" type="datetime1">
              <a:rPr lang="ru-RU" smtClean="0"/>
              <a:t>16.10.2023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6D0-2B69-4DD0-AA3F-19031EEDF55C}" type="datetime1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FAA-15F2-479C-8EC9-506CBF15CF96}" type="datetime1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9A6D-D177-4C97-9F7A-802C4233B046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0001-1FFF-4371-A9AE-6C56074EE488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648-5344-4508-A2A2-ED56CBA38623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DA3633E-F309-7EFB-C9C4-3791B8255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3" b="69636"/>
          <a:stretch/>
        </p:blipFill>
        <p:spPr>
          <a:xfrm>
            <a:off x="1751846" y="57782"/>
            <a:ext cx="8694615" cy="1053043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008B25D-0C7E-2253-2BFB-A8F4F3606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70" r="-73"/>
          <a:stretch/>
        </p:blipFill>
        <p:spPr>
          <a:xfrm>
            <a:off x="1856974" y="4008548"/>
            <a:ext cx="8634206" cy="2636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82AB5-AB66-44A0-BE05-508D2EC9EC5A}"/>
              </a:ext>
            </a:extLst>
          </p:cNvPr>
          <p:cNvSpPr txBox="1"/>
          <p:nvPr/>
        </p:nvSpPr>
        <p:spPr>
          <a:xfrm>
            <a:off x="1511405" y="2424546"/>
            <a:ext cx="9324108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 dirty="0">
                <a:latin typeface="Times New Roman"/>
                <a:ea typeface="Calibri"/>
                <a:cs typeface="Calibri"/>
              </a:rPr>
              <a:t>Доклад</a:t>
            </a:r>
            <a:endParaRPr lang="ru-RU" dirty="0">
              <a:latin typeface="Calibri" panose="020F0502020204030204"/>
              <a:ea typeface="Calibri"/>
              <a:cs typeface="Calibri"/>
            </a:endParaRPr>
          </a:p>
          <a:p>
            <a:pPr algn="ctr"/>
            <a:r>
              <a:rPr lang="ru-RU" sz="2800" dirty="0">
                <a:latin typeface="Times New Roman"/>
                <a:ea typeface="Calibri"/>
                <a:cs typeface="Calibri"/>
              </a:rPr>
              <a:t> по теме: </a:t>
            </a:r>
            <a:endParaRPr lang="ru-RU" dirty="0">
              <a:ea typeface="Calibri"/>
              <a:cs typeface="Calibri"/>
            </a:endParaRPr>
          </a:p>
          <a:p>
            <a:pPr algn="ctr"/>
            <a:r>
              <a:rPr lang="ru-RU" sz="2800" err="1">
                <a:latin typeface="Times New Roman"/>
                <a:ea typeface="Calibri"/>
                <a:cs typeface="Calibri"/>
              </a:rPr>
              <a:t>SerDes</a:t>
            </a:r>
            <a:r>
              <a:rPr lang="ru-RU" sz="28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2800" err="1">
                <a:latin typeface="Times New Roman"/>
                <a:ea typeface="Calibri"/>
                <a:cs typeface="Calibri"/>
              </a:rPr>
              <a:t>with</a:t>
            </a:r>
            <a:r>
              <a:rPr lang="ru-RU" sz="28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2800" err="1">
                <a:latin typeface="Times New Roman"/>
                <a:ea typeface="Calibri"/>
                <a:cs typeface="Calibri"/>
              </a:rPr>
              <a:t>align</a:t>
            </a:r>
            <a:r>
              <a:rPr lang="ru-RU" sz="28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2800" err="1">
                <a:latin typeface="Times New Roman"/>
                <a:ea typeface="Calibri"/>
                <a:cs typeface="Calibri"/>
              </a:rPr>
              <a:t>feature</a:t>
            </a:r>
            <a:endParaRPr lang="ru-RU" sz="2800">
              <a:latin typeface="Times New Roman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F1C51-7980-1F3F-A429-E5322B5D743B}"/>
              </a:ext>
            </a:extLst>
          </p:cNvPr>
          <p:cNvSpPr txBox="1"/>
          <p:nvPr/>
        </p:nvSpPr>
        <p:spPr>
          <a:xfrm>
            <a:off x="9093620" y="5535520"/>
            <a:ext cx="27935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Calibri"/>
                <a:cs typeface="Calibri"/>
              </a:rPr>
              <a:t>Студенты: </a:t>
            </a:r>
            <a:r>
              <a:rPr lang="ru-RU" dirty="0" err="1">
                <a:latin typeface="Times New Roman"/>
                <a:ea typeface="Calibri"/>
                <a:cs typeface="Calibri"/>
              </a:rPr>
              <a:t>Косолобов</a:t>
            </a:r>
            <a:r>
              <a:rPr lang="ru-RU" dirty="0">
                <a:latin typeface="Times New Roman"/>
                <a:ea typeface="Calibri"/>
                <a:cs typeface="Calibri"/>
              </a:rPr>
              <a:t> Д.С.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Calibri"/>
              </a:rPr>
              <a:t>                   Кротов Е.Г</a:t>
            </a:r>
            <a:r>
              <a:rPr lang="ru-RU" dirty="0">
                <a:ea typeface="Calibri"/>
                <a:cs typeface="Calibri"/>
              </a:rPr>
              <a:t>.</a:t>
            </a:r>
          </a:p>
          <a:p>
            <a:r>
              <a:rPr lang="ru-RU" dirty="0">
                <a:latin typeface="Times New Roman"/>
                <a:ea typeface="Calibri"/>
                <a:cs typeface="Calibri"/>
              </a:rPr>
              <a:t>Группа: 	   С21-501</a:t>
            </a:r>
          </a:p>
        </p:txBody>
      </p:sp>
    </p:spTree>
    <p:extLst>
      <p:ext uri="{BB962C8B-B14F-4D97-AF65-F5344CB8AC3E}">
        <p14:creationId xmlns:p14="http://schemas.microsoft.com/office/powerpoint/2010/main" val="17356035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91259-80E4-1CB3-EF77-599275E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ru-RU" sz="5200" dirty="0">
                <a:latin typeface="Times New Roman"/>
                <a:cs typeface="Times New Roman"/>
              </a:rPr>
              <a:t>Режимы работы</a:t>
            </a:r>
            <a:endParaRPr lang="ru-RU" sz="52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FC7C7D9-D534-DE38-B1B9-B49DFC230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166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5" name="Номер слайда 94">
            <a:extLst>
              <a:ext uri="{FF2B5EF4-FFF2-40B4-BE49-F238E27FC236}">
                <a16:creationId xmlns:a16="http://schemas.microsoft.com/office/drawing/2014/main" id="{A2F5120C-982B-62A4-632F-04B73FA7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679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7D3CC-9890-F4EF-4626-1F367B2F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4000">
                <a:latin typeface="Times New Roman"/>
                <a:ea typeface="Calibri Light"/>
                <a:cs typeface="Calibri Light"/>
              </a:rPr>
              <a:t>Ограничения</a:t>
            </a:r>
            <a:endParaRPr lang="ru-RU" sz="40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36E1F-06D8-0D5B-00BA-D0E3E3A1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Ширина данных:</a:t>
            </a:r>
            <a:endParaRPr lang="ru-RU" sz="20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В коде определена ширина данных в 8 бит, что ограничивает размер параллельных и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сериализованных</a:t>
            </a:r>
            <a:r>
              <a:rPr lang="ru-RU" sz="2000" dirty="0">
                <a:latin typeface="Times New Roman"/>
                <a:ea typeface="+mn-lt"/>
                <a:cs typeface="+mn-lt"/>
              </a:rPr>
              <a:t> данных.</a:t>
            </a:r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B78D37-E4D1-CD8F-F6E4-E9C744FD1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75" r="21705" b="-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C604E6-CD8C-0276-649D-50AC8F19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060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11954-7794-2CC7-B0EC-90DF514C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Результаты проверки</a:t>
            </a:r>
            <a:endParaRPr lang="ru-RU">
              <a:latin typeface="Times New Roman"/>
              <a:cs typeface="Times New Roman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6061E67-0C79-4BA2-253B-9F20CA386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6009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Номер слайда 41">
            <a:extLst>
              <a:ext uri="{FF2B5EF4-FFF2-40B4-BE49-F238E27FC236}">
                <a16:creationId xmlns:a16="http://schemas.microsoft.com/office/drawing/2014/main" id="{B19A237B-44AC-4F87-5B3B-E9139109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0518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715F0-03A6-44E0-370F-540F129D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Times New Roman"/>
                <a:cs typeface="Times New Roman"/>
              </a:rPr>
              <a:t>Времен</a:t>
            </a:r>
            <a:r>
              <a:rPr lang="ru-RU" sz="3200" dirty="0">
                <a:solidFill>
                  <a:schemeClr val="bg1"/>
                </a:solidFill>
                <a:latin typeface="Times New Roman"/>
                <a:cs typeface="Times New Roman"/>
              </a:rPr>
              <a:t>ная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 диаграмм</a:t>
            </a:r>
            <a:r>
              <a:rPr lang="ru-RU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а 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Ser </a:t>
            </a:r>
            <a:r>
              <a:rPr lang="ru-RU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блока</a:t>
            </a:r>
            <a:endParaRPr lang="en-US" sz="3200" kern="1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968F1DA-98A8-653B-68D7-8029793B2366}"/>
              </a:ext>
            </a:extLst>
          </p:cNvPr>
          <p:cNvSpPr txBox="1"/>
          <p:nvPr/>
        </p:nvSpPr>
        <p:spPr>
          <a:xfrm>
            <a:off x="4792413" y="6221949"/>
            <a:ext cx="2743200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>
                <a:latin typeface="Times New Roman"/>
                <a:ea typeface="Calibri"/>
                <a:cs typeface="Calibri"/>
              </a:rPr>
              <a:t>  Рис. 3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3569C8-DBE0-C277-910D-6224465C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3103BA7-8824-429F-C5EB-168FED933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5" y="1467058"/>
            <a:ext cx="11016437" cy="4810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2472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715F0-03A6-44E0-370F-540F129D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Times New Roman"/>
                <a:cs typeface="Times New Roman"/>
              </a:rPr>
              <a:t>Времен</a:t>
            </a:r>
            <a:r>
              <a:rPr lang="ru-RU" sz="3200" dirty="0">
                <a:solidFill>
                  <a:schemeClr val="bg1"/>
                </a:solidFill>
                <a:latin typeface="Times New Roman"/>
                <a:cs typeface="Times New Roman"/>
              </a:rPr>
              <a:t>ная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 диаграмм</a:t>
            </a:r>
            <a:r>
              <a:rPr lang="ru-RU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а </a:t>
            </a:r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Des </a:t>
            </a:r>
            <a:r>
              <a:rPr lang="ru-RU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блока</a:t>
            </a:r>
            <a:endParaRPr lang="en-US" sz="3200" kern="1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968F1DA-98A8-653B-68D7-8029793B2366}"/>
              </a:ext>
            </a:extLst>
          </p:cNvPr>
          <p:cNvSpPr txBox="1"/>
          <p:nvPr/>
        </p:nvSpPr>
        <p:spPr>
          <a:xfrm>
            <a:off x="4792413" y="6221949"/>
            <a:ext cx="2743200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>
                <a:latin typeface="Times New Roman"/>
                <a:ea typeface="Calibri"/>
                <a:cs typeface="Calibri"/>
              </a:rPr>
              <a:t>  Рис. </a:t>
            </a:r>
            <a:r>
              <a:rPr lang="en-US" dirty="0">
                <a:latin typeface="Times New Roman"/>
                <a:ea typeface="Calibri"/>
                <a:cs typeface="Calibri"/>
              </a:rPr>
              <a:t>4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3569C8-DBE0-C277-910D-6224465C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14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EFB2C1-6A6B-C79F-284B-79EB2F97C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6" y="1567790"/>
            <a:ext cx="11594856" cy="4654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8633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DC948-1D6A-D54C-2540-F7EBC8A1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ea typeface="Calibri Light"/>
                <a:cs typeface="Calibri Light"/>
              </a:rPr>
              <a:t>RTL Схема </a:t>
            </a:r>
            <a:r>
              <a:rPr lang="ru-RU" dirty="0" err="1">
                <a:latin typeface="Times New Roman"/>
                <a:ea typeface="Calibri Light"/>
                <a:cs typeface="Calibri Light"/>
              </a:rPr>
              <a:t>Ser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ru-RU" dirty="0">
                <a:latin typeface="Times New Roman"/>
                <a:ea typeface="Calibri Light"/>
                <a:cs typeface="Calibri Light"/>
              </a:rPr>
              <a:t>блока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AD40B-296C-ACA5-33B0-E25FF1EBA16C}"/>
              </a:ext>
            </a:extLst>
          </p:cNvPr>
          <p:cNvSpPr txBox="1"/>
          <p:nvPr/>
        </p:nvSpPr>
        <p:spPr>
          <a:xfrm>
            <a:off x="4691653" y="6391983"/>
            <a:ext cx="24371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ea typeface="Calibri"/>
                <a:cs typeface="Calibri"/>
              </a:rPr>
              <a:t>Рис. </a:t>
            </a:r>
            <a:r>
              <a:rPr lang="en-US" dirty="0">
                <a:latin typeface="Times New Roman"/>
                <a:ea typeface="Calibri"/>
                <a:cs typeface="Calibri"/>
              </a:rPr>
              <a:t>5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D3372-DE1C-7449-F0DB-AD12F90B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15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D509416-572C-503D-B46C-F8470896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7645"/>
            <a:ext cx="10515600" cy="3987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2640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DC948-1D6A-D54C-2540-F7EBC8A1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ea typeface="Calibri Light"/>
                <a:cs typeface="Calibri Light"/>
              </a:rPr>
              <a:t>RTL Схема 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Des </a:t>
            </a:r>
            <a:r>
              <a:rPr lang="ru-RU" dirty="0">
                <a:latin typeface="Times New Roman"/>
                <a:ea typeface="Calibri Light"/>
                <a:cs typeface="Calibri Light"/>
              </a:rPr>
              <a:t>блока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AD40B-296C-ACA5-33B0-E25FF1EBA16C}"/>
              </a:ext>
            </a:extLst>
          </p:cNvPr>
          <p:cNvSpPr txBox="1"/>
          <p:nvPr/>
        </p:nvSpPr>
        <p:spPr>
          <a:xfrm>
            <a:off x="4691653" y="6391983"/>
            <a:ext cx="24371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ea typeface="Calibri"/>
                <a:cs typeface="Calibri"/>
              </a:rPr>
              <a:t>Рис. </a:t>
            </a:r>
            <a:r>
              <a:rPr lang="en-US" dirty="0">
                <a:latin typeface="Times New Roman"/>
                <a:ea typeface="Calibri"/>
                <a:cs typeface="Calibri"/>
              </a:rPr>
              <a:t>6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D3372-DE1C-7449-F0DB-AD12F90B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16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D7EC643-07DE-AF7F-FC44-A8DBB45B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19" y="1575582"/>
            <a:ext cx="10675581" cy="48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62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0997" y="381001"/>
            <a:ext cx="6858001" cy="6095995"/>
          </a:xfrm>
          <a:prstGeom prst="rect">
            <a:avLst/>
          </a:prstGeom>
          <a:ln>
            <a:noFill/>
          </a:ln>
          <a:effectLst>
            <a:outerShdw blurRad="381000" dist="101600" sx="99000" sy="99000" algn="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F74E5-3E1B-4996-DC7E-0DEC4FB5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13" y="4544704"/>
            <a:ext cx="4792635" cy="1811645"/>
          </a:xfrm>
        </p:spPr>
        <p:txBody>
          <a:bodyPr anchor="ctr">
            <a:norm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Требования</a:t>
            </a:r>
            <a:endParaRPr lang="ru-RU" sz="4000" dirty="0"/>
          </a:p>
        </p:txBody>
      </p:sp>
      <p:pic>
        <p:nvPicPr>
          <p:cNvPr id="22" name="Picture 21" descr="Процессор с двоичными числами и схемой">
            <a:extLst>
              <a:ext uri="{FF2B5EF4-FFF2-40B4-BE49-F238E27FC236}">
                <a16:creationId xmlns:a16="http://schemas.microsoft.com/office/drawing/2014/main" id="{66FFC800-BB2E-84C0-797A-1C8007B60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95" r="5375" b="4"/>
          <a:stretch/>
        </p:blipFill>
        <p:spPr>
          <a:xfrm>
            <a:off x="-1" y="10"/>
            <a:ext cx="6096001" cy="41147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CA86583-9B81-E561-B330-7BB70F2B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10" y="691912"/>
            <a:ext cx="4585646" cy="547417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Теоретическая часть:</a:t>
            </a:r>
          </a:p>
          <a:p>
            <a:r>
              <a:rPr lang="ru-RU" sz="1700" dirty="0">
                <a:latin typeface="Times New Roman"/>
                <a:ea typeface="+mn-lt"/>
                <a:cs typeface="Times New Roman"/>
              </a:rPr>
              <a:t>ознакомиться с рекомендуемыми источниками, выявить другие источники;</a:t>
            </a:r>
          </a:p>
          <a:p>
            <a:r>
              <a:rPr lang="ru-RU" sz="1700" dirty="0">
                <a:latin typeface="Times New Roman"/>
                <a:ea typeface="+mn-lt"/>
                <a:cs typeface="Times New Roman"/>
              </a:rPr>
              <a:t>изучить алгоритм работы блока </a:t>
            </a:r>
            <a:r>
              <a:rPr lang="ru-RU" sz="1700" dirty="0" err="1">
                <a:latin typeface="Times New Roman"/>
                <a:ea typeface="+mn-lt"/>
                <a:cs typeface="Times New Roman"/>
              </a:rPr>
              <a:t>SerDes</a:t>
            </a:r>
            <a:r>
              <a:rPr lang="ru-RU" sz="1700" dirty="0">
                <a:latin typeface="Times New Roman"/>
                <a:ea typeface="+mn-lt"/>
                <a:cs typeface="Times New Roman"/>
              </a:rPr>
              <a:t>;</a:t>
            </a:r>
          </a:p>
          <a:p>
            <a:r>
              <a:rPr lang="ru-RU" sz="1700" dirty="0">
                <a:latin typeface="Times New Roman"/>
                <a:ea typeface="+mn-lt"/>
                <a:cs typeface="Times New Roman"/>
              </a:rPr>
              <a:t>выявить ограничения.</a:t>
            </a:r>
          </a:p>
          <a:p>
            <a:pPr marL="0" indent="0"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Практическая часть:</a:t>
            </a:r>
          </a:p>
          <a:p>
            <a:pPr>
              <a:lnSpc>
                <a:spcPct val="100000"/>
              </a:lnSpc>
            </a:pPr>
            <a:r>
              <a:rPr lang="ru-RU" sz="1700" dirty="0">
                <a:latin typeface="Times New Roman"/>
                <a:ea typeface="+mn-lt"/>
                <a:cs typeface="+mn-lt"/>
              </a:rPr>
              <a:t>составить спецификацию блока </a:t>
            </a:r>
            <a:r>
              <a:rPr lang="ru-RU" sz="1700" dirty="0" err="1">
                <a:latin typeface="Times New Roman"/>
                <a:ea typeface="+mn-lt"/>
                <a:cs typeface="+mn-lt"/>
              </a:rPr>
              <a:t>SerDes</a:t>
            </a:r>
            <a:r>
              <a:rPr lang="ru-RU" sz="1700" dirty="0">
                <a:latin typeface="Times New Roman"/>
                <a:ea typeface="+mn-lt"/>
                <a:cs typeface="+mn-lt"/>
              </a:rPr>
              <a:t> (условное графическое обозначение, список портов ввода-вывода, описание рабочих режимов, внутренняя блок-схема);</a:t>
            </a:r>
            <a:endParaRPr lang="ru-RU" sz="2000" dirty="0">
              <a:latin typeface="Times New Roman"/>
              <a:ea typeface="+mn-lt"/>
              <a:cs typeface="+mn-lt"/>
            </a:endParaRPr>
          </a:p>
          <a:p>
            <a:r>
              <a:rPr lang="ru-RU" sz="1700" dirty="0">
                <a:latin typeface="Times New Roman"/>
                <a:ea typeface="+mn-lt"/>
                <a:cs typeface="+mn-lt"/>
              </a:rPr>
              <a:t>реализовать </a:t>
            </a:r>
            <a:r>
              <a:rPr lang="ru-RU" sz="1700" dirty="0" err="1">
                <a:latin typeface="Times New Roman"/>
                <a:ea typeface="+mn-lt"/>
                <a:cs typeface="+mn-lt"/>
              </a:rPr>
              <a:t>SerDes</a:t>
            </a:r>
            <a:r>
              <a:rPr lang="ru-RU" sz="1700" dirty="0">
                <a:latin typeface="Times New Roman"/>
                <a:ea typeface="+mn-lt"/>
                <a:cs typeface="+mn-lt"/>
              </a:rPr>
              <a:t> </a:t>
            </a:r>
            <a:r>
              <a:rPr lang="ru-RU" sz="1700" dirty="0" err="1">
                <a:latin typeface="Times New Roman"/>
                <a:ea typeface="+mn-lt"/>
                <a:cs typeface="+mn-lt"/>
              </a:rPr>
              <a:t>with</a:t>
            </a:r>
            <a:r>
              <a:rPr lang="ru-RU" sz="1700" dirty="0">
                <a:latin typeface="Times New Roman"/>
                <a:ea typeface="+mn-lt"/>
                <a:cs typeface="+mn-lt"/>
              </a:rPr>
              <a:t> </a:t>
            </a:r>
            <a:r>
              <a:rPr lang="ru-RU" sz="1700" dirty="0" err="1">
                <a:latin typeface="Times New Roman"/>
                <a:ea typeface="+mn-lt"/>
                <a:cs typeface="+mn-lt"/>
              </a:rPr>
              <a:t>align</a:t>
            </a:r>
            <a:r>
              <a:rPr lang="ru-RU" sz="1700" dirty="0">
                <a:latin typeface="Times New Roman"/>
                <a:ea typeface="+mn-lt"/>
                <a:cs typeface="+mn-lt"/>
              </a:rPr>
              <a:t> </a:t>
            </a:r>
            <a:r>
              <a:rPr lang="ru-RU" sz="1700" dirty="0" err="1">
                <a:latin typeface="Times New Roman"/>
                <a:ea typeface="+mn-lt"/>
                <a:cs typeface="+mn-lt"/>
              </a:rPr>
              <a:t>feature</a:t>
            </a:r>
            <a:r>
              <a:rPr lang="ru-RU" sz="1700" dirty="0">
                <a:latin typeface="Times New Roman"/>
                <a:ea typeface="+mn-lt"/>
                <a:cs typeface="+mn-lt"/>
              </a:rPr>
              <a:t> на языке VHDL ;</a:t>
            </a:r>
          </a:p>
          <a:p>
            <a:r>
              <a:rPr lang="ru-RU" sz="1700" dirty="0">
                <a:latin typeface="Times New Roman"/>
                <a:ea typeface="+mn-lt"/>
                <a:cs typeface="+mn-lt"/>
              </a:rPr>
              <a:t>написать тестовые сценарии для проверки работоспособности и соответствия спецификации ;</a:t>
            </a:r>
          </a:p>
          <a:p>
            <a:r>
              <a:rPr lang="ru-RU" sz="1700" dirty="0">
                <a:latin typeface="Times New Roman"/>
                <a:ea typeface="+mn-lt"/>
                <a:cs typeface="+mn-lt"/>
              </a:rPr>
              <a:t>представить RTL схему по результатам синтеза;</a:t>
            </a:r>
            <a:endParaRPr lang="ru-RU" sz="17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A0316E-1FD9-4994-03A4-71E0F0D5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6973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9879-1EA4-33CC-F10B-B0E5840F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  <a:latin typeface="Times New Roman"/>
                <a:ea typeface="Calibri Light"/>
                <a:cs typeface="Calibri Light"/>
              </a:rPr>
              <a:t>Исходные данные</a:t>
            </a:r>
            <a:endParaRPr lang="ru-RU" sz="4000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C026A2C-4EEA-E24E-FFDB-F35E902D4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35583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3" name="Номер слайда 72">
            <a:extLst>
              <a:ext uri="{FF2B5EF4-FFF2-40B4-BE49-F238E27FC236}">
                <a16:creationId xmlns:a16="http://schemas.microsoft.com/office/drawing/2014/main" id="{2609DABE-0730-4042-7213-2E5AA927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1507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B823F-3059-489B-FC24-292E63CF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4000">
                <a:latin typeface="Times New Roman"/>
                <a:cs typeface="Times New Roman"/>
              </a:rPr>
              <a:t>Обзор прикладной области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0722E-F564-223F-F252-CD368146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1700" dirty="0" err="1">
                <a:latin typeface="Times New Roman"/>
                <a:ea typeface="+mn-lt"/>
                <a:cs typeface="+mn-lt"/>
              </a:rPr>
              <a:t>SerDes</a:t>
            </a:r>
            <a:r>
              <a:rPr lang="ru-RU" sz="1700" dirty="0">
                <a:latin typeface="Times New Roman"/>
                <a:ea typeface="+mn-lt"/>
                <a:cs typeface="+mn-lt"/>
              </a:rPr>
              <a:t> — это функциональный блок, который </a:t>
            </a:r>
            <a:r>
              <a:rPr lang="ru-RU" sz="1700" dirty="0" err="1">
                <a:latin typeface="Times New Roman"/>
                <a:ea typeface="+mn-lt"/>
                <a:cs typeface="+mn-lt"/>
              </a:rPr>
              <a:t>сериализует</a:t>
            </a:r>
            <a:r>
              <a:rPr lang="ru-RU" sz="17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1700" dirty="0" err="1">
                <a:latin typeface="Times New Roman"/>
                <a:ea typeface="+mn-lt"/>
                <a:cs typeface="+mn-lt"/>
              </a:rPr>
              <a:t>десериализует</a:t>
            </a:r>
            <a:r>
              <a:rPr lang="ru-RU" sz="1700" dirty="0">
                <a:latin typeface="Times New Roman"/>
                <a:ea typeface="+mn-lt"/>
                <a:cs typeface="+mn-lt"/>
              </a:rPr>
              <a:t> цифровые данные, используемые в высокоскоростной связи между чипами. Современные устройства для высокопроизводительных вычислений, искусственного интеллекта для автомобилей, мобильных приложений и т.д.  реализуются на </a:t>
            </a:r>
            <a:r>
              <a:rPr lang="ru-RU" sz="1700" dirty="0" err="1">
                <a:latin typeface="Times New Roman"/>
                <a:ea typeface="+mn-lt"/>
                <a:cs typeface="+mn-lt"/>
              </a:rPr>
              <a:t>SerDes</a:t>
            </a:r>
            <a:r>
              <a:rPr lang="ru-RU" sz="1700" dirty="0">
                <a:latin typeface="Times New Roman"/>
                <a:ea typeface="+mn-lt"/>
                <a:cs typeface="+mn-lt"/>
              </a:rPr>
              <a:t>, которые могут поддерживать несколько скоростей передачи данных и стандарты, такие как PCI Express (</a:t>
            </a:r>
            <a:r>
              <a:rPr lang="ru-RU" sz="1700" dirty="0" err="1">
                <a:latin typeface="Times New Roman"/>
                <a:ea typeface="+mn-lt"/>
                <a:cs typeface="+mn-lt"/>
              </a:rPr>
              <a:t>PCIe</a:t>
            </a:r>
            <a:r>
              <a:rPr lang="ru-RU" sz="1700" dirty="0">
                <a:latin typeface="Times New Roman"/>
                <a:ea typeface="+mn-lt"/>
                <a:cs typeface="+mn-lt"/>
              </a:rPr>
              <a:t>), Ethernet, USB.</a:t>
            </a:r>
            <a:endParaRPr lang="ru-RU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22FC5-9EEB-5541-1EA3-DF9B8B086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1" r="4158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8F28F9-2010-27AC-CE97-840EF323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609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44BD-56B4-BEFC-1B7C-8997C8AE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568" y="608348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err="1">
                <a:latin typeface="Times New Roman"/>
                <a:cs typeface="Times New Roman"/>
              </a:rPr>
              <a:t>Принцип</a:t>
            </a:r>
            <a:r>
              <a:rPr lang="en-US" kern="1200" dirty="0">
                <a:latin typeface="Times New Roman"/>
                <a:cs typeface="Times New Roman"/>
              </a:rPr>
              <a:t> </a:t>
            </a:r>
            <a:r>
              <a:rPr lang="en-US" kern="1200" err="1">
                <a:latin typeface="Times New Roman"/>
                <a:cs typeface="Times New Roman"/>
              </a:rPr>
              <a:t>работы</a:t>
            </a:r>
            <a:r>
              <a:rPr lang="en-US" kern="1200" dirty="0">
                <a:latin typeface="Times New Roman"/>
                <a:cs typeface="Times New Roman"/>
              </a:rPr>
              <a:t> SerDes</a:t>
            </a:r>
          </a:p>
          <a:p>
            <a:pPr algn="ctr"/>
            <a:endParaRPr lang="en-US" kern="1200" dirty="0">
              <a:latin typeface="Times New Roman"/>
              <a:cs typeface="Times New Roman"/>
            </a:endParaRPr>
          </a:p>
        </p:txBody>
      </p:sp>
      <p:pic>
        <p:nvPicPr>
          <p:cNvPr id="7" name="Объект 6" descr="Изображение выглядит как текс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61EFED3-9D65-A52E-AF72-0422CC40B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6" r="10490" b="157"/>
          <a:stretch/>
        </p:blipFill>
        <p:spPr>
          <a:xfrm>
            <a:off x="1660358" y="1259997"/>
            <a:ext cx="8875187" cy="4250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81B22-B09D-47B2-4699-FBC6D617B6FC}"/>
              </a:ext>
            </a:extLst>
          </p:cNvPr>
          <p:cNvSpPr txBox="1"/>
          <p:nvPr/>
        </p:nvSpPr>
        <p:spPr>
          <a:xfrm>
            <a:off x="4723140" y="532770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ea typeface="Calibri"/>
                <a:cs typeface="Calibri"/>
              </a:rPr>
              <a:t>Рис.1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4CDC19-0473-C1BA-7BBB-B38DC709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235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4617491" cy="6858000"/>
          </a:xfrm>
          <a:prstGeom prst="rect">
            <a:avLst/>
          </a:prstGeom>
          <a:ln>
            <a:noFill/>
          </a:ln>
          <a:effectLst>
            <a:outerShdw blurRad="203200" dist="88900" dir="2154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-1"/>
            <a:ext cx="4617491" cy="5136739"/>
          </a:xfrm>
          <a:prstGeom prst="rect">
            <a:avLst/>
          </a:prstGeom>
          <a:ln>
            <a:noFill/>
          </a:ln>
          <a:effectLst>
            <a:outerShdw blurRad="177800" dist="1016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F94753E-0BD3-4E52-5DB8-50763EB5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87" y="617921"/>
            <a:ext cx="3482041" cy="3988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err="1">
                <a:latin typeface="Times New Roman"/>
                <a:cs typeface="Times New Roman"/>
              </a:rPr>
              <a:t>Условное</a:t>
            </a:r>
            <a:r>
              <a:rPr lang="en-US" kern="1200" dirty="0">
                <a:latin typeface="Times New Roman"/>
                <a:cs typeface="Times New Roman"/>
              </a:rPr>
              <a:t> </a:t>
            </a:r>
            <a:r>
              <a:rPr lang="en-US" kern="1200" err="1">
                <a:latin typeface="Times New Roman"/>
                <a:cs typeface="Times New Roman"/>
              </a:rPr>
              <a:t>графическое</a:t>
            </a:r>
            <a:r>
              <a:rPr lang="en-US" kern="1200" dirty="0">
                <a:latin typeface="Times New Roman"/>
                <a:cs typeface="Times New Roman"/>
              </a:rPr>
              <a:t> </a:t>
            </a:r>
            <a:r>
              <a:rPr lang="en-US" kern="1200" err="1">
                <a:latin typeface="Times New Roman"/>
                <a:cs typeface="Times New Roman"/>
              </a:rPr>
              <a:t>отображение</a:t>
            </a:r>
            <a:r>
              <a:rPr lang="en-US" kern="1200" dirty="0">
                <a:latin typeface="Times New Roman"/>
                <a:cs typeface="Times New Roman"/>
              </a:rPr>
              <a:t> SerDes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4E464-F3D9-4288-7DA1-BEE603D0AB5B}"/>
              </a:ext>
            </a:extLst>
          </p:cNvPr>
          <p:cNvSpPr txBox="1"/>
          <p:nvPr/>
        </p:nvSpPr>
        <p:spPr>
          <a:xfrm>
            <a:off x="7155651" y="63348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ea typeface="Calibri"/>
                <a:cs typeface="Calibri"/>
              </a:rPr>
              <a:t>Рис.2 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66077-BDEF-5006-4AC3-56BD9007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6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4D95C2B-57E0-EDDD-8459-5A2C11AB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350" y="894961"/>
            <a:ext cx="6737549" cy="50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179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91259-80E4-1CB3-EF77-599275E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ru-RU" sz="5200" dirty="0">
                <a:latin typeface="Times New Roman"/>
                <a:cs typeface="Times New Roman"/>
              </a:rPr>
              <a:t>Список портов ввода-вывода </a:t>
            </a:r>
            <a:r>
              <a:rPr lang="ru-RU" sz="5200" dirty="0" err="1">
                <a:latin typeface="Times New Roman"/>
                <a:cs typeface="Times New Roman"/>
              </a:rPr>
              <a:t>сериализатора</a:t>
            </a:r>
            <a:endParaRPr lang="ru-RU" sz="52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FC7C7D9-D534-DE38-B1B9-B49DFC230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3260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5" name="Номер слайда 94">
            <a:extLst>
              <a:ext uri="{FF2B5EF4-FFF2-40B4-BE49-F238E27FC236}">
                <a16:creationId xmlns:a16="http://schemas.microsoft.com/office/drawing/2014/main" id="{A2F5120C-982B-62A4-632F-04B73FA7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3763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91259-80E4-1CB3-EF77-599275E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ru-RU" sz="5200" dirty="0">
                <a:latin typeface="Times New Roman"/>
                <a:cs typeface="Times New Roman"/>
              </a:rPr>
              <a:t>Список портов ввода-вывода </a:t>
            </a:r>
            <a:r>
              <a:rPr lang="ru-RU" sz="5200" dirty="0" err="1">
                <a:latin typeface="Times New Roman"/>
                <a:cs typeface="Times New Roman"/>
              </a:rPr>
              <a:t>десериализатора</a:t>
            </a:r>
            <a:endParaRPr lang="ru-RU" sz="52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FC7C7D9-D534-DE38-B1B9-B49DFC230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162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5" name="Номер слайда 94">
            <a:extLst>
              <a:ext uri="{FF2B5EF4-FFF2-40B4-BE49-F238E27FC236}">
                <a16:creationId xmlns:a16="http://schemas.microsoft.com/office/drawing/2014/main" id="{A2F5120C-982B-62A4-632F-04B73FA7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110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BB43E-42C4-DFF1-4A3E-4C458D5D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3062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блок 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CE20B0-8D23-8673-58A1-D5DA11820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859" y="830629"/>
            <a:ext cx="3826281" cy="596460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E721F-95F6-9CB1-0BD9-41BD8D6C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915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662</Words>
  <Application>Microsoft Office PowerPoint</Application>
  <PresentationFormat>Широкоэкранный</PresentationFormat>
  <Paragraphs>89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Тема Office</vt:lpstr>
      <vt:lpstr>Презентация PowerPoint</vt:lpstr>
      <vt:lpstr>Требования</vt:lpstr>
      <vt:lpstr>Исходные данные</vt:lpstr>
      <vt:lpstr>Обзор прикладной области</vt:lpstr>
      <vt:lpstr>Принцип работы SerDes </vt:lpstr>
      <vt:lpstr>Условное графическое отображение SerDes</vt:lpstr>
      <vt:lpstr>Список портов ввода-вывода сериализатора</vt:lpstr>
      <vt:lpstr>Список портов ввода-вывода десериализатора</vt:lpstr>
      <vt:lpstr>Внутренняя блок схема</vt:lpstr>
      <vt:lpstr>Режимы работы</vt:lpstr>
      <vt:lpstr>Ограничения</vt:lpstr>
      <vt:lpstr>Результаты проверки</vt:lpstr>
      <vt:lpstr>Временная диаграмма Ser блока</vt:lpstr>
      <vt:lpstr>Временная диаграмма Des блока</vt:lpstr>
      <vt:lpstr>RTL Схема Ser блока</vt:lpstr>
      <vt:lpstr>RTL Схема Des блока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Евгений Кротов</cp:lastModifiedBy>
  <cp:revision>397</cp:revision>
  <dcterms:created xsi:type="dcterms:W3CDTF">2023-10-08T11:28:35Z</dcterms:created>
  <dcterms:modified xsi:type="dcterms:W3CDTF">2023-10-16T12:46:30Z</dcterms:modified>
</cp:coreProperties>
</file>