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62" r:id="rId7"/>
    <p:sldId id="261" r:id="rId8"/>
    <p:sldId id="267" r:id="rId9"/>
    <p:sldId id="269" r:id="rId10"/>
    <p:sldId id="270" r:id="rId11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3"/>
      <p:bold r:id="rId14"/>
      <p:italic r:id="rId15"/>
      <p:boldItalic r:id="rId16"/>
    </p:embeddedFont>
    <p:embeddedFont>
      <p:font typeface="Barlow Semi Condensed Medium" panose="020F0502020204030204" pitchFamily="34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7E747-7ECC-46F3-BBA5-D2C623A3E761}">
  <a:tblStyle styleId="{A5C7E747-7ECC-46F3-BBA5-D2C623A3E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81499"/>
  </p:normalViewPr>
  <p:slideViewPr>
    <p:cSldViewPr snapToGrid="0">
      <p:cViewPr>
        <p:scale>
          <a:sx n="130" d="100"/>
          <a:sy n="130" d="100"/>
        </p:scale>
        <p:origin x="1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44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goal of this project is to identify spam comments in YouTube videos. We will use datasets containing comments from Katy Perry and LMFAO videos. Our approach involves using a Multinomial Naive Bayes Classifier, a popular algorithm for text classification tasks.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our group is do it on individual version and We chosen the best  accuracy result version.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version1 we do the import train and test data only one file and using the </a:t>
            </a:r>
            <a:r>
              <a:rPr lang="en-US" sz="11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Stopwords</a:t>
            </a:r>
            <a:r>
              <a:rPr lang="en-US" sz="11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goal of this project is to identify spam comments in YouTube videos. We will use datasets containing comments from Katy Perry and LMFAO videos. Our approach involves using a Multinomial Naive Bayes Classifier, a popular algorithm for text classification tasks.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8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our group is do it on individual version and We chosen the best  accuracy result version.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version1 we do the import train and test data only one file and using the </a:t>
            </a:r>
            <a:r>
              <a:rPr lang="en-US" sz="11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Stopwords</a:t>
            </a:r>
            <a:r>
              <a:rPr lang="en-US" sz="11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4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62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1684727" y="1694309"/>
            <a:ext cx="73233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Introduction to AI</a:t>
            </a:r>
            <a:br>
              <a:rPr lang="en-US" sz="5000" dirty="0">
                <a:solidFill>
                  <a:schemeClr val="dk2"/>
                </a:solidFill>
              </a:rPr>
            </a:br>
            <a:r>
              <a:rPr lang="en-US" sz="5000" dirty="0">
                <a:solidFill>
                  <a:schemeClr val="dk2"/>
                </a:solidFill>
              </a:rPr>
              <a:t>Group 6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164870" y="3617309"/>
            <a:ext cx="3881293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Natural language processing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classify YouTube comments as spam </a:t>
            </a: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347364" y="4119475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Results</a:t>
            </a:r>
            <a:endParaRPr dirty="0"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2EBC6709-2AFA-5A2F-16EC-7137FE0C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96" y="2482098"/>
            <a:ext cx="2955545" cy="2677952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BF27B5B-6F62-A775-5978-5C1B2597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60" y="78656"/>
            <a:ext cx="2845352" cy="2487086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68CF9521-F42D-0440-384C-5459EB29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38" y="2571751"/>
            <a:ext cx="2955545" cy="25883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236F847-05B0-E639-1448-504956F1A6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3" t="-3745" r="-673" b="3745"/>
          <a:stretch/>
        </p:blipFill>
        <p:spPr>
          <a:xfrm>
            <a:off x="3254177" y="84665"/>
            <a:ext cx="299855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4853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3726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298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91132" y="68577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The Goal of this project</a:t>
            </a:r>
            <a:endParaRPr lang="en-US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58872" y="152830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Model Training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3564" y="243443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Model Evaluation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3564" y="333507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Visualizing Results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6362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5247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451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" name="Google Shape;2130;p37">
            <a:extLst>
              <a:ext uri="{FF2B5EF4-FFF2-40B4-BE49-F238E27FC236}">
                <a16:creationId xmlns:a16="http://schemas.microsoft.com/office/drawing/2014/main" id="{889622A7-2C0A-118F-51E5-73DF5B4A2B17}"/>
              </a:ext>
            </a:extLst>
          </p:cNvPr>
          <p:cNvGrpSpPr/>
          <p:nvPr/>
        </p:nvGrpSpPr>
        <p:grpSpPr>
          <a:xfrm>
            <a:off x="731647" y="4227035"/>
            <a:ext cx="635100" cy="734704"/>
            <a:chOff x="731647" y="3806675"/>
            <a:chExt cx="635100" cy="734704"/>
          </a:xfrm>
        </p:grpSpPr>
        <p:grpSp>
          <p:nvGrpSpPr>
            <p:cNvPr id="11" name="Google Shape;2131;p37">
              <a:extLst>
                <a:ext uri="{FF2B5EF4-FFF2-40B4-BE49-F238E27FC236}">
                  <a16:creationId xmlns:a16="http://schemas.microsoft.com/office/drawing/2014/main" id="{3A770225-B44F-EA05-716F-02682CAC35E9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6" name="Google Shape;2132;p37">
                <a:extLst>
                  <a:ext uri="{FF2B5EF4-FFF2-40B4-BE49-F238E27FC236}">
                    <a16:creationId xmlns:a16="http://schemas.microsoft.com/office/drawing/2014/main" id="{A4FDE9CD-6AC8-7666-5B77-F1CB8CEA8F69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33;p37">
                <a:extLst>
                  <a:ext uri="{FF2B5EF4-FFF2-40B4-BE49-F238E27FC236}">
                    <a16:creationId xmlns:a16="http://schemas.microsoft.com/office/drawing/2014/main" id="{B85A216B-1E6A-A63E-6A4E-712F23796CFB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2134;p37">
              <a:extLst>
                <a:ext uri="{FF2B5EF4-FFF2-40B4-BE49-F238E27FC236}">
                  <a16:creationId xmlns:a16="http://schemas.microsoft.com/office/drawing/2014/main" id="{5A7A4A96-FADB-3154-34D4-6EDF0DC7970C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3" name="Google Shape;2135;p37">
                <a:extLst>
                  <a:ext uri="{FF2B5EF4-FFF2-40B4-BE49-F238E27FC236}">
                    <a16:creationId xmlns:a16="http://schemas.microsoft.com/office/drawing/2014/main" id="{241AFF51-1F1F-31DE-08FC-E822C63FD75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4" name="Google Shape;2136;p37">
                <a:extLst>
                  <a:ext uri="{FF2B5EF4-FFF2-40B4-BE49-F238E27FC236}">
                    <a16:creationId xmlns:a16="http://schemas.microsoft.com/office/drawing/2014/main" id="{DE6776A2-DED0-0499-A194-F0DF8798650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" name="Google Shape;2137;p37">
                <a:extLst>
                  <a:ext uri="{FF2B5EF4-FFF2-40B4-BE49-F238E27FC236}">
                    <a16:creationId xmlns:a16="http://schemas.microsoft.com/office/drawing/2014/main" id="{75CB46F5-2030-D043-F43C-D66837E868D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" name="Google Shape;2145;p37">
            <a:extLst>
              <a:ext uri="{FF2B5EF4-FFF2-40B4-BE49-F238E27FC236}">
                <a16:creationId xmlns:a16="http://schemas.microsoft.com/office/drawing/2014/main" id="{F7334E84-A0A3-7F0E-3731-A3897D431B15}"/>
              </a:ext>
            </a:extLst>
          </p:cNvPr>
          <p:cNvSpPr txBox="1">
            <a:spLocks/>
          </p:cNvSpPr>
          <p:nvPr/>
        </p:nvSpPr>
        <p:spPr>
          <a:xfrm>
            <a:off x="1663564" y="426343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Conclusion</a:t>
            </a:r>
          </a:p>
        </p:txBody>
      </p:sp>
      <p:sp>
        <p:nvSpPr>
          <p:cNvPr id="19" name="Google Shape;2150;p37">
            <a:extLst>
              <a:ext uri="{FF2B5EF4-FFF2-40B4-BE49-F238E27FC236}">
                <a16:creationId xmlns:a16="http://schemas.microsoft.com/office/drawing/2014/main" id="{B32EEE84-3DF3-88D3-6590-8C4DBC789D08}"/>
              </a:ext>
            </a:extLst>
          </p:cNvPr>
          <p:cNvSpPr txBox="1">
            <a:spLocks/>
          </p:cNvSpPr>
          <p:nvPr/>
        </p:nvSpPr>
        <p:spPr>
          <a:xfrm>
            <a:off x="813816" y="437971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47132" y="1741968"/>
            <a:ext cx="421580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The goal of this project</a:t>
            </a:r>
            <a:endParaRPr sz="66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234782" y="3233149"/>
            <a:ext cx="4674434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this project is to identify spam comments in YouTube videos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			</a:t>
              </a: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868938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Naive Bayes Classifier</a:t>
            </a: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version1 We train a Naive Bayes Classifier on the training set and we using the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Stopwords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in NL toolkit to filter the word and for the and version2, We just change the 1 test file to more dataset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7DFB6-FFDC-1140-43D9-E0AAE15A5E4A}"/>
              </a:ext>
            </a:extLst>
          </p:cNvPr>
          <p:cNvSpPr txBox="1"/>
          <p:nvPr/>
        </p:nvSpPr>
        <p:spPr>
          <a:xfrm>
            <a:off x="4044099" y="1462413"/>
            <a:ext cx="114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200" dirty="0"/>
              <a:t>Version 1&amp;2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4056D8D-6E32-7DA1-A50C-CF6CAF9D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14" y="811774"/>
            <a:ext cx="5168286" cy="3332337"/>
          </a:xfrm>
          <a:prstGeom prst="rect">
            <a:avLst/>
          </a:prstGeom>
        </p:spPr>
      </p:pic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80B5EEC0-FF08-A2B5-1731-702C66493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850" y="9858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review version1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92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9858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grpSp>
        <p:nvGrpSpPr>
          <p:cNvPr id="21" name="Google Shape;2620;p47">
            <a:extLst>
              <a:ext uri="{FF2B5EF4-FFF2-40B4-BE49-F238E27FC236}">
                <a16:creationId xmlns:a16="http://schemas.microsoft.com/office/drawing/2014/main" id="{667BD41E-3EEB-4A94-3BE2-E7DE8A23D9ED}"/>
              </a:ext>
            </a:extLst>
          </p:cNvPr>
          <p:cNvGrpSpPr/>
          <p:nvPr/>
        </p:nvGrpSpPr>
        <p:grpSpPr>
          <a:xfrm>
            <a:off x="2831850" y="753770"/>
            <a:ext cx="3480300" cy="1145236"/>
            <a:chOff x="2771600" y="526920"/>
            <a:chExt cx="3480300" cy="1145236"/>
          </a:xfrm>
        </p:grpSpPr>
        <p:sp>
          <p:nvSpPr>
            <p:cNvPr id="22" name="Google Shape;2621;p47">
              <a:extLst>
                <a:ext uri="{FF2B5EF4-FFF2-40B4-BE49-F238E27FC236}">
                  <a16:creationId xmlns:a16="http://schemas.microsoft.com/office/drawing/2014/main" id="{5EDFDE62-862B-A44B-673E-2B2060C13B0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2;p47">
              <a:extLst>
                <a:ext uri="{FF2B5EF4-FFF2-40B4-BE49-F238E27FC236}">
                  <a16:creationId xmlns:a16="http://schemas.microsoft.com/office/drawing/2014/main" id="{DA59B991-B5EC-0925-CC8E-AF40693B19FE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623;p47">
            <a:extLst>
              <a:ext uri="{FF2B5EF4-FFF2-40B4-BE49-F238E27FC236}">
                <a16:creationId xmlns:a16="http://schemas.microsoft.com/office/drawing/2014/main" id="{30F2876D-78C7-A3B5-9F20-EAC56A2C8DC5}"/>
              </a:ext>
            </a:extLst>
          </p:cNvPr>
          <p:cNvGrpSpPr/>
          <p:nvPr/>
        </p:nvGrpSpPr>
        <p:grpSpPr>
          <a:xfrm>
            <a:off x="2831850" y="3698195"/>
            <a:ext cx="3480300" cy="1145100"/>
            <a:chOff x="2771600" y="526920"/>
            <a:chExt cx="3480300" cy="1145100"/>
          </a:xfrm>
        </p:grpSpPr>
        <p:sp>
          <p:nvSpPr>
            <p:cNvPr id="25" name="Google Shape;2624;p47">
              <a:extLst>
                <a:ext uri="{FF2B5EF4-FFF2-40B4-BE49-F238E27FC236}">
                  <a16:creationId xmlns:a16="http://schemas.microsoft.com/office/drawing/2014/main" id="{8F345311-8519-F736-C378-CDFAF2635717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5;p47">
              <a:extLst>
                <a:ext uri="{FF2B5EF4-FFF2-40B4-BE49-F238E27FC236}">
                  <a16:creationId xmlns:a16="http://schemas.microsoft.com/office/drawing/2014/main" id="{F5177671-6868-30A1-8BA4-A305445931E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626;p47">
            <a:extLst>
              <a:ext uri="{FF2B5EF4-FFF2-40B4-BE49-F238E27FC236}">
                <a16:creationId xmlns:a16="http://schemas.microsoft.com/office/drawing/2014/main" id="{D8BE4C38-B8B3-1137-2F84-BAAAC12E535F}"/>
              </a:ext>
            </a:extLst>
          </p:cNvPr>
          <p:cNvGrpSpPr/>
          <p:nvPr/>
        </p:nvGrpSpPr>
        <p:grpSpPr>
          <a:xfrm>
            <a:off x="2831850" y="2226045"/>
            <a:ext cx="3480300" cy="1145100"/>
            <a:chOff x="2771600" y="526920"/>
            <a:chExt cx="3480300" cy="1145100"/>
          </a:xfrm>
        </p:grpSpPr>
        <p:sp>
          <p:nvSpPr>
            <p:cNvPr id="28" name="Google Shape;2627;p47">
              <a:extLst>
                <a:ext uri="{FF2B5EF4-FFF2-40B4-BE49-F238E27FC236}">
                  <a16:creationId xmlns:a16="http://schemas.microsoft.com/office/drawing/2014/main" id="{006044F3-5540-8D4D-D0F2-BF69A8CDF7AE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28;p47">
              <a:extLst>
                <a:ext uri="{FF2B5EF4-FFF2-40B4-BE49-F238E27FC236}">
                  <a16:creationId xmlns:a16="http://schemas.microsoft.com/office/drawing/2014/main" id="{CD57F346-68CD-2437-42A2-B2DD719E8586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629;p47">
            <a:extLst>
              <a:ext uri="{FF2B5EF4-FFF2-40B4-BE49-F238E27FC236}">
                <a16:creationId xmlns:a16="http://schemas.microsoft.com/office/drawing/2014/main" id="{4FAB9344-782E-98DB-C185-F73A042E4A49}"/>
              </a:ext>
            </a:extLst>
          </p:cNvPr>
          <p:cNvSpPr txBox="1">
            <a:spLocks/>
          </p:cNvSpPr>
          <p:nvPr/>
        </p:nvSpPr>
        <p:spPr>
          <a:xfrm>
            <a:off x="2825496" y="292433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Testing on Data</a:t>
            </a:r>
            <a:endParaRPr lang="en-US" dirty="0"/>
          </a:p>
        </p:txBody>
      </p:sp>
      <p:sp>
        <p:nvSpPr>
          <p:cNvPr id="31" name="Google Shape;2630;p47">
            <a:extLst>
              <a:ext uri="{FF2B5EF4-FFF2-40B4-BE49-F238E27FC236}">
                <a16:creationId xmlns:a16="http://schemas.microsoft.com/office/drawing/2014/main" id="{048221DC-D65E-7A9F-87DE-00248BF3A40D}"/>
              </a:ext>
            </a:extLst>
          </p:cNvPr>
          <p:cNvSpPr txBox="1">
            <a:spLocks/>
          </p:cNvSpPr>
          <p:nvPr/>
        </p:nvSpPr>
        <p:spPr>
          <a:xfrm>
            <a:off x="2825496" y="93093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Mean accuracy: 0.8970972423802615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" name="Google Shape;2631;p47">
            <a:extLst>
              <a:ext uri="{FF2B5EF4-FFF2-40B4-BE49-F238E27FC236}">
                <a16:creationId xmlns:a16="http://schemas.microsoft.com/office/drawing/2014/main" id="{F7E3BBFD-0D41-7A8A-7FE7-45D646CDC178}"/>
              </a:ext>
            </a:extLst>
          </p:cNvPr>
          <p:cNvSpPr txBox="1">
            <a:spLocks/>
          </p:cNvSpPr>
          <p:nvPr/>
        </p:nvSpPr>
        <p:spPr>
          <a:xfrm>
            <a:off x="2825496" y="145214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1400" dirty="0">
                <a:solidFill>
                  <a:schemeClr val="accent1"/>
                </a:solidFill>
              </a:rPr>
              <a:t>Cross-validation</a:t>
            </a:r>
            <a:endParaRPr lang="en-US" dirty="0"/>
          </a:p>
        </p:txBody>
      </p:sp>
      <p:sp>
        <p:nvSpPr>
          <p:cNvPr id="36" name="Google Shape;2630;p47">
            <a:extLst>
              <a:ext uri="{FF2B5EF4-FFF2-40B4-BE49-F238E27FC236}">
                <a16:creationId xmlns:a16="http://schemas.microsoft.com/office/drawing/2014/main" id="{2E8753FA-21E6-C6EB-E26A-6B4F88211B1E}"/>
              </a:ext>
            </a:extLst>
          </p:cNvPr>
          <p:cNvSpPr txBox="1">
            <a:spLocks/>
          </p:cNvSpPr>
          <p:nvPr/>
        </p:nvSpPr>
        <p:spPr>
          <a:xfrm>
            <a:off x="2822742" y="2364584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Accuracy: 0.9431818181818182</a:t>
            </a: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" name="Google Shape;2629;p47">
            <a:extLst>
              <a:ext uri="{FF2B5EF4-FFF2-40B4-BE49-F238E27FC236}">
                <a16:creationId xmlns:a16="http://schemas.microsoft.com/office/drawing/2014/main" id="{5F993CEB-64E9-E451-7D4C-C9FF33BB24E1}"/>
              </a:ext>
            </a:extLst>
          </p:cNvPr>
          <p:cNvSpPr txBox="1">
            <a:spLocks/>
          </p:cNvSpPr>
          <p:nvPr/>
        </p:nvSpPr>
        <p:spPr>
          <a:xfrm>
            <a:off x="2825496" y="4396469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Testing on Data with new comments</a:t>
            </a:r>
            <a:endParaRPr lang="en-US" dirty="0"/>
          </a:p>
        </p:txBody>
      </p:sp>
      <p:sp>
        <p:nvSpPr>
          <p:cNvPr id="38" name="Google Shape;2630;p47">
            <a:extLst>
              <a:ext uri="{FF2B5EF4-FFF2-40B4-BE49-F238E27FC236}">
                <a16:creationId xmlns:a16="http://schemas.microsoft.com/office/drawing/2014/main" id="{67344AC4-E542-7C11-043F-E4650720F530}"/>
              </a:ext>
            </a:extLst>
          </p:cNvPr>
          <p:cNvSpPr txBox="1">
            <a:spLocks/>
          </p:cNvSpPr>
          <p:nvPr/>
        </p:nvSpPr>
        <p:spPr>
          <a:xfrm>
            <a:off x="2822742" y="3836723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Accuracy: 0.8264840182648402</a:t>
            </a: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Results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4902200" y="1179672"/>
            <a:ext cx="35052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Testing on Data with new comments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475124" y="1179672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Testing on Data</a:t>
            </a:r>
            <a:endParaRPr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1CBD441-4F65-5730-FED3-68E2DF52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9" y="1852422"/>
            <a:ext cx="3996203" cy="295275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DB690788-7B15-1D04-CC3B-166428C4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77" y="1852422"/>
            <a:ext cx="3996204" cy="2860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			</a:t>
              </a: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868938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Naive Bayes Classifier</a:t>
            </a: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version3, this script for the NLP classification with different stemmer for comparison.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7DFB6-FFDC-1140-43D9-E0AAE15A5E4A}"/>
              </a:ext>
            </a:extLst>
          </p:cNvPr>
          <p:cNvSpPr txBox="1"/>
          <p:nvPr/>
        </p:nvSpPr>
        <p:spPr>
          <a:xfrm>
            <a:off x="4221631" y="1477703"/>
            <a:ext cx="114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200" dirty="0"/>
              <a:t>Version 3</a:t>
            </a:r>
          </a:p>
        </p:txBody>
      </p:sp>
    </p:spTree>
    <p:extLst>
      <p:ext uri="{BB962C8B-B14F-4D97-AF65-F5344CB8AC3E}">
        <p14:creationId xmlns:p14="http://schemas.microsoft.com/office/powerpoint/2010/main" val="5159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9858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grpSp>
        <p:nvGrpSpPr>
          <p:cNvPr id="21" name="Google Shape;2620;p47">
            <a:extLst>
              <a:ext uri="{FF2B5EF4-FFF2-40B4-BE49-F238E27FC236}">
                <a16:creationId xmlns:a16="http://schemas.microsoft.com/office/drawing/2014/main" id="{667BD41E-3EEB-4A94-3BE2-E7DE8A23D9ED}"/>
              </a:ext>
            </a:extLst>
          </p:cNvPr>
          <p:cNvGrpSpPr/>
          <p:nvPr/>
        </p:nvGrpSpPr>
        <p:grpSpPr>
          <a:xfrm>
            <a:off x="383458" y="753769"/>
            <a:ext cx="8455742" cy="3916899"/>
            <a:chOff x="2771600" y="526920"/>
            <a:chExt cx="3480300" cy="1145236"/>
          </a:xfrm>
        </p:grpSpPr>
        <p:sp>
          <p:nvSpPr>
            <p:cNvPr id="22" name="Google Shape;2621;p47">
              <a:extLst>
                <a:ext uri="{FF2B5EF4-FFF2-40B4-BE49-F238E27FC236}">
                  <a16:creationId xmlns:a16="http://schemas.microsoft.com/office/drawing/2014/main" id="{5EDFDE62-862B-A44B-673E-2B2060C13B0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2;p47">
              <a:extLst>
                <a:ext uri="{FF2B5EF4-FFF2-40B4-BE49-F238E27FC236}">
                  <a16:creationId xmlns:a16="http://schemas.microsoft.com/office/drawing/2014/main" id="{DA59B991-B5EC-0925-CC8E-AF40693B19FE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631;p47">
            <a:extLst>
              <a:ext uri="{FF2B5EF4-FFF2-40B4-BE49-F238E27FC236}">
                <a16:creationId xmlns:a16="http://schemas.microsoft.com/office/drawing/2014/main" id="{F7E3BBFD-0D41-7A8A-7FE7-45D646CDC178}"/>
              </a:ext>
            </a:extLst>
          </p:cNvPr>
          <p:cNvSpPr txBox="1">
            <a:spLocks/>
          </p:cNvSpPr>
          <p:nvPr/>
        </p:nvSpPr>
        <p:spPr>
          <a:xfrm>
            <a:off x="2825496" y="145214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Google Shape;2630;p47">
            <a:extLst>
              <a:ext uri="{FF2B5EF4-FFF2-40B4-BE49-F238E27FC236}">
                <a16:creationId xmlns:a16="http://schemas.microsoft.com/office/drawing/2014/main" id="{2E8753FA-21E6-C6EB-E26A-6B4F88211B1E}"/>
              </a:ext>
            </a:extLst>
          </p:cNvPr>
          <p:cNvSpPr txBox="1">
            <a:spLocks/>
          </p:cNvSpPr>
          <p:nvPr/>
        </p:nvSpPr>
        <p:spPr>
          <a:xfrm>
            <a:off x="2822742" y="2364584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" name="Google Shape;2629;p47">
            <a:extLst>
              <a:ext uri="{FF2B5EF4-FFF2-40B4-BE49-F238E27FC236}">
                <a16:creationId xmlns:a16="http://schemas.microsoft.com/office/drawing/2014/main" id="{5F993CEB-64E9-E451-7D4C-C9FF33BB24E1}"/>
              </a:ext>
            </a:extLst>
          </p:cNvPr>
          <p:cNvSpPr txBox="1">
            <a:spLocks/>
          </p:cNvSpPr>
          <p:nvPr/>
        </p:nvSpPr>
        <p:spPr>
          <a:xfrm>
            <a:off x="2825496" y="4396469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E2B401-623A-786C-3973-62F5AD06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17" y="1125207"/>
            <a:ext cx="6307060" cy="31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0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340</Words>
  <Application>Microsoft Macintosh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Semi Condensed Medium</vt:lpstr>
      <vt:lpstr>Fjalla One</vt:lpstr>
      <vt:lpstr>Söhne</vt:lpstr>
      <vt:lpstr>Barlow Semi Condensed</vt:lpstr>
      <vt:lpstr>Arial</vt:lpstr>
      <vt:lpstr>Technology Consulting by Slidesgo</vt:lpstr>
      <vt:lpstr>Introduction to AI Group 6</vt:lpstr>
      <vt:lpstr>Table of Contents</vt:lpstr>
      <vt:lpstr>The goal of this project</vt:lpstr>
      <vt:lpstr>Naive Bayes Classifier</vt:lpstr>
      <vt:lpstr>Code review version1</vt:lpstr>
      <vt:lpstr>Model Evaluation</vt:lpstr>
      <vt:lpstr>Visualizing Results</vt:lpstr>
      <vt:lpstr>Naive Bayes Classifier</vt:lpstr>
      <vt:lpstr>Model Evaluation</vt:lpstr>
      <vt:lpstr>Visualizing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Group 6</dc:title>
  <cp:lastModifiedBy>Chinnawut Boonluer</cp:lastModifiedBy>
  <cp:revision>4</cp:revision>
  <dcterms:modified xsi:type="dcterms:W3CDTF">2023-04-11T05:33:22Z</dcterms:modified>
</cp:coreProperties>
</file>